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3.6 Simple Draw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 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35" y="1340069"/>
            <a:ext cx="10515600" cy="5246797"/>
          </a:xfrm>
        </p:spPr>
        <p:txBody>
          <a:bodyPr>
            <a:noAutofit/>
          </a:bodyPr>
          <a:lstStyle/>
          <a:p>
            <a:r>
              <a:rPr lang="en-US" sz="1600" dirty="0"/>
              <a:t>package </a:t>
            </a:r>
            <a:r>
              <a:rPr lang="en-US" sz="1600" dirty="0" err="1"/>
              <a:t>com.example.mypen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android.content.Context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android.graphics.Bitmap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android.graphics.Canvas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android.graphics.Color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android.graphics.Paint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android.graphics.Path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android.view.MotionEvent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android.widget.LinearLayout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java.util.ArrayList</a:t>
            </a:r>
            <a:r>
              <a:rPr lang="en-US" sz="1600" dirty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230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83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View </a:t>
            </a:r>
            <a:r>
              <a:rPr lang="en-US" dirty="0" err="1"/>
              <a:t>mView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private Paint </a:t>
            </a:r>
            <a:r>
              <a:rPr lang="en-US" dirty="0" err="1"/>
              <a:t>mPaint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 </a:t>
            </a:r>
            <a:r>
              <a:rPr lang="en-US" dirty="0" err="1"/>
              <a:t>savedInstanceState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 </a:t>
            </a:r>
            <a:r>
              <a:rPr lang="en-US" dirty="0" err="1"/>
              <a:t>R.layout.</a:t>
            </a:r>
            <a:r>
              <a:rPr lang="en-US" i="1" dirty="0" err="1"/>
              <a:t>activity_main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LinearLayout</a:t>
            </a:r>
            <a:r>
              <a:rPr lang="en-US" dirty="0"/>
              <a:t> layout=(</a:t>
            </a:r>
            <a:r>
              <a:rPr lang="en-US" dirty="0" err="1"/>
              <a:t>LinearLayout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myDrawing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mView</a:t>
            </a:r>
            <a:r>
              <a:rPr lang="en-US" dirty="0"/>
              <a:t>=new </a:t>
            </a:r>
            <a:r>
              <a:rPr lang="en-US" dirty="0" err="1"/>
              <a:t>DrawingView</a:t>
            </a:r>
            <a:r>
              <a:rPr lang="en-US" dirty="0"/>
              <a:t>(this);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layout.addView</a:t>
            </a:r>
            <a:r>
              <a:rPr lang="en-US" dirty="0"/>
              <a:t>(</a:t>
            </a:r>
            <a:r>
              <a:rPr lang="en-US" dirty="0" err="1"/>
              <a:t>mView</a:t>
            </a:r>
            <a:r>
              <a:rPr lang="en-US" dirty="0"/>
              <a:t>, new </a:t>
            </a:r>
            <a:r>
              <a:rPr lang="en-US" dirty="0" err="1"/>
              <a:t>LinearLayout.LayoutParams</a:t>
            </a:r>
            <a:r>
              <a:rPr lang="en-US" dirty="0"/>
              <a:t>( </a:t>
            </a:r>
            <a:r>
              <a:rPr lang="en-US" dirty="0" err="1"/>
              <a:t>LinearLayout.LayoutParams.</a:t>
            </a:r>
            <a:r>
              <a:rPr lang="en-US" i="1" dirty="0" err="1"/>
              <a:t>MATCH_PARENT</a:t>
            </a:r>
            <a:r>
              <a:rPr lang="en-US" dirty="0"/>
              <a:t>, </a:t>
            </a:r>
            <a:r>
              <a:rPr lang="en-US" dirty="0" err="1"/>
              <a:t>LinearLayout.LayoutParams.</a:t>
            </a:r>
            <a:r>
              <a:rPr lang="en-US" i="1" dirty="0" err="1"/>
              <a:t>MATCH_PARENT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init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void </a:t>
            </a:r>
            <a:r>
              <a:rPr lang="en-US" dirty="0" err="1"/>
              <a:t>init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mPaint</a:t>
            </a:r>
            <a:r>
              <a:rPr lang="en-US" dirty="0"/>
              <a:t>= new Paint( 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mPaint.setDither</a:t>
            </a:r>
            <a:r>
              <a:rPr lang="en-US" dirty="0"/>
              <a:t>( true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mPaint.setColor</a:t>
            </a:r>
            <a:r>
              <a:rPr lang="en-US" dirty="0"/>
              <a:t>( 0xFFFFFF00);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mPaint.setStyle</a:t>
            </a:r>
            <a:r>
              <a:rPr lang="en-US" dirty="0"/>
              <a:t>( </a:t>
            </a:r>
            <a:r>
              <a:rPr lang="en-US" dirty="0" err="1"/>
              <a:t>Paint.Style.</a:t>
            </a:r>
            <a:r>
              <a:rPr lang="en-US" i="1" dirty="0" err="1"/>
              <a:t>STROKE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mPaint.setStrokeJoin</a:t>
            </a:r>
            <a:r>
              <a:rPr lang="en-US" dirty="0"/>
              <a:t>( </a:t>
            </a:r>
            <a:r>
              <a:rPr lang="en-US" dirty="0" err="1"/>
              <a:t>Paint.Join.</a:t>
            </a:r>
            <a:r>
              <a:rPr lang="en-US" i="1" dirty="0" err="1"/>
              <a:t>ROUND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mPaint.setStrokeCap</a:t>
            </a:r>
            <a:r>
              <a:rPr lang="en-US" dirty="0"/>
              <a:t>( </a:t>
            </a:r>
            <a:r>
              <a:rPr lang="en-US" dirty="0" err="1"/>
              <a:t>Paint.Cap.</a:t>
            </a:r>
            <a:r>
              <a:rPr lang="en-US" i="1" dirty="0" err="1"/>
              <a:t>ROUND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mPaint.setStrokeWidth</a:t>
            </a:r>
            <a:r>
              <a:rPr lang="en-US" dirty="0"/>
              <a:t>(3);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9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private class </a:t>
            </a:r>
            <a:r>
              <a:rPr lang="en-US" dirty="0" err="1"/>
              <a:t>DrawingView</a:t>
            </a:r>
            <a:r>
              <a:rPr lang="en-US" dirty="0"/>
              <a:t> extends View {</a:t>
            </a:r>
            <a:br>
              <a:rPr lang="en-US" dirty="0"/>
            </a:br>
            <a:r>
              <a:rPr lang="en-US" dirty="0"/>
              <a:t>        private Path </a:t>
            </a:r>
            <a:r>
              <a:rPr lang="en-US" dirty="0" err="1"/>
              <a:t>path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private Bitmap </a:t>
            </a:r>
            <a:r>
              <a:rPr lang="en-US" dirty="0" err="1"/>
              <a:t>mBitmap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private Canvas </a:t>
            </a:r>
            <a:r>
              <a:rPr lang="en-US" dirty="0" err="1"/>
              <a:t>mCanvas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public </a:t>
            </a:r>
            <a:r>
              <a:rPr lang="en-US" dirty="0" err="1"/>
              <a:t>DrawingView</a:t>
            </a:r>
            <a:r>
              <a:rPr lang="en-US" dirty="0"/>
              <a:t>(Context context) {</a:t>
            </a:r>
            <a:br>
              <a:rPr lang="en-US" dirty="0"/>
            </a:br>
            <a:r>
              <a:rPr lang="en-US" dirty="0"/>
              <a:t>            super(context);</a:t>
            </a:r>
            <a:br>
              <a:rPr lang="en-US" dirty="0"/>
            </a:br>
            <a:r>
              <a:rPr lang="en-US" dirty="0"/>
              <a:t>            path=new Path();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mBitmap</a:t>
            </a:r>
            <a:r>
              <a:rPr lang="en-US" dirty="0"/>
              <a:t>= </a:t>
            </a:r>
            <a:r>
              <a:rPr lang="en-US" dirty="0" err="1"/>
              <a:t>Bitmap.</a:t>
            </a:r>
            <a:r>
              <a:rPr lang="en-US" i="1" dirty="0" err="1"/>
              <a:t>createBitmap</a:t>
            </a:r>
            <a:r>
              <a:rPr lang="en-US" dirty="0"/>
              <a:t>( 820,480,Bitmap.Config.</a:t>
            </a:r>
            <a:r>
              <a:rPr lang="en-US" i="1" dirty="0"/>
              <a:t>ARGB_8888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mCanvas</a:t>
            </a:r>
            <a:r>
              <a:rPr lang="en-US" dirty="0"/>
              <a:t> = new Canvas( </a:t>
            </a:r>
            <a:r>
              <a:rPr lang="en-US" dirty="0" err="1"/>
              <a:t>mBitmap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this.setBackgroundColor</a:t>
            </a:r>
            <a:r>
              <a:rPr lang="en-US" dirty="0"/>
              <a:t>(</a:t>
            </a:r>
            <a:r>
              <a:rPr lang="en-US" dirty="0" err="1"/>
              <a:t>Color.</a:t>
            </a:r>
            <a:r>
              <a:rPr lang="en-US" i="1" dirty="0" err="1"/>
              <a:t>BLACK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9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private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PathWithPaint</a:t>
            </a:r>
            <a:r>
              <a:rPr lang="en-US" dirty="0"/>
              <a:t>&gt;_graphics1=new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PathWithPaint</a:t>
            </a:r>
            <a:r>
              <a:rPr lang="en-US" dirty="0"/>
              <a:t>&gt;();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@Override</a:t>
            </a:r>
            <a:br>
              <a:rPr lang="en-US" dirty="0"/>
            </a:br>
            <a:r>
              <a:rPr lang="en-US" dirty="0"/>
              <a:t>    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onTouchEvent</a:t>
            </a:r>
            <a:r>
              <a:rPr lang="en-US" dirty="0"/>
              <a:t>(</a:t>
            </a:r>
            <a:r>
              <a:rPr lang="en-US" dirty="0" err="1"/>
              <a:t>MotionEvent</a:t>
            </a:r>
            <a:r>
              <a:rPr lang="en-US" dirty="0"/>
              <a:t> event)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PathWithPaint</a:t>
            </a:r>
            <a:r>
              <a:rPr lang="en-US" dirty="0"/>
              <a:t> </a:t>
            </a:r>
            <a:r>
              <a:rPr lang="en-US" dirty="0" err="1"/>
              <a:t>pp</a:t>
            </a:r>
            <a:r>
              <a:rPr lang="en-US" dirty="0"/>
              <a:t>= new </a:t>
            </a:r>
            <a:r>
              <a:rPr lang="en-US" dirty="0" err="1"/>
              <a:t>PathWithPaint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mCanvas.drawPath</a:t>
            </a:r>
            <a:r>
              <a:rPr lang="en-US" dirty="0"/>
              <a:t>( path, </a:t>
            </a:r>
            <a:r>
              <a:rPr lang="en-US" dirty="0" err="1"/>
              <a:t>mPaint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if (</a:t>
            </a:r>
            <a:r>
              <a:rPr lang="en-US" dirty="0" err="1"/>
              <a:t>event.getAction</a:t>
            </a:r>
            <a:r>
              <a:rPr lang="en-US" dirty="0"/>
              <a:t>()==</a:t>
            </a:r>
            <a:r>
              <a:rPr lang="en-US" dirty="0" err="1"/>
              <a:t>MotionEvent.</a:t>
            </a:r>
            <a:r>
              <a:rPr lang="en-US" i="1" dirty="0" err="1"/>
              <a:t>ACTION_DOWN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path.moveTo</a:t>
            </a:r>
            <a:r>
              <a:rPr lang="en-US" dirty="0"/>
              <a:t>( </a:t>
            </a:r>
            <a:r>
              <a:rPr lang="en-US" dirty="0" err="1"/>
              <a:t>event.getX</a:t>
            </a:r>
            <a:r>
              <a:rPr lang="en-US" dirty="0"/>
              <a:t>(),</a:t>
            </a:r>
            <a:r>
              <a:rPr lang="en-US" dirty="0" err="1"/>
              <a:t>event.getY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path.lineTo</a:t>
            </a:r>
            <a:r>
              <a:rPr lang="en-US" dirty="0"/>
              <a:t>( </a:t>
            </a:r>
            <a:r>
              <a:rPr lang="en-US" dirty="0" err="1"/>
              <a:t>event.getX</a:t>
            </a:r>
            <a:r>
              <a:rPr lang="en-US" dirty="0"/>
              <a:t>(),</a:t>
            </a:r>
            <a:r>
              <a:rPr lang="en-US" dirty="0" err="1"/>
              <a:t>event.getY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    } else if (</a:t>
            </a:r>
            <a:r>
              <a:rPr lang="en-US" dirty="0" err="1"/>
              <a:t>event.getAction</a:t>
            </a:r>
            <a:r>
              <a:rPr lang="en-US" dirty="0"/>
              <a:t>()==</a:t>
            </a:r>
            <a:r>
              <a:rPr lang="en-US" dirty="0" err="1"/>
              <a:t>MotionEvent.</a:t>
            </a:r>
            <a:r>
              <a:rPr lang="en-US" i="1" dirty="0" err="1"/>
              <a:t>ACTION_MOVE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path.lineTo</a:t>
            </a:r>
            <a:r>
              <a:rPr lang="en-US" dirty="0"/>
              <a:t>( </a:t>
            </a:r>
            <a:r>
              <a:rPr lang="en-US" dirty="0" err="1"/>
              <a:t>event.getX</a:t>
            </a:r>
            <a:r>
              <a:rPr lang="en-US" dirty="0"/>
              <a:t>(),</a:t>
            </a:r>
            <a:r>
              <a:rPr lang="en-US" dirty="0" err="1"/>
              <a:t>event.getY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pp.setPath</a:t>
            </a:r>
            <a:r>
              <a:rPr lang="en-US" dirty="0"/>
              <a:t>(path);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pp.setmPaint</a:t>
            </a:r>
            <a:r>
              <a:rPr lang="en-US" dirty="0"/>
              <a:t>(</a:t>
            </a:r>
            <a:r>
              <a:rPr lang="en-US" dirty="0" err="1"/>
              <a:t>mPaint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    _graphics1.add(</a:t>
            </a:r>
            <a:r>
              <a:rPr lang="en-US" dirty="0" err="1"/>
              <a:t>pp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    invalidate();</a:t>
            </a:r>
            <a:br>
              <a:rPr lang="en-US" dirty="0"/>
            </a:br>
            <a:r>
              <a:rPr lang="en-US" dirty="0"/>
              <a:t>            return true;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4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@Override</a:t>
            </a:r>
            <a:br>
              <a:rPr lang="en-US" dirty="0"/>
            </a:br>
            <a:r>
              <a:rPr lang="en-US" dirty="0"/>
              <a:t>        protected void </a:t>
            </a:r>
            <a:r>
              <a:rPr lang="en-US" dirty="0" err="1"/>
              <a:t>onDraw</a:t>
            </a:r>
            <a:r>
              <a:rPr lang="en-US" dirty="0"/>
              <a:t>(Canvas canvas)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super.onDraw</a:t>
            </a:r>
            <a:r>
              <a:rPr lang="en-US" dirty="0"/>
              <a:t>( canvas );</a:t>
            </a:r>
            <a:br>
              <a:rPr lang="en-US" dirty="0"/>
            </a:br>
            <a:r>
              <a:rPr lang="en-US" dirty="0"/>
              <a:t>            if (_graphics1.size()&gt;0){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canvas.drawPath</a:t>
            </a:r>
            <a:r>
              <a:rPr lang="en-US" dirty="0"/>
              <a:t>(_graphics1.get( _graphics1.size() - 1 ).</a:t>
            </a:r>
            <a:r>
              <a:rPr lang="en-US" dirty="0" err="1"/>
              <a:t>getPath</a:t>
            </a:r>
            <a:r>
              <a:rPr lang="en-US" dirty="0"/>
              <a:t>(), _graphics1.get(_graphics1.size()-1).</a:t>
            </a:r>
            <a:r>
              <a:rPr lang="en-US" dirty="0" err="1"/>
              <a:t>getmPaint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9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PathWithPaint.java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78870"/>
            <a:ext cx="4931979" cy="52322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package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com.example.mypen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android.graphics.Paint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android.graphics.Path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java.nio.file.Path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PathWithPaint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Path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public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Path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getPath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 void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setPath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(Path path){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path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Paint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mPaint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public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Paint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getmPaint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mPaint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 void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setmPaint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(Paint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mPaint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mPaint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mPaint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23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activity_main.xml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0186" y="1690688"/>
            <a:ext cx="10118834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 version=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"1.0"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encoding=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"utf-8"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LinearLayout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/res/android"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/res-auto"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tools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myDrawing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:orientation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"vertical"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:paddingLeft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dimen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activity_horizontal_margin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:paddingRight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dimen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activity_horizontal_margin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:paddingTop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dimen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activity_vertical_margin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:paddingBottom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dimen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activity_vertical_margin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tools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:context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MainActivity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LinearLayout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6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0559" t="16520" r="24431" b="13206"/>
          <a:stretch/>
        </p:blipFill>
        <p:spPr bwMode="auto">
          <a:xfrm>
            <a:off x="2695904" y="599090"/>
            <a:ext cx="3862552" cy="60539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305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mainActivity.java  (part 1)</vt:lpstr>
      <vt:lpstr>Part 2</vt:lpstr>
      <vt:lpstr>Part 3</vt:lpstr>
      <vt:lpstr>Part 4</vt:lpstr>
      <vt:lpstr>Part 5</vt:lpstr>
      <vt:lpstr>PathWithPaint.java</vt:lpstr>
      <vt:lpstr>activity_main.xml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DZIYA`UZZAMAN</cp:lastModifiedBy>
  <cp:revision>2</cp:revision>
  <dcterms:created xsi:type="dcterms:W3CDTF">2019-11-18T08:58:39Z</dcterms:created>
  <dcterms:modified xsi:type="dcterms:W3CDTF">2019-11-18T10:39:55Z</dcterms:modified>
</cp:coreProperties>
</file>