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3.7 Animation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Clockwise.xml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6"/>
            <a:ext cx="6864059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 version=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encoding=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&lt;set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&lt;rotate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:fromDegrees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:toDegrees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"360"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:pivotX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"50%"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:pivotY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"50%"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:duration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"5000"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&lt;rotate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:startOffset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"5000"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:fromDegrees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"360"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:toDegrees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:pivotY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"50%"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:pivotX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"50%"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:duration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"5000"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&lt;/set&gt;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7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Fade.xml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31417"/>
            <a:ext cx="8704306" cy="47397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 version=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encoding=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&lt;set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:interpolator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android:anim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accelerate_decelerate_interpolator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&lt;alpha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:fromAlpha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:toAlpha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:duration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"2000"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&lt;alpha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:toAlpha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:fromAlpha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:startOffset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"2000"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:duration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"2000"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&lt;/set&gt;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3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31531"/>
            <a:ext cx="10494861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 version=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encoding=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&lt;set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:interpolator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android:anim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linear_interpolator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:fillAfter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&lt;translate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:fromXDelta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"0%p"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:toXDelta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"75%p"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:duration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"800"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&lt;/set&gt;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5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5"/>
            <a:ext cx="10704854" cy="43704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 version=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encoding=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&lt;set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&lt;alpha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:fromAlpha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"0.0"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:toAlpha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:interpolator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android:anim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accelerate_interpolator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:duration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"600"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:repeatMode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"reverse"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:repeatCount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"infinite"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&lt;/set&gt;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69863"/>
            <a:ext cx="8981626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 version=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encoding=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&lt;set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:fillAfter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&lt;scale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:duration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"500"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:fromXScale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:fromYScale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:interpolator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android:anim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linear_interpolator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:toXScale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:toYScale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"0.0"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&lt;/set&gt;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8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6378" t="11966" r="31090" b="4558"/>
          <a:stretch/>
        </p:blipFill>
        <p:spPr bwMode="auto">
          <a:xfrm>
            <a:off x="2601310" y="126124"/>
            <a:ext cx="5328745" cy="66215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149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com.example.animation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android.media.Image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com.google.android.material.floatingactionbutton.FloatingActionButton;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com.google.android.material.snackbar.Snackbar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androidx.appcompat.app.AppCompatActivity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androidx.appcompat.widget.Toolbar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android.view.Menu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android.view.MenuItem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android.view.animation.Animation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android.view.animation.AnimationUtils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android.widget.ImageView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9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8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 </a:t>
            </a:r>
            <a:r>
              <a:rPr lang="en-US" dirty="0" err="1"/>
              <a:t>savedInstanceState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 </a:t>
            </a:r>
            <a:r>
              <a:rPr lang="en-US" dirty="0" err="1"/>
              <a:t>R.layout.</a:t>
            </a:r>
            <a:r>
              <a:rPr lang="en-US" i="1" dirty="0" err="1"/>
              <a:t>activity_main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public  void clockwise(View view){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ImageView</a:t>
            </a:r>
            <a:r>
              <a:rPr lang="en-US" dirty="0"/>
              <a:t> image =(</a:t>
            </a:r>
            <a:r>
              <a:rPr lang="en-US" dirty="0" err="1"/>
              <a:t>ImageView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imageView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Animation animation= </a:t>
            </a:r>
            <a:r>
              <a:rPr lang="en-US" dirty="0" err="1"/>
              <a:t>AnimationUtils.</a:t>
            </a:r>
            <a:r>
              <a:rPr lang="en-US" i="1" dirty="0" err="1"/>
              <a:t>loadAnimation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</a:t>
            </a:r>
            <a:r>
              <a:rPr lang="en-US" dirty="0" err="1"/>
              <a:t>R.anim.</a:t>
            </a:r>
            <a:r>
              <a:rPr lang="en-US" i="1" dirty="0" err="1"/>
              <a:t>clockwise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image.startAnimation</a:t>
            </a:r>
            <a:r>
              <a:rPr lang="en-US" dirty="0"/>
              <a:t>(animation);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public void zoom(View view){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ImageView</a:t>
            </a:r>
            <a:r>
              <a:rPr lang="en-US" dirty="0"/>
              <a:t> image=(</a:t>
            </a:r>
            <a:r>
              <a:rPr lang="en-US" dirty="0" err="1"/>
              <a:t>ImageView</a:t>
            </a:r>
            <a:r>
              <a:rPr lang="en-US" dirty="0"/>
              <a:t>)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imageView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Animation animation1= </a:t>
            </a:r>
            <a:r>
              <a:rPr lang="en-US" dirty="0" err="1"/>
              <a:t>AnimationUtils.</a:t>
            </a:r>
            <a:r>
              <a:rPr lang="en-US" i="1" dirty="0" err="1"/>
              <a:t>loadAnimation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 </a:t>
            </a:r>
            <a:r>
              <a:rPr lang="en-US" dirty="0" err="1"/>
              <a:t>R.anim.</a:t>
            </a:r>
            <a:r>
              <a:rPr lang="en-US" i="1" dirty="0" err="1"/>
              <a:t>myanimation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image.startAnimation</a:t>
            </a:r>
            <a:r>
              <a:rPr lang="en-US" dirty="0"/>
              <a:t>( animation1 );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public void fade(View view){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ImageView</a:t>
            </a:r>
            <a:r>
              <a:rPr lang="en-US" dirty="0"/>
              <a:t> image = (</a:t>
            </a:r>
            <a:r>
              <a:rPr lang="en-US" dirty="0" err="1"/>
              <a:t>ImageView</a:t>
            </a:r>
            <a:r>
              <a:rPr lang="en-US" dirty="0"/>
              <a:t>)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imageView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Animation animation1= </a:t>
            </a:r>
            <a:r>
              <a:rPr lang="en-US" dirty="0" err="1"/>
              <a:t>AnimationUtils.</a:t>
            </a:r>
            <a:r>
              <a:rPr lang="en-US" i="1" dirty="0" err="1"/>
              <a:t>loadAnimation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</a:t>
            </a:r>
            <a:r>
              <a:rPr lang="en-US" dirty="0" err="1"/>
              <a:t>R.anim.</a:t>
            </a:r>
            <a:r>
              <a:rPr lang="en-US" i="1" dirty="0" err="1"/>
              <a:t>fade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image.startAnimation</a:t>
            </a:r>
            <a:r>
              <a:rPr lang="en-US" dirty="0"/>
              <a:t>( animation1 );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1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void blink(View view){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ImageView</a:t>
            </a:r>
            <a:r>
              <a:rPr lang="en-US" dirty="0"/>
              <a:t> image =(</a:t>
            </a:r>
            <a:r>
              <a:rPr lang="en-US" dirty="0" err="1"/>
              <a:t>ImageView</a:t>
            </a:r>
            <a:r>
              <a:rPr lang="en-US" dirty="0"/>
              <a:t>)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imageView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Animation animation1=</a:t>
            </a:r>
            <a:r>
              <a:rPr lang="en-US" dirty="0" err="1"/>
              <a:t>AnimationUtils.</a:t>
            </a:r>
            <a:r>
              <a:rPr lang="en-US" i="1" dirty="0" err="1"/>
              <a:t>loadAnimation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</a:t>
            </a:r>
            <a:r>
              <a:rPr lang="en-US" dirty="0" err="1"/>
              <a:t>R.anim.</a:t>
            </a:r>
            <a:r>
              <a:rPr lang="en-US" i="1" dirty="0" err="1"/>
              <a:t>blink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image.startAnimation</a:t>
            </a:r>
            <a:r>
              <a:rPr lang="en-US" dirty="0"/>
              <a:t>( animation1 );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public void move(View view){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ImageView</a:t>
            </a:r>
            <a:r>
              <a:rPr lang="en-US" dirty="0"/>
              <a:t> image=(</a:t>
            </a:r>
            <a:r>
              <a:rPr lang="en-US" dirty="0" err="1"/>
              <a:t>ImageView</a:t>
            </a:r>
            <a:r>
              <a:rPr lang="en-US" dirty="0"/>
              <a:t>)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imageView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Animation animation1=</a:t>
            </a:r>
            <a:r>
              <a:rPr lang="en-US" dirty="0" err="1"/>
              <a:t>AnimationUtils.</a:t>
            </a:r>
            <a:r>
              <a:rPr lang="en-US" i="1" dirty="0" err="1"/>
              <a:t>loadAnimation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</a:t>
            </a:r>
            <a:r>
              <a:rPr lang="en-US" dirty="0" err="1"/>
              <a:t>R.anim.</a:t>
            </a:r>
            <a:r>
              <a:rPr lang="en-US" i="1" dirty="0" err="1"/>
              <a:t>move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image.startAnimation</a:t>
            </a:r>
            <a:r>
              <a:rPr lang="en-US" dirty="0"/>
              <a:t>( animation1 );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public void slide(View view){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ImageView</a:t>
            </a:r>
            <a:r>
              <a:rPr lang="en-US" dirty="0"/>
              <a:t> image=(</a:t>
            </a:r>
            <a:r>
              <a:rPr lang="en-US" dirty="0" err="1"/>
              <a:t>ImageView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imageView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Animation animation1=</a:t>
            </a:r>
            <a:r>
              <a:rPr lang="en-US" dirty="0" err="1"/>
              <a:t>AnimationUtils.</a:t>
            </a:r>
            <a:r>
              <a:rPr lang="en-US" i="1" dirty="0" err="1"/>
              <a:t>loadAnimation</a:t>
            </a:r>
            <a:r>
              <a:rPr lang="en-US" dirty="0"/>
              <a:t>( </a:t>
            </a:r>
            <a:r>
              <a:rPr lang="en-US" dirty="0" err="1"/>
              <a:t>getApplicationContext</a:t>
            </a:r>
            <a:r>
              <a:rPr lang="en-US" dirty="0"/>
              <a:t>(),</a:t>
            </a:r>
            <a:r>
              <a:rPr lang="en-US" dirty="0" err="1"/>
              <a:t>R.anim.</a:t>
            </a:r>
            <a:r>
              <a:rPr lang="en-US" i="1" dirty="0" err="1"/>
              <a:t>slide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image.startAnimation</a:t>
            </a:r>
            <a:r>
              <a:rPr lang="en-US" dirty="0"/>
              <a:t>( animation1 );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68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contentMain.xml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436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RelativeLayout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xmlns:app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/res-auto"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app:layout_behavior</a:t>
            </a:r>
            <a:r>
              <a:rPr lang="en-US" dirty="0"/>
              <a:t>="@string/</a:t>
            </a:r>
            <a:r>
              <a:rPr lang="en-US" dirty="0" err="1"/>
              <a:t>appbar_scrolling_view_behavior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tools:showIn</a:t>
            </a:r>
            <a:r>
              <a:rPr lang="en-US" dirty="0"/>
              <a:t>="@layout/</a:t>
            </a:r>
            <a:r>
              <a:rPr lang="en-US" dirty="0" err="1"/>
              <a:t>activity_main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="Alert Dialog"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="35dp"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android:layout_alignParentTop</a:t>
            </a:r>
            <a:r>
              <a:rPr lang="en-US" dirty="0"/>
              <a:t>="true"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="DZIYA`"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="@+id/textView2"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="#ff3eff0f"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="35dp"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android:layout_below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="true"/&gt;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4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ImageView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imageView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="#ff3eff0f"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="35dp"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android:layout_below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ImageView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imageView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android:src</a:t>
            </a:r>
            <a:r>
              <a:rPr lang="en-US" dirty="0"/>
              <a:t>="@</a:t>
            </a:r>
            <a:r>
              <a:rPr lang="en-US" dirty="0" err="1"/>
              <a:t>mipmap</a:t>
            </a:r>
            <a:r>
              <a:rPr lang="en-US" dirty="0"/>
              <a:t>/</a:t>
            </a:r>
            <a:r>
              <a:rPr lang="en-US" dirty="0" err="1"/>
              <a:t>ic_launcher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android:layout_below</a:t>
            </a:r>
            <a:r>
              <a:rPr lang="en-US" dirty="0"/>
              <a:t>="@+id/textView2"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android:layout_alignRight</a:t>
            </a:r>
            <a:r>
              <a:rPr lang="en-US" dirty="0"/>
              <a:t>="@+id/textView2"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android:layout_alignEnd</a:t>
            </a:r>
            <a:r>
              <a:rPr lang="en-US" dirty="0"/>
              <a:t>="@+id/textView2"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android:layout_alignLeft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android:layout_alignStart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    &lt;Button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="Clockwise"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android:layout_below</a:t>
            </a:r>
            <a:r>
              <a:rPr lang="en-US" dirty="0"/>
              <a:t>="@+id/</a:t>
            </a:r>
            <a:r>
              <a:rPr lang="en-US" dirty="0" err="1"/>
              <a:t>imageView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android:layout_alignParentLeft</a:t>
            </a:r>
            <a:r>
              <a:rPr lang="en-US" dirty="0"/>
              <a:t>="true"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android:layout_alignParentStart</a:t>
            </a:r>
            <a:r>
              <a:rPr lang="en-US" dirty="0"/>
              <a:t>="true"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="40dp"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android:onClick</a:t>
            </a:r>
            <a:r>
              <a:rPr lang="en-US" dirty="0"/>
              <a:t>="clockwise</a:t>
            </a:r>
            <a:r>
              <a:rPr lang="en-US" dirty="0" smtClean="0"/>
              <a:t>"/&gt;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0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128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dirty="0"/>
              <a:t>&lt;Button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android:text</a:t>
            </a:r>
            <a:r>
              <a:rPr lang="en-US" sz="1400" dirty="0"/>
              <a:t>="zoom"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="@+id/button2"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android:layout_alignTop</a:t>
            </a:r>
            <a:r>
              <a:rPr lang="en-US" sz="1400" dirty="0"/>
              <a:t>="@+id/button"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android:layout_centerHorizontal</a:t>
            </a:r>
            <a:r>
              <a:rPr lang="en-US" sz="1400" dirty="0"/>
              <a:t>="true"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android:onClick</a:t>
            </a:r>
            <a:r>
              <a:rPr lang="en-US" sz="1400" dirty="0"/>
              <a:t>="zoom"/&gt;</a:t>
            </a:r>
            <a:br>
              <a:rPr lang="en-US" sz="1400" dirty="0"/>
            </a:br>
            <a:r>
              <a:rPr lang="en-US" sz="1400" dirty="0"/>
              <a:t>    &lt;Button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android:text</a:t>
            </a:r>
            <a:r>
              <a:rPr lang="en-US" sz="1400" dirty="0"/>
              <a:t>="fade"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="@+id/button3"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android:layout_alignTop</a:t>
            </a:r>
            <a:r>
              <a:rPr lang="en-US" sz="1400" dirty="0"/>
              <a:t>="@+id/button2"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android:layout_alignParentTop</a:t>
            </a:r>
            <a:r>
              <a:rPr lang="en-US" sz="1400" dirty="0"/>
              <a:t>="true"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android:layout_alignParentEnd</a:t>
            </a:r>
            <a:r>
              <a:rPr lang="en-US" sz="1400" dirty="0"/>
              <a:t>="true"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android:onClick</a:t>
            </a:r>
            <a:r>
              <a:rPr lang="en-US" sz="1400" dirty="0"/>
              <a:t>="fade"/&gt;</a:t>
            </a:r>
            <a:br>
              <a:rPr lang="en-US" sz="1400" dirty="0"/>
            </a:br>
            <a:r>
              <a:rPr lang="en-US" sz="1400" dirty="0"/>
              <a:t>    &lt;Button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android:text</a:t>
            </a:r>
            <a:r>
              <a:rPr lang="en-US" sz="1400" dirty="0"/>
              <a:t>="blink"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android:onClick</a:t>
            </a:r>
            <a:r>
              <a:rPr lang="en-US" sz="1400" dirty="0"/>
              <a:t>="blink"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="@+id/button4"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android:layout_below</a:t>
            </a:r>
            <a:r>
              <a:rPr lang="en-US" sz="1400" dirty="0"/>
              <a:t>="@+id/button"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android:layout_alignParentLeft</a:t>
            </a:r>
            <a:r>
              <a:rPr lang="en-US" sz="1400" dirty="0"/>
              <a:t>="true"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android:layout_alignParentStart</a:t>
            </a:r>
            <a:r>
              <a:rPr lang="en-US" sz="1400" dirty="0"/>
              <a:t>="true"/&gt;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83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85194"/>
            <a:ext cx="4389022" cy="52322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&lt;Button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"move"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:onClick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"move"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"@+id/button5"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:layout_below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"@+id/button2"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:layout_alignRight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"@+id/button2"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"@+id/button2"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:layout_alignLeft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"@+id/button2"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:layout_alignStart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"@+id/button2"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&lt;Button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"slide"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:onClick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"slide"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"@+id/button6"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:layout_below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"@+id/button3"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:layout_toRightOf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:layout_toEndOf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RelativeLayout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2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9702"/>
            <a:ext cx="10515600" cy="1325563"/>
          </a:xfrm>
        </p:spPr>
        <p:txBody>
          <a:bodyPr/>
          <a:lstStyle/>
          <a:p>
            <a:r>
              <a:rPr lang="en-US" dirty="0" smtClean="0"/>
              <a:t>myAnimation.xml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6214" y="887135"/>
            <a:ext cx="6107441" cy="59708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 version=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encoding=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&lt;set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&lt;scale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:fromXScale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"0.5"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:toXScale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"3.0"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:fromYScale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"0.5"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:toYScale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"3.0"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:duration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"5000"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:pivotX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"50%"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:pivotY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"50%"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&lt;scale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:startOffset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"5000"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:pivotY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"50%"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:pivotX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"50%"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:fromYScale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"3.0"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:toYScale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"0.5"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:fromXScale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"3.0"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:toXScale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"0.5"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:duration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"5000"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&lt;/set&gt;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0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119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mainActivity.java (part 1)</vt:lpstr>
      <vt:lpstr>Part 2</vt:lpstr>
      <vt:lpstr>Part 3</vt:lpstr>
      <vt:lpstr>contentMain.xml (part 1)</vt:lpstr>
      <vt:lpstr>Part 2</vt:lpstr>
      <vt:lpstr>Part 3</vt:lpstr>
      <vt:lpstr>Part 4</vt:lpstr>
      <vt:lpstr>myAnimation.xml</vt:lpstr>
      <vt:lpstr>Clockwise.xml</vt:lpstr>
      <vt:lpstr>Fade.xml</vt:lpstr>
      <vt:lpstr>Move.xml</vt:lpstr>
      <vt:lpstr>Blink.xml</vt:lpstr>
      <vt:lpstr>Slide.xml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DZIYA`UZZAMAN</cp:lastModifiedBy>
  <cp:revision>2</cp:revision>
  <dcterms:created xsi:type="dcterms:W3CDTF">2019-11-18T08:58:39Z</dcterms:created>
  <dcterms:modified xsi:type="dcterms:W3CDTF">2019-11-18T10:44:47Z</dcterms:modified>
</cp:coreProperties>
</file>