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3.8 Phone Call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com.example.phonecall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android.net.Uri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com.google.android.material.floatingactionbutton.FloatingActionButton;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com.google.android.material.snackbar.Snackbar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androidx.appcompat.app.AppCompatActivity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androidx.appcompat.widget.Toolbar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android.view.MenuItem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android.widget.EditText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android.widget.Toast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Button b1;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EditText</a:t>
            </a:r>
            <a:r>
              <a:rPr lang="en-US" dirty="0"/>
              <a:t> et1;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 </a:t>
            </a:r>
            <a:r>
              <a:rPr lang="en-US" dirty="0" err="1"/>
              <a:t>savedInstanceState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 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b1=(Button)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button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et1=(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editText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b1.setOnClickListener( 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        call();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private void call(){</a:t>
            </a:r>
            <a:br>
              <a:rPr lang="en-US" dirty="0"/>
            </a:br>
            <a:r>
              <a:rPr lang="en-US" dirty="0"/>
              <a:t>        Intent in=new Intent( </a:t>
            </a:r>
            <a:r>
              <a:rPr lang="en-US" dirty="0" err="1"/>
              <a:t>Intent.</a:t>
            </a:r>
            <a:r>
              <a:rPr lang="en-US" i="1" dirty="0" err="1"/>
              <a:t>ACTION_CALL</a:t>
            </a:r>
            <a:r>
              <a:rPr lang="en-US" dirty="0"/>
              <a:t>, </a:t>
            </a:r>
            <a:r>
              <a:rPr lang="en-US" dirty="0" err="1"/>
              <a:t>Uri.</a:t>
            </a:r>
            <a:r>
              <a:rPr lang="en-US" i="1" dirty="0" err="1"/>
              <a:t>parse</a:t>
            </a:r>
            <a:r>
              <a:rPr lang="en-US" dirty="0"/>
              <a:t>( "</a:t>
            </a:r>
            <a:r>
              <a:rPr lang="en-US" dirty="0" err="1"/>
              <a:t>tel</a:t>
            </a:r>
            <a:r>
              <a:rPr lang="en-US" dirty="0"/>
              <a:t>:"+ et1.getText().</a:t>
            </a:r>
            <a:r>
              <a:rPr lang="en-US" dirty="0" err="1"/>
              <a:t>toString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    try{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startActivity</a:t>
            </a:r>
            <a:r>
              <a:rPr lang="en-US" dirty="0"/>
              <a:t>( in );</a:t>
            </a:r>
            <a:br>
              <a:rPr lang="en-US" dirty="0"/>
            </a:br>
            <a:r>
              <a:rPr lang="en-US" dirty="0"/>
              <a:t>        } catch (</a:t>
            </a:r>
            <a:r>
              <a:rPr lang="en-US" dirty="0" err="1"/>
              <a:t>android.content.ActivityNotFoundException</a:t>
            </a:r>
            <a:r>
              <a:rPr lang="en-US" dirty="0"/>
              <a:t> ex){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(),"your activity is not found", </a:t>
            </a:r>
            <a:r>
              <a:rPr lang="en-US" dirty="0" err="1"/>
              <a:t>Toast.</a:t>
            </a:r>
            <a:r>
              <a:rPr lang="en-US" i="1" dirty="0" err="1"/>
              <a:t>LENGTH_SHORT</a:t>
            </a:r>
            <a:r>
              <a:rPr lang="en-US" i="1" dirty="0"/>
              <a:t> 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RelativeLayout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android:paddingLeft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android:paddingRight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android:paddingTop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android:paddingBottom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="Phone Call Example"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android:layout_alignParentTop</a:t>
            </a:r>
            <a:r>
              <a:rPr lang="en-US" dirty="0"/>
              <a:t>="true"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="30dp" /&gt;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3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2084"/>
            <a:ext cx="4478790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&lt;Button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"Call"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:gravity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"center"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:layout_centerHorizontal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:layout_marginTop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"125dp"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EditText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editText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"Enter Phone Number"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:layout_marginTop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"64dp"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4604" t="5594" r="26917" b="6749"/>
          <a:stretch/>
        </p:blipFill>
        <p:spPr bwMode="auto">
          <a:xfrm>
            <a:off x="3563006" y="157654"/>
            <a:ext cx="4130565" cy="6321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035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mainActivity.java (part 1)</vt:lpstr>
      <vt:lpstr>Part 2</vt:lpstr>
      <vt:lpstr>Activity_main.xml (part 1)</vt:lpstr>
      <vt:lpstr>Part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2</cp:revision>
  <dcterms:created xsi:type="dcterms:W3CDTF">2019-11-18T08:58:39Z</dcterms:created>
  <dcterms:modified xsi:type="dcterms:W3CDTF">2019-11-18T10:58:26Z</dcterms:modified>
</cp:coreProperties>
</file>