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29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5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0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6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4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9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9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1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8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6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9711" y="81481"/>
            <a:ext cx="8718487" cy="1367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3.9 Search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7655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mainActivity.java (part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903" y="1825625"/>
            <a:ext cx="10943897" cy="4858954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package </a:t>
            </a:r>
            <a:r>
              <a:rPr lang="en-US" dirty="0" err="1"/>
              <a:t>com.example.search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androidx.appcompat.app.AppCompatActivity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android.os.Bundle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android.text.Editable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android.text.TextWatcher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android.widget.ArrayAdapter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android.widget.EditText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android.widget.ListView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java.util.HashMap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java.util.List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MainActivity</a:t>
            </a:r>
            <a:r>
              <a:rPr lang="en-US" dirty="0"/>
              <a:t> extends </a:t>
            </a:r>
            <a:r>
              <a:rPr lang="en-US" dirty="0" err="1"/>
              <a:t>AppCompatActivity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private </a:t>
            </a:r>
            <a:r>
              <a:rPr lang="en-US" dirty="0" err="1"/>
              <a:t>ListView</a:t>
            </a:r>
            <a:r>
              <a:rPr lang="en-US" dirty="0"/>
              <a:t> lv;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ArrayAdapter</a:t>
            </a:r>
            <a:r>
              <a:rPr lang="en-US" dirty="0"/>
              <a:t>&lt;String&gt; adapter;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EditText</a:t>
            </a:r>
            <a:r>
              <a:rPr lang="en-US" dirty="0"/>
              <a:t> </a:t>
            </a:r>
            <a:r>
              <a:rPr lang="en-US" dirty="0" err="1"/>
              <a:t>inputSearch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ArrayList</a:t>
            </a:r>
            <a:r>
              <a:rPr lang="en-US" dirty="0"/>
              <a:t>&lt;</a:t>
            </a:r>
            <a:r>
              <a:rPr lang="en-US" dirty="0" err="1"/>
              <a:t>HashMap</a:t>
            </a:r>
            <a:r>
              <a:rPr lang="en-US" dirty="0"/>
              <a:t>&lt;</a:t>
            </a:r>
            <a:r>
              <a:rPr lang="en-US" dirty="0" err="1"/>
              <a:t>String,String</a:t>
            </a:r>
            <a:r>
              <a:rPr lang="en-US" dirty="0"/>
              <a:t>&gt;&gt; </a:t>
            </a:r>
            <a:r>
              <a:rPr lang="en-US" dirty="0" err="1"/>
              <a:t>productList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@Override</a:t>
            </a:r>
            <a:br>
              <a:rPr lang="en-US" dirty="0"/>
            </a:br>
            <a:r>
              <a:rPr lang="en-US" dirty="0"/>
              <a:t>    protected void </a:t>
            </a:r>
            <a:r>
              <a:rPr lang="en-US" dirty="0" err="1"/>
              <a:t>onCreate</a:t>
            </a:r>
            <a:r>
              <a:rPr lang="en-US" dirty="0"/>
              <a:t>(Bundle </a:t>
            </a:r>
            <a:r>
              <a:rPr lang="en-US" dirty="0" err="1"/>
              <a:t>savedInstanceState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 </a:t>
            </a:r>
            <a:r>
              <a:rPr lang="en-US" dirty="0" err="1"/>
              <a:t>savedInstanceState</a:t>
            </a:r>
            <a:r>
              <a:rPr lang="en-US" dirty="0"/>
              <a:t> 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setContentView</a:t>
            </a:r>
            <a:r>
              <a:rPr lang="en-US" dirty="0"/>
              <a:t>( </a:t>
            </a:r>
            <a:r>
              <a:rPr lang="en-US" dirty="0" err="1"/>
              <a:t>R.layout.</a:t>
            </a:r>
            <a:r>
              <a:rPr lang="en-US" i="1" dirty="0" err="1"/>
              <a:t>activity_main</a:t>
            </a:r>
            <a:r>
              <a:rPr lang="en-US" i="1" dirty="0"/>
              <a:t> 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String products[]={"Dell </a:t>
            </a:r>
            <a:r>
              <a:rPr lang="en-US" dirty="0" err="1"/>
              <a:t>Inspiron","HTC</a:t>
            </a:r>
            <a:r>
              <a:rPr lang="en-US" dirty="0"/>
              <a:t> one X","HTC </a:t>
            </a:r>
            <a:r>
              <a:rPr lang="en-US" dirty="0" err="1"/>
              <a:t>WildFire</a:t>
            </a:r>
            <a:r>
              <a:rPr lang="en-US" dirty="0"/>
              <a:t>","HTS </a:t>
            </a:r>
            <a:r>
              <a:rPr lang="en-US" dirty="0" err="1"/>
              <a:t>Sense","HTCC</a:t>
            </a:r>
            <a:r>
              <a:rPr lang="en-US" dirty="0"/>
              <a:t> Sensation","</a:t>
            </a:r>
            <a:r>
              <a:rPr lang="en-US" dirty="0" err="1"/>
              <a:t>Iphone</a:t>
            </a:r>
            <a:r>
              <a:rPr lang="en-US" dirty="0"/>
              <a:t> 6","Samasung </a:t>
            </a:r>
            <a:r>
              <a:rPr lang="en-US" dirty="0" err="1"/>
              <a:t>Galaxy","Samsung</a:t>
            </a:r>
            <a:r>
              <a:rPr lang="en-US" dirty="0"/>
              <a:t> </a:t>
            </a:r>
            <a:r>
              <a:rPr lang="en-US" dirty="0" err="1"/>
              <a:t>ASDA","MacBook</a:t>
            </a:r>
            <a:r>
              <a:rPr lang="en-US" dirty="0"/>
              <a:t> </a:t>
            </a:r>
            <a:r>
              <a:rPr lang="en-US" dirty="0" err="1"/>
              <a:t>Air","Legion</a:t>
            </a:r>
            <a:r>
              <a:rPr lang="en-US" dirty="0"/>
              <a:t> Y530","MAcBook PRO MINI"};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lv=(</a:t>
            </a:r>
            <a:r>
              <a:rPr lang="en-US" dirty="0" err="1"/>
              <a:t>ListView</a:t>
            </a:r>
            <a:r>
              <a:rPr lang="en-US" dirty="0"/>
              <a:t>) </a:t>
            </a:r>
            <a:r>
              <a:rPr lang="en-US" dirty="0" err="1"/>
              <a:t>findViewById</a:t>
            </a:r>
            <a:r>
              <a:rPr lang="en-US" dirty="0"/>
              <a:t>( </a:t>
            </a:r>
            <a:r>
              <a:rPr lang="en-US" dirty="0" err="1"/>
              <a:t>R.id.</a:t>
            </a:r>
            <a:r>
              <a:rPr lang="en-US" i="1" dirty="0" err="1"/>
              <a:t>list_view</a:t>
            </a:r>
            <a:r>
              <a:rPr lang="en-US" i="1" dirty="0"/>
              <a:t> 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inputSearch</a:t>
            </a:r>
            <a:r>
              <a:rPr lang="en-US" dirty="0"/>
              <a:t>=(</a:t>
            </a:r>
            <a:r>
              <a:rPr lang="en-US" dirty="0" err="1"/>
              <a:t>EditText</a:t>
            </a:r>
            <a:r>
              <a:rPr lang="en-US" dirty="0"/>
              <a:t> ) </a:t>
            </a:r>
            <a:r>
              <a:rPr lang="en-US" dirty="0" err="1"/>
              <a:t>findViewById</a:t>
            </a:r>
            <a:r>
              <a:rPr lang="en-US" dirty="0"/>
              <a:t>( </a:t>
            </a:r>
            <a:r>
              <a:rPr lang="en-US" dirty="0" err="1"/>
              <a:t>R.id.</a:t>
            </a:r>
            <a:r>
              <a:rPr lang="en-US" i="1" dirty="0" err="1"/>
              <a:t>inputSearch</a:t>
            </a:r>
            <a:r>
              <a:rPr lang="en-US" i="1" dirty="0"/>
              <a:t> 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adapter= new </a:t>
            </a:r>
            <a:r>
              <a:rPr lang="en-US" dirty="0" err="1"/>
              <a:t>ArrayAdapter</a:t>
            </a:r>
            <a:r>
              <a:rPr lang="en-US" dirty="0"/>
              <a:t>&lt;String&gt;( this, </a:t>
            </a:r>
            <a:r>
              <a:rPr lang="en-US" dirty="0" err="1"/>
              <a:t>R.layout.</a:t>
            </a:r>
            <a:r>
              <a:rPr lang="en-US" i="1" dirty="0" err="1"/>
              <a:t>list_view</a:t>
            </a:r>
            <a:r>
              <a:rPr lang="en-US" dirty="0" err="1"/>
              <a:t>,R.id.</a:t>
            </a:r>
            <a:r>
              <a:rPr lang="en-US" i="1" dirty="0" err="1"/>
              <a:t>product_name</a:t>
            </a:r>
            <a:r>
              <a:rPr lang="en-US" dirty="0"/>
              <a:t>, products 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lv.setAdapter</a:t>
            </a:r>
            <a:r>
              <a:rPr lang="en-US" dirty="0"/>
              <a:t>( adapter );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inputSearch.addTextChangedListener</a:t>
            </a:r>
            <a:r>
              <a:rPr lang="en-US" dirty="0"/>
              <a:t>( new </a:t>
            </a:r>
            <a:r>
              <a:rPr lang="en-US" dirty="0" err="1"/>
              <a:t>TextWatcher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    @Override</a:t>
            </a:r>
            <a:br>
              <a:rPr lang="en-US" dirty="0"/>
            </a:br>
            <a:r>
              <a:rPr lang="en-US" dirty="0"/>
              <a:t>            public void </a:t>
            </a:r>
            <a:r>
              <a:rPr lang="en-US" dirty="0" err="1"/>
              <a:t>onTextChanged</a:t>
            </a:r>
            <a:r>
              <a:rPr lang="en-US" dirty="0"/>
              <a:t>(</a:t>
            </a:r>
            <a:r>
              <a:rPr lang="en-US" dirty="0" err="1"/>
              <a:t>CharSequence</a:t>
            </a:r>
            <a:r>
              <a:rPr lang="en-US" dirty="0"/>
              <a:t> </a:t>
            </a:r>
            <a:r>
              <a:rPr lang="en-US" dirty="0" err="1"/>
              <a:t>cs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arg1, </a:t>
            </a:r>
            <a:r>
              <a:rPr lang="en-US" dirty="0" err="1"/>
              <a:t>int</a:t>
            </a:r>
            <a:r>
              <a:rPr lang="en-US" dirty="0"/>
              <a:t> arg2, </a:t>
            </a:r>
            <a:r>
              <a:rPr lang="en-US" dirty="0" err="1"/>
              <a:t>int</a:t>
            </a:r>
            <a:r>
              <a:rPr lang="en-US" dirty="0"/>
              <a:t> arg3) {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MainActivity.this.adapter.getFilter</a:t>
            </a:r>
            <a:r>
              <a:rPr lang="en-US" dirty="0"/>
              <a:t>().filter( </a:t>
            </a:r>
            <a:r>
              <a:rPr lang="en-US" dirty="0" err="1"/>
              <a:t>cs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    }</a:t>
            </a:r>
            <a:br>
              <a:rPr lang="en-US" dirty="0"/>
            </a:br>
            <a:r>
              <a:rPr lang="en-US" dirty="0"/>
              <a:t>            @Override</a:t>
            </a:r>
            <a:br>
              <a:rPr lang="en-US" dirty="0"/>
            </a:br>
            <a:r>
              <a:rPr lang="en-US" dirty="0"/>
              <a:t>            public void </a:t>
            </a:r>
            <a:r>
              <a:rPr lang="en-US" dirty="0" err="1"/>
              <a:t>beforeTextChanged</a:t>
            </a:r>
            <a:r>
              <a:rPr lang="en-US" dirty="0"/>
              <a:t>(</a:t>
            </a:r>
            <a:r>
              <a:rPr lang="en-US" dirty="0" err="1"/>
              <a:t>CharSequence</a:t>
            </a:r>
            <a:r>
              <a:rPr lang="en-US" dirty="0"/>
              <a:t> arg0, </a:t>
            </a:r>
            <a:r>
              <a:rPr lang="en-US" dirty="0" err="1"/>
              <a:t>int</a:t>
            </a:r>
            <a:r>
              <a:rPr lang="en-US" dirty="0"/>
              <a:t> arg1, </a:t>
            </a:r>
            <a:r>
              <a:rPr lang="en-US" dirty="0" err="1"/>
              <a:t>int</a:t>
            </a:r>
            <a:r>
              <a:rPr lang="en-US" dirty="0"/>
              <a:t> arg2, </a:t>
            </a:r>
            <a:r>
              <a:rPr lang="en-US" dirty="0" err="1"/>
              <a:t>int</a:t>
            </a:r>
            <a:r>
              <a:rPr lang="en-US" dirty="0"/>
              <a:t> arg3)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}</a:t>
            </a:r>
            <a:br>
              <a:rPr lang="en-US" dirty="0"/>
            </a:br>
            <a:r>
              <a:rPr lang="en-US" dirty="0"/>
              <a:t>            @Override</a:t>
            </a:r>
            <a:br>
              <a:rPr lang="en-US" dirty="0"/>
            </a:br>
            <a:r>
              <a:rPr lang="en-US" dirty="0"/>
              <a:t>            public void </a:t>
            </a:r>
            <a:r>
              <a:rPr lang="en-US" dirty="0" err="1"/>
              <a:t>afterTextChanged</a:t>
            </a:r>
            <a:r>
              <a:rPr lang="en-US" dirty="0"/>
              <a:t>(Editable arg0)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}</a:t>
            </a:r>
            <a:br>
              <a:rPr lang="en-US" dirty="0"/>
            </a:br>
            <a:r>
              <a:rPr lang="en-US" dirty="0"/>
              <a:t>        } 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23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83" y="0"/>
            <a:ext cx="10515600" cy="1325563"/>
          </a:xfrm>
        </p:spPr>
        <p:txBody>
          <a:bodyPr/>
          <a:lstStyle/>
          <a:p>
            <a:r>
              <a:rPr lang="en-US" dirty="0" smtClean="0"/>
              <a:t>activityMain.xml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169276" y="1152480"/>
            <a:ext cx="6479338" cy="553997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&lt;?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xml version=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"1.0"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encoding=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"utf-8"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?&gt;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LinearLayout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xmlns: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"http://schemas.android.com/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apk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/res/android"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:layout_width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fill_parent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:layout_height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fill_parent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:orientation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"vertical"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EditText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:id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"@+id/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inputSearch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:layout_width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fill_parent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:layout_height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wrap_content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:hint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"Search Product"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:inputType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textVisiblePassword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/&gt;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ListView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:layout_width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fill_parent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:layout_height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wrap_content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:id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"@+id/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list_view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/&gt;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LinearLayout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96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listView.xml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62194"/>
            <a:ext cx="7192675" cy="46782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&lt;?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xml version=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"1.0"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encoding=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"utf-8"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?&gt;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LinearLayout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xmlns: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"http://schemas.android.com/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apk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/res/android"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:layout_width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match_parent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:layout_height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match_parent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:orientation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"vertical"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TextView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:layout_width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fill_parent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:layout_height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wrap_content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"@+id/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product_name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:padding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"10dip"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:textSize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"16dip"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:textStyle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"bold"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/&gt;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LinearLayout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240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androidManifest.xml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262084"/>
            <a:ext cx="6910546" cy="54784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&lt;?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xml version=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"1.0"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encoding=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"utf-8"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?&gt;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&lt;manifest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xmlns: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"http://schemas.android.com/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apk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/res/android"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package=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com.example.search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&lt;application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:allowBackup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"true"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:icon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"@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mipmap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ic_launcher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:label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"@string/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app_name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:roundIcon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"@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mipmap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ic_launcher_round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:supportsRtl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"true"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:theme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"@style/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AppTheme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&lt;activity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MainActivity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:windowSoftInputMode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stateHidden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    &lt;intent-filter&gt;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        &lt;action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android.intent.action.MAIN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        &lt;category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android.intent.category.LAUNCHER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    &lt;/intent-filter&gt;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&lt;/activity&gt;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&lt;/application&gt;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&lt;/manifest&gt;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850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:\Users\User\AppData\Local\Microsoft\Windows\INetCache\Content.Word\Screenshot_20190730-003553_Search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32" y="824844"/>
            <a:ext cx="3317547" cy="5340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User\AppData\Local\Microsoft\Windows\INetCache\Content.Word\Screenshot_20190730-003544_Search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157" y="1027906"/>
            <a:ext cx="3538263" cy="5364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426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51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 Unicode MS</vt:lpstr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mainActivity.java (part 1)</vt:lpstr>
      <vt:lpstr>Part 2</vt:lpstr>
      <vt:lpstr>activityMain.xml</vt:lpstr>
      <vt:lpstr>listView.xml</vt:lpstr>
      <vt:lpstr>androidManifest.xml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DZIYA`UZZAMAN</dc:creator>
  <cp:lastModifiedBy>DZIYA`UZZAMAN</cp:lastModifiedBy>
  <cp:revision>2</cp:revision>
  <dcterms:created xsi:type="dcterms:W3CDTF">2019-11-18T08:58:39Z</dcterms:created>
  <dcterms:modified xsi:type="dcterms:W3CDTF">2019-11-18T11:05:53Z</dcterms:modified>
</cp:coreProperties>
</file>