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45B7C-FEDE-4314-887A-7111E7CCEFBD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CD12AF1-F2F6-4EF6-9545-22BB83E85AB7}">
      <dgm:prSet phldrT="[Text]"/>
      <dgm:spPr/>
      <dgm:t>
        <a:bodyPr/>
        <a:lstStyle/>
        <a:p>
          <a:r>
            <a:rPr lang="en-IN" dirty="0" smtClean="0"/>
            <a:t>Basic Human values</a:t>
          </a:r>
          <a:endParaRPr lang="en-IN" dirty="0"/>
        </a:p>
      </dgm:t>
    </dgm:pt>
    <dgm:pt modelId="{44B688F2-5B69-4095-B61C-E57F2251217B}" type="parTrans" cxnId="{F7EC2166-29E0-4ABA-A862-07B681534699}">
      <dgm:prSet/>
      <dgm:spPr/>
      <dgm:t>
        <a:bodyPr/>
        <a:lstStyle/>
        <a:p>
          <a:endParaRPr lang="en-IN"/>
        </a:p>
      </dgm:t>
    </dgm:pt>
    <dgm:pt modelId="{782048AB-C756-4001-8C99-DAF619BBD947}" type="sibTrans" cxnId="{F7EC2166-29E0-4ABA-A862-07B681534699}">
      <dgm:prSet/>
      <dgm:spPr/>
      <dgm:t>
        <a:bodyPr/>
        <a:lstStyle/>
        <a:p>
          <a:endParaRPr lang="en-IN"/>
        </a:p>
      </dgm:t>
    </dgm:pt>
    <dgm:pt modelId="{987EFBD7-4B43-430F-BA50-0EDE1EB46FEC}">
      <dgm:prSet phldrT="[Text]" custT="1"/>
      <dgm:spPr/>
      <dgm:t>
        <a:bodyPr/>
        <a:lstStyle/>
        <a:p>
          <a:r>
            <a:rPr lang="en-IN" sz="2000" dirty="0" smtClean="0"/>
            <a:t>Truth</a:t>
          </a:r>
          <a:endParaRPr lang="en-IN" sz="2000" dirty="0"/>
        </a:p>
      </dgm:t>
    </dgm:pt>
    <dgm:pt modelId="{4DCE3C00-5716-4E1D-87EE-7CBFD7623468}" type="parTrans" cxnId="{72CBAF57-C947-4748-98B3-1F147364CE22}">
      <dgm:prSet/>
      <dgm:spPr/>
      <dgm:t>
        <a:bodyPr/>
        <a:lstStyle/>
        <a:p>
          <a:endParaRPr lang="en-IN"/>
        </a:p>
      </dgm:t>
    </dgm:pt>
    <dgm:pt modelId="{3D15331E-77B7-494C-80E7-84A555EB008D}" type="sibTrans" cxnId="{72CBAF57-C947-4748-98B3-1F147364CE22}">
      <dgm:prSet/>
      <dgm:spPr/>
      <dgm:t>
        <a:bodyPr/>
        <a:lstStyle/>
        <a:p>
          <a:endParaRPr lang="en-IN"/>
        </a:p>
      </dgm:t>
    </dgm:pt>
    <dgm:pt modelId="{20DE116A-41F1-4436-8F07-DD9CE30AA4FD}">
      <dgm:prSet phldrT="[Text]"/>
      <dgm:spPr/>
      <dgm:t>
        <a:bodyPr/>
        <a:lstStyle/>
        <a:p>
          <a:r>
            <a:rPr lang="en-IN" dirty="0" smtClean="0"/>
            <a:t>Morality</a:t>
          </a:r>
          <a:endParaRPr lang="en-IN" dirty="0"/>
        </a:p>
      </dgm:t>
    </dgm:pt>
    <dgm:pt modelId="{965C68F8-A851-426E-B873-23E620CA7237}" type="parTrans" cxnId="{0280AA0F-68FA-422D-BBD1-94E5FF10B3B6}">
      <dgm:prSet/>
      <dgm:spPr/>
      <dgm:t>
        <a:bodyPr/>
        <a:lstStyle/>
        <a:p>
          <a:endParaRPr lang="en-IN"/>
        </a:p>
      </dgm:t>
    </dgm:pt>
    <dgm:pt modelId="{D82584E5-ECC9-475A-A529-7DC61D5EA62C}" type="sibTrans" cxnId="{0280AA0F-68FA-422D-BBD1-94E5FF10B3B6}">
      <dgm:prSet/>
      <dgm:spPr/>
      <dgm:t>
        <a:bodyPr/>
        <a:lstStyle/>
        <a:p>
          <a:endParaRPr lang="en-IN"/>
        </a:p>
      </dgm:t>
    </dgm:pt>
    <dgm:pt modelId="{1EF97427-EA8D-4B5A-9056-407B5C5D4826}">
      <dgm:prSet phldrT="[Text]" custT="1"/>
      <dgm:spPr/>
      <dgm:t>
        <a:bodyPr/>
        <a:lstStyle/>
        <a:p>
          <a:r>
            <a:rPr lang="en-IN" sz="2000" dirty="0" smtClean="0"/>
            <a:t>Peace</a:t>
          </a:r>
          <a:endParaRPr lang="en-IN" sz="2000" dirty="0"/>
        </a:p>
      </dgm:t>
    </dgm:pt>
    <dgm:pt modelId="{1C5FA0D6-9174-4ACB-9B8C-9DE20DE14E12}" type="parTrans" cxnId="{B45C95BA-7DA4-4B1A-9CB6-5F5A7FF98BB0}">
      <dgm:prSet/>
      <dgm:spPr/>
      <dgm:t>
        <a:bodyPr/>
        <a:lstStyle/>
        <a:p>
          <a:endParaRPr lang="en-IN"/>
        </a:p>
      </dgm:t>
    </dgm:pt>
    <dgm:pt modelId="{AC42E7B4-0241-4211-837C-951DF3537422}" type="sibTrans" cxnId="{B45C95BA-7DA4-4B1A-9CB6-5F5A7FF98BB0}">
      <dgm:prSet/>
      <dgm:spPr/>
      <dgm:t>
        <a:bodyPr/>
        <a:lstStyle/>
        <a:p>
          <a:endParaRPr lang="en-IN"/>
        </a:p>
      </dgm:t>
    </dgm:pt>
    <dgm:pt modelId="{5AB1FCCC-AF44-4B20-8789-7A7B1DACA724}">
      <dgm:prSet phldrT="[Text]" custT="1"/>
      <dgm:spPr/>
      <dgm:t>
        <a:bodyPr/>
        <a:lstStyle/>
        <a:p>
          <a:r>
            <a:rPr lang="en-IN" sz="2000" dirty="0" smtClean="0"/>
            <a:t>Love</a:t>
          </a:r>
          <a:endParaRPr lang="en-IN" sz="2000" dirty="0"/>
        </a:p>
      </dgm:t>
    </dgm:pt>
    <dgm:pt modelId="{1CA25A18-23ED-4BBF-BF9D-46F334DAAEC0}" type="parTrans" cxnId="{D35D3C79-F000-4746-AEDA-4D738E7315BC}">
      <dgm:prSet/>
      <dgm:spPr/>
      <dgm:t>
        <a:bodyPr/>
        <a:lstStyle/>
        <a:p>
          <a:endParaRPr lang="en-IN"/>
        </a:p>
      </dgm:t>
    </dgm:pt>
    <dgm:pt modelId="{67D324DC-4BDF-4817-B776-AF5425ABF8BF}" type="sibTrans" cxnId="{D35D3C79-F000-4746-AEDA-4D738E7315BC}">
      <dgm:prSet/>
      <dgm:spPr/>
      <dgm:t>
        <a:bodyPr/>
        <a:lstStyle/>
        <a:p>
          <a:endParaRPr lang="en-IN"/>
        </a:p>
      </dgm:t>
    </dgm:pt>
    <dgm:pt modelId="{729FAF01-B94C-4A7D-8106-1D185DA6CE51}" type="pres">
      <dgm:prSet presAssocID="{C8F45B7C-FEDE-4314-887A-7111E7CCEFB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3ECEB97-88D4-46BF-A8E2-32C2A6EF6DEA}" type="pres">
      <dgm:prSet presAssocID="{CCD12AF1-F2F6-4EF6-9545-22BB83E85AB7}" presName="centerShape" presStyleLbl="node0" presStyleIdx="0" presStyleCnt="1" custScaleX="144116"/>
      <dgm:spPr/>
      <dgm:t>
        <a:bodyPr/>
        <a:lstStyle/>
        <a:p>
          <a:endParaRPr lang="en-IN"/>
        </a:p>
      </dgm:t>
    </dgm:pt>
    <dgm:pt modelId="{D3FC3261-0443-4C0C-B873-B0CF7DACB96C}" type="pres">
      <dgm:prSet presAssocID="{4DCE3C00-5716-4E1D-87EE-7CBFD7623468}" presName="Name9" presStyleLbl="parChTrans1D2" presStyleIdx="0" presStyleCnt="4"/>
      <dgm:spPr/>
      <dgm:t>
        <a:bodyPr/>
        <a:lstStyle/>
        <a:p>
          <a:endParaRPr lang="en-IN"/>
        </a:p>
      </dgm:t>
    </dgm:pt>
    <dgm:pt modelId="{F2A4A3EE-F5AC-4FAF-AE9A-5A49B1E9C79A}" type="pres">
      <dgm:prSet presAssocID="{4DCE3C00-5716-4E1D-87EE-7CBFD7623468}" presName="connTx" presStyleLbl="parChTrans1D2" presStyleIdx="0" presStyleCnt="4"/>
      <dgm:spPr/>
      <dgm:t>
        <a:bodyPr/>
        <a:lstStyle/>
        <a:p>
          <a:endParaRPr lang="en-IN"/>
        </a:p>
      </dgm:t>
    </dgm:pt>
    <dgm:pt modelId="{BC972865-3025-4EF6-A262-BBCEACEC149A}" type="pres">
      <dgm:prSet presAssocID="{987EFBD7-4B43-430F-BA50-0EDE1EB46FEC}" presName="node" presStyleLbl="node1" presStyleIdx="0" presStyleCnt="4" custScaleX="1089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6BD640-C716-4355-89D6-0AB755DDEEBE}" type="pres">
      <dgm:prSet presAssocID="{965C68F8-A851-426E-B873-23E620CA7237}" presName="Name9" presStyleLbl="parChTrans1D2" presStyleIdx="1" presStyleCnt="4"/>
      <dgm:spPr/>
      <dgm:t>
        <a:bodyPr/>
        <a:lstStyle/>
        <a:p>
          <a:endParaRPr lang="en-IN"/>
        </a:p>
      </dgm:t>
    </dgm:pt>
    <dgm:pt modelId="{4AE59FB8-D2E4-4B83-82AE-3BBFB33E1CDE}" type="pres">
      <dgm:prSet presAssocID="{965C68F8-A851-426E-B873-23E620CA7237}" presName="connTx" presStyleLbl="parChTrans1D2" presStyleIdx="1" presStyleCnt="4"/>
      <dgm:spPr/>
      <dgm:t>
        <a:bodyPr/>
        <a:lstStyle/>
        <a:p>
          <a:endParaRPr lang="en-IN"/>
        </a:p>
      </dgm:t>
    </dgm:pt>
    <dgm:pt modelId="{31E83B28-9161-4DD1-9DEC-5C8E5CEE1C44}" type="pres">
      <dgm:prSet presAssocID="{20DE116A-41F1-4436-8F07-DD9CE30AA4FD}" presName="node" presStyleLbl="node1" presStyleIdx="1" presStyleCnt="4" custScaleX="1073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5E2CBA-C251-47BA-AA9D-55852EE04F6C}" type="pres">
      <dgm:prSet presAssocID="{1C5FA0D6-9174-4ACB-9B8C-9DE20DE14E12}" presName="Name9" presStyleLbl="parChTrans1D2" presStyleIdx="2" presStyleCnt="4"/>
      <dgm:spPr/>
      <dgm:t>
        <a:bodyPr/>
        <a:lstStyle/>
        <a:p>
          <a:endParaRPr lang="en-IN"/>
        </a:p>
      </dgm:t>
    </dgm:pt>
    <dgm:pt modelId="{F2515EF2-907E-4A5B-8474-6CD38191FF1A}" type="pres">
      <dgm:prSet presAssocID="{1C5FA0D6-9174-4ACB-9B8C-9DE20DE14E12}" presName="connTx" presStyleLbl="parChTrans1D2" presStyleIdx="2" presStyleCnt="4"/>
      <dgm:spPr/>
      <dgm:t>
        <a:bodyPr/>
        <a:lstStyle/>
        <a:p>
          <a:endParaRPr lang="en-IN"/>
        </a:p>
      </dgm:t>
    </dgm:pt>
    <dgm:pt modelId="{1992D14F-5BA9-4417-80C4-9356504BEC38}" type="pres">
      <dgm:prSet presAssocID="{1EF97427-EA8D-4B5A-9056-407B5C5D48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B480C5-80DB-43C8-A140-CE3BE9D1FF38}" type="pres">
      <dgm:prSet presAssocID="{1CA25A18-23ED-4BBF-BF9D-46F334DAAEC0}" presName="Name9" presStyleLbl="parChTrans1D2" presStyleIdx="3" presStyleCnt="4"/>
      <dgm:spPr/>
      <dgm:t>
        <a:bodyPr/>
        <a:lstStyle/>
        <a:p>
          <a:endParaRPr lang="en-IN"/>
        </a:p>
      </dgm:t>
    </dgm:pt>
    <dgm:pt modelId="{6FB093AD-7406-48B7-84B4-2E77B341B4B4}" type="pres">
      <dgm:prSet presAssocID="{1CA25A18-23ED-4BBF-BF9D-46F334DAAEC0}" presName="connTx" presStyleLbl="parChTrans1D2" presStyleIdx="3" presStyleCnt="4"/>
      <dgm:spPr/>
      <dgm:t>
        <a:bodyPr/>
        <a:lstStyle/>
        <a:p>
          <a:endParaRPr lang="en-IN"/>
        </a:p>
      </dgm:t>
    </dgm:pt>
    <dgm:pt modelId="{1A5D196D-6DBD-4C41-9EB7-7F50C93AEB25}" type="pres">
      <dgm:prSet presAssocID="{5AB1FCCC-AF44-4B20-8789-7A7B1DACA724}" presName="node" presStyleLbl="node1" presStyleIdx="3" presStyleCnt="4" custScaleX="100749" custRadScaleRad="99869" custRadScaleInc="166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DD3B7F-248E-4D6C-A78E-46C00167581E}" type="presOf" srcId="{CCD12AF1-F2F6-4EF6-9545-22BB83E85AB7}" destId="{73ECEB97-88D4-46BF-A8E2-32C2A6EF6DEA}" srcOrd="0" destOrd="0" presId="urn:microsoft.com/office/officeart/2005/8/layout/radial1"/>
    <dgm:cxn modelId="{E893F866-11F5-41B0-BE46-64557C45BE7D}" type="presOf" srcId="{965C68F8-A851-426E-B873-23E620CA7237}" destId="{4AE59FB8-D2E4-4B83-82AE-3BBFB33E1CDE}" srcOrd="1" destOrd="0" presId="urn:microsoft.com/office/officeart/2005/8/layout/radial1"/>
    <dgm:cxn modelId="{466D4F20-269A-4DF5-A057-6E9A06FDF062}" type="presOf" srcId="{1CA25A18-23ED-4BBF-BF9D-46F334DAAEC0}" destId="{6FB093AD-7406-48B7-84B4-2E77B341B4B4}" srcOrd="1" destOrd="0" presId="urn:microsoft.com/office/officeart/2005/8/layout/radial1"/>
    <dgm:cxn modelId="{01F1E798-7551-46EC-970C-CBE127718A0A}" type="presOf" srcId="{1EF97427-EA8D-4B5A-9056-407B5C5D4826}" destId="{1992D14F-5BA9-4417-80C4-9356504BEC38}" srcOrd="0" destOrd="0" presId="urn:microsoft.com/office/officeart/2005/8/layout/radial1"/>
    <dgm:cxn modelId="{067863F9-53A4-428B-93FC-500A3335F282}" type="presOf" srcId="{965C68F8-A851-426E-B873-23E620CA7237}" destId="{216BD640-C716-4355-89D6-0AB755DDEEBE}" srcOrd="0" destOrd="0" presId="urn:microsoft.com/office/officeart/2005/8/layout/radial1"/>
    <dgm:cxn modelId="{870DEC0E-B0BF-4B32-90E2-294D9FF33BAB}" type="presOf" srcId="{987EFBD7-4B43-430F-BA50-0EDE1EB46FEC}" destId="{BC972865-3025-4EF6-A262-BBCEACEC149A}" srcOrd="0" destOrd="0" presId="urn:microsoft.com/office/officeart/2005/8/layout/radial1"/>
    <dgm:cxn modelId="{1B94A287-7A0F-4C7B-A32E-6052DF0CF04E}" type="presOf" srcId="{1C5FA0D6-9174-4ACB-9B8C-9DE20DE14E12}" destId="{E85E2CBA-C251-47BA-AA9D-55852EE04F6C}" srcOrd="0" destOrd="0" presId="urn:microsoft.com/office/officeart/2005/8/layout/radial1"/>
    <dgm:cxn modelId="{5B012495-833B-45A1-9B47-4AC108AF26B0}" type="presOf" srcId="{4DCE3C00-5716-4E1D-87EE-7CBFD7623468}" destId="{D3FC3261-0443-4C0C-B873-B0CF7DACB96C}" srcOrd="0" destOrd="0" presId="urn:microsoft.com/office/officeart/2005/8/layout/radial1"/>
    <dgm:cxn modelId="{CAAAA5E9-2A9F-4341-B8E9-B13CCF1F640F}" type="presOf" srcId="{5AB1FCCC-AF44-4B20-8789-7A7B1DACA724}" destId="{1A5D196D-6DBD-4C41-9EB7-7F50C93AEB25}" srcOrd="0" destOrd="0" presId="urn:microsoft.com/office/officeart/2005/8/layout/radial1"/>
    <dgm:cxn modelId="{72CBAF57-C947-4748-98B3-1F147364CE22}" srcId="{CCD12AF1-F2F6-4EF6-9545-22BB83E85AB7}" destId="{987EFBD7-4B43-430F-BA50-0EDE1EB46FEC}" srcOrd="0" destOrd="0" parTransId="{4DCE3C00-5716-4E1D-87EE-7CBFD7623468}" sibTransId="{3D15331E-77B7-494C-80E7-84A555EB008D}"/>
    <dgm:cxn modelId="{4002CDE6-4271-4036-8553-D18352B46570}" type="presOf" srcId="{C8F45B7C-FEDE-4314-887A-7111E7CCEFBD}" destId="{729FAF01-B94C-4A7D-8106-1D185DA6CE51}" srcOrd="0" destOrd="0" presId="urn:microsoft.com/office/officeart/2005/8/layout/radial1"/>
    <dgm:cxn modelId="{B45C95BA-7DA4-4B1A-9CB6-5F5A7FF98BB0}" srcId="{CCD12AF1-F2F6-4EF6-9545-22BB83E85AB7}" destId="{1EF97427-EA8D-4B5A-9056-407B5C5D4826}" srcOrd="2" destOrd="0" parTransId="{1C5FA0D6-9174-4ACB-9B8C-9DE20DE14E12}" sibTransId="{AC42E7B4-0241-4211-837C-951DF3537422}"/>
    <dgm:cxn modelId="{F7EC2166-29E0-4ABA-A862-07B681534699}" srcId="{C8F45B7C-FEDE-4314-887A-7111E7CCEFBD}" destId="{CCD12AF1-F2F6-4EF6-9545-22BB83E85AB7}" srcOrd="0" destOrd="0" parTransId="{44B688F2-5B69-4095-B61C-E57F2251217B}" sibTransId="{782048AB-C756-4001-8C99-DAF619BBD947}"/>
    <dgm:cxn modelId="{631567EA-5999-4606-9FDE-A93D70B1511A}" type="presOf" srcId="{1C5FA0D6-9174-4ACB-9B8C-9DE20DE14E12}" destId="{F2515EF2-907E-4A5B-8474-6CD38191FF1A}" srcOrd="1" destOrd="0" presId="urn:microsoft.com/office/officeart/2005/8/layout/radial1"/>
    <dgm:cxn modelId="{C4066CFF-C67F-42C8-B96C-423F3FB3171B}" type="presOf" srcId="{20DE116A-41F1-4436-8F07-DD9CE30AA4FD}" destId="{31E83B28-9161-4DD1-9DEC-5C8E5CEE1C44}" srcOrd="0" destOrd="0" presId="urn:microsoft.com/office/officeart/2005/8/layout/radial1"/>
    <dgm:cxn modelId="{2B14B26F-D2AA-4E5B-9B9A-EEE3572D49BE}" type="presOf" srcId="{4DCE3C00-5716-4E1D-87EE-7CBFD7623468}" destId="{F2A4A3EE-F5AC-4FAF-AE9A-5A49B1E9C79A}" srcOrd="1" destOrd="0" presId="urn:microsoft.com/office/officeart/2005/8/layout/radial1"/>
    <dgm:cxn modelId="{D35D3C79-F000-4746-AEDA-4D738E7315BC}" srcId="{CCD12AF1-F2F6-4EF6-9545-22BB83E85AB7}" destId="{5AB1FCCC-AF44-4B20-8789-7A7B1DACA724}" srcOrd="3" destOrd="0" parTransId="{1CA25A18-23ED-4BBF-BF9D-46F334DAAEC0}" sibTransId="{67D324DC-4BDF-4817-B776-AF5425ABF8BF}"/>
    <dgm:cxn modelId="{0280AA0F-68FA-422D-BBD1-94E5FF10B3B6}" srcId="{CCD12AF1-F2F6-4EF6-9545-22BB83E85AB7}" destId="{20DE116A-41F1-4436-8F07-DD9CE30AA4FD}" srcOrd="1" destOrd="0" parTransId="{965C68F8-A851-426E-B873-23E620CA7237}" sibTransId="{D82584E5-ECC9-475A-A529-7DC61D5EA62C}"/>
    <dgm:cxn modelId="{509EC48E-F740-4BF0-B2C9-CC8C891B7E31}" type="presOf" srcId="{1CA25A18-23ED-4BBF-BF9D-46F334DAAEC0}" destId="{3FB480C5-80DB-43C8-A140-CE3BE9D1FF38}" srcOrd="0" destOrd="0" presId="urn:microsoft.com/office/officeart/2005/8/layout/radial1"/>
    <dgm:cxn modelId="{ED5F1FEB-F587-4874-AE45-BD13DB38A488}" type="presParOf" srcId="{729FAF01-B94C-4A7D-8106-1D185DA6CE51}" destId="{73ECEB97-88D4-46BF-A8E2-32C2A6EF6DEA}" srcOrd="0" destOrd="0" presId="urn:microsoft.com/office/officeart/2005/8/layout/radial1"/>
    <dgm:cxn modelId="{4D39A644-3BA9-4756-82E9-6458006F52B4}" type="presParOf" srcId="{729FAF01-B94C-4A7D-8106-1D185DA6CE51}" destId="{D3FC3261-0443-4C0C-B873-B0CF7DACB96C}" srcOrd="1" destOrd="0" presId="urn:microsoft.com/office/officeart/2005/8/layout/radial1"/>
    <dgm:cxn modelId="{389A0D8F-630F-4E95-8D92-B5EB9962F7B3}" type="presParOf" srcId="{D3FC3261-0443-4C0C-B873-B0CF7DACB96C}" destId="{F2A4A3EE-F5AC-4FAF-AE9A-5A49B1E9C79A}" srcOrd="0" destOrd="0" presId="urn:microsoft.com/office/officeart/2005/8/layout/radial1"/>
    <dgm:cxn modelId="{5F9B2ADC-192C-4993-B0A0-9220E2E8FFEF}" type="presParOf" srcId="{729FAF01-B94C-4A7D-8106-1D185DA6CE51}" destId="{BC972865-3025-4EF6-A262-BBCEACEC149A}" srcOrd="2" destOrd="0" presId="urn:microsoft.com/office/officeart/2005/8/layout/radial1"/>
    <dgm:cxn modelId="{DF842270-1E5B-4275-BF54-5363CCAE2D7D}" type="presParOf" srcId="{729FAF01-B94C-4A7D-8106-1D185DA6CE51}" destId="{216BD640-C716-4355-89D6-0AB755DDEEBE}" srcOrd="3" destOrd="0" presId="urn:microsoft.com/office/officeart/2005/8/layout/radial1"/>
    <dgm:cxn modelId="{AA21DDDD-62FE-4DCA-9822-C3E8D23E01D3}" type="presParOf" srcId="{216BD640-C716-4355-89D6-0AB755DDEEBE}" destId="{4AE59FB8-D2E4-4B83-82AE-3BBFB33E1CDE}" srcOrd="0" destOrd="0" presId="urn:microsoft.com/office/officeart/2005/8/layout/radial1"/>
    <dgm:cxn modelId="{10E281CD-5DE2-4CF5-8DAE-634317D4D940}" type="presParOf" srcId="{729FAF01-B94C-4A7D-8106-1D185DA6CE51}" destId="{31E83B28-9161-4DD1-9DEC-5C8E5CEE1C44}" srcOrd="4" destOrd="0" presId="urn:microsoft.com/office/officeart/2005/8/layout/radial1"/>
    <dgm:cxn modelId="{15A7F675-F079-4954-BC15-7C1459322A06}" type="presParOf" srcId="{729FAF01-B94C-4A7D-8106-1D185DA6CE51}" destId="{E85E2CBA-C251-47BA-AA9D-55852EE04F6C}" srcOrd="5" destOrd="0" presId="urn:microsoft.com/office/officeart/2005/8/layout/radial1"/>
    <dgm:cxn modelId="{3FA65C13-A73B-4B1B-B500-CD48B09CBE61}" type="presParOf" srcId="{E85E2CBA-C251-47BA-AA9D-55852EE04F6C}" destId="{F2515EF2-907E-4A5B-8474-6CD38191FF1A}" srcOrd="0" destOrd="0" presId="urn:microsoft.com/office/officeart/2005/8/layout/radial1"/>
    <dgm:cxn modelId="{13E15C8C-C772-4331-BCB9-1AC7040B9A2D}" type="presParOf" srcId="{729FAF01-B94C-4A7D-8106-1D185DA6CE51}" destId="{1992D14F-5BA9-4417-80C4-9356504BEC38}" srcOrd="6" destOrd="0" presId="urn:microsoft.com/office/officeart/2005/8/layout/radial1"/>
    <dgm:cxn modelId="{9E445332-9E49-47BF-A990-07C039ECDAD2}" type="presParOf" srcId="{729FAF01-B94C-4A7D-8106-1D185DA6CE51}" destId="{3FB480C5-80DB-43C8-A140-CE3BE9D1FF38}" srcOrd="7" destOrd="0" presId="urn:microsoft.com/office/officeart/2005/8/layout/radial1"/>
    <dgm:cxn modelId="{57AE1F4A-3C74-4CE4-85BA-CA0DCDDD6998}" type="presParOf" srcId="{3FB480C5-80DB-43C8-A140-CE3BE9D1FF38}" destId="{6FB093AD-7406-48B7-84B4-2E77B341B4B4}" srcOrd="0" destOrd="0" presId="urn:microsoft.com/office/officeart/2005/8/layout/radial1"/>
    <dgm:cxn modelId="{267ABF13-95A1-46A5-958A-C65ED129A2A6}" type="presParOf" srcId="{729FAF01-B94C-4A7D-8106-1D185DA6CE51}" destId="{1A5D196D-6DBD-4C41-9EB7-7F50C93AEB25}" srcOrd="8" destOrd="0" presId="urn:microsoft.com/office/officeart/2005/8/layout/radial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AE7D83-D0FA-4B51-AD09-3156BEEFD050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FB5F949-1720-48CE-BB90-5313075594CA}">
      <dgm:prSet phldrT="[Text]"/>
      <dgm:spPr/>
      <dgm:t>
        <a:bodyPr/>
        <a:lstStyle/>
        <a:p>
          <a:r>
            <a:rPr lang="en-IN" dirty="0" smtClean="0"/>
            <a:t>Human value</a:t>
          </a:r>
          <a:endParaRPr lang="en-IN" dirty="0"/>
        </a:p>
      </dgm:t>
    </dgm:pt>
    <dgm:pt modelId="{10894B9A-5B27-4A1A-A22D-235386FF57F6}" type="parTrans" cxnId="{F87EEE40-CF0A-4CA7-806A-D7F7D114CFD1}">
      <dgm:prSet/>
      <dgm:spPr/>
      <dgm:t>
        <a:bodyPr/>
        <a:lstStyle/>
        <a:p>
          <a:endParaRPr lang="en-IN"/>
        </a:p>
      </dgm:t>
    </dgm:pt>
    <dgm:pt modelId="{EA823C6D-056F-4E07-A1BF-E95D92D8F8F9}" type="sibTrans" cxnId="{F87EEE40-CF0A-4CA7-806A-D7F7D114CFD1}">
      <dgm:prSet/>
      <dgm:spPr/>
      <dgm:t>
        <a:bodyPr/>
        <a:lstStyle/>
        <a:p>
          <a:endParaRPr lang="en-IN"/>
        </a:p>
      </dgm:t>
    </dgm:pt>
    <dgm:pt modelId="{40794C0A-A9ED-4706-97D7-53381389349C}">
      <dgm:prSet phldrT="[Text]"/>
      <dgm:spPr/>
      <dgm:t>
        <a:bodyPr/>
        <a:lstStyle/>
        <a:p>
          <a:r>
            <a:rPr lang="en-IN" dirty="0" smtClean="0"/>
            <a:t>Right conduct</a:t>
          </a:r>
          <a:endParaRPr lang="en-IN" dirty="0"/>
        </a:p>
      </dgm:t>
    </dgm:pt>
    <dgm:pt modelId="{AF2AEA57-7C66-4A04-BAAB-31F756925CD0}" type="parTrans" cxnId="{4CF5FF3A-D3F4-4F1C-998E-06C16955F141}">
      <dgm:prSet/>
      <dgm:spPr/>
      <dgm:t>
        <a:bodyPr/>
        <a:lstStyle/>
        <a:p>
          <a:endParaRPr lang="en-IN"/>
        </a:p>
      </dgm:t>
    </dgm:pt>
    <dgm:pt modelId="{D8647A3E-50E7-494E-872B-09E2A75797A3}" type="sibTrans" cxnId="{4CF5FF3A-D3F4-4F1C-998E-06C16955F141}">
      <dgm:prSet/>
      <dgm:spPr/>
      <dgm:t>
        <a:bodyPr/>
        <a:lstStyle/>
        <a:p>
          <a:endParaRPr lang="en-IN"/>
        </a:p>
      </dgm:t>
    </dgm:pt>
    <dgm:pt modelId="{6CCA2902-9A20-4008-8C77-579820959299}">
      <dgm:prSet phldrT="[Text]"/>
      <dgm:spPr/>
      <dgm:t>
        <a:bodyPr/>
        <a:lstStyle/>
        <a:p>
          <a:r>
            <a:rPr lang="en-IN" dirty="0" smtClean="0"/>
            <a:t>tolerance</a:t>
          </a:r>
          <a:endParaRPr lang="en-IN" dirty="0"/>
        </a:p>
      </dgm:t>
    </dgm:pt>
    <dgm:pt modelId="{1FF7F07E-3ACE-4C81-919A-7FB5A22930E3}" type="parTrans" cxnId="{3A31A0FE-AD23-43B1-84E9-687DB185FBFC}">
      <dgm:prSet/>
      <dgm:spPr/>
      <dgm:t>
        <a:bodyPr/>
        <a:lstStyle/>
        <a:p>
          <a:endParaRPr lang="en-IN"/>
        </a:p>
      </dgm:t>
    </dgm:pt>
    <dgm:pt modelId="{79F465B7-A9EC-4BF5-93A9-1651F62B79E2}" type="sibTrans" cxnId="{3A31A0FE-AD23-43B1-84E9-687DB185FBFC}">
      <dgm:prSet/>
      <dgm:spPr/>
      <dgm:t>
        <a:bodyPr/>
        <a:lstStyle/>
        <a:p>
          <a:endParaRPr lang="en-IN"/>
        </a:p>
      </dgm:t>
    </dgm:pt>
    <dgm:pt modelId="{E462AC5E-6054-47F6-8CF6-1FBC0A791383}">
      <dgm:prSet phldrT="[Text]"/>
      <dgm:spPr/>
      <dgm:t>
        <a:bodyPr/>
        <a:lstStyle/>
        <a:p>
          <a:r>
            <a:rPr lang="en-IN" dirty="0" smtClean="0"/>
            <a:t>Non violence</a:t>
          </a:r>
          <a:endParaRPr lang="en-IN" dirty="0"/>
        </a:p>
      </dgm:t>
    </dgm:pt>
    <dgm:pt modelId="{D087807A-C81F-4BD5-BA1E-1C1C0C1463F4}" type="parTrans" cxnId="{229B6247-877F-4467-95D3-704B5230E7A3}">
      <dgm:prSet/>
      <dgm:spPr/>
      <dgm:t>
        <a:bodyPr/>
        <a:lstStyle/>
        <a:p>
          <a:endParaRPr lang="en-IN"/>
        </a:p>
      </dgm:t>
    </dgm:pt>
    <dgm:pt modelId="{FD09226C-CDAD-4E87-B103-10D939AB9E9F}" type="sibTrans" cxnId="{229B6247-877F-4467-95D3-704B5230E7A3}">
      <dgm:prSet/>
      <dgm:spPr/>
      <dgm:t>
        <a:bodyPr/>
        <a:lstStyle/>
        <a:p>
          <a:endParaRPr lang="en-IN"/>
        </a:p>
      </dgm:t>
    </dgm:pt>
    <dgm:pt modelId="{318BC6AB-D783-4B8E-8AFB-CEF679963F98}" type="pres">
      <dgm:prSet presAssocID="{9AAE7D83-D0FA-4B51-AD09-3156BEEFD05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810206C-B7F7-4286-A5F8-4BDA4CCE7C75}" type="pres">
      <dgm:prSet presAssocID="{EFB5F949-1720-48CE-BB90-5313075594CA}" presName="centerShape" presStyleLbl="node0" presStyleIdx="0" presStyleCnt="1"/>
      <dgm:spPr/>
      <dgm:t>
        <a:bodyPr/>
        <a:lstStyle/>
        <a:p>
          <a:endParaRPr lang="en-IN"/>
        </a:p>
      </dgm:t>
    </dgm:pt>
    <dgm:pt modelId="{AAA258C4-2070-455E-A9C3-88DC2744C453}" type="pres">
      <dgm:prSet presAssocID="{AF2AEA57-7C66-4A04-BAAB-31F756925CD0}" presName="Name9" presStyleLbl="parChTrans1D2" presStyleIdx="0" presStyleCnt="3"/>
      <dgm:spPr/>
      <dgm:t>
        <a:bodyPr/>
        <a:lstStyle/>
        <a:p>
          <a:endParaRPr lang="en-IN"/>
        </a:p>
      </dgm:t>
    </dgm:pt>
    <dgm:pt modelId="{1C65373B-6DB8-4896-BEB0-92CF9C51FB6C}" type="pres">
      <dgm:prSet presAssocID="{AF2AEA57-7C66-4A04-BAAB-31F756925CD0}" presName="connTx" presStyleLbl="parChTrans1D2" presStyleIdx="0" presStyleCnt="3"/>
      <dgm:spPr/>
      <dgm:t>
        <a:bodyPr/>
        <a:lstStyle/>
        <a:p>
          <a:endParaRPr lang="en-IN"/>
        </a:p>
      </dgm:t>
    </dgm:pt>
    <dgm:pt modelId="{D77075EF-082B-417D-9B63-8CFE1A6DD5FB}" type="pres">
      <dgm:prSet presAssocID="{40794C0A-A9ED-4706-97D7-5338138934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E0F0F2-A418-493C-92ED-21907702263A}" type="pres">
      <dgm:prSet presAssocID="{1FF7F07E-3ACE-4C81-919A-7FB5A22930E3}" presName="Name9" presStyleLbl="parChTrans1D2" presStyleIdx="1" presStyleCnt="3"/>
      <dgm:spPr/>
      <dgm:t>
        <a:bodyPr/>
        <a:lstStyle/>
        <a:p>
          <a:endParaRPr lang="en-IN"/>
        </a:p>
      </dgm:t>
    </dgm:pt>
    <dgm:pt modelId="{9A1ABC85-45AA-41C9-B4B8-01C2D6E87490}" type="pres">
      <dgm:prSet presAssocID="{1FF7F07E-3ACE-4C81-919A-7FB5A22930E3}" presName="connTx" presStyleLbl="parChTrans1D2" presStyleIdx="1" presStyleCnt="3"/>
      <dgm:spPr/>
      <dgm:t>
        <a:bodyPr/>
        <a:lstStyle/>
        <a:p>
          <a:endParaRPr lang="en-IN"/>
        </a:p>
      </dgm:t>
    </dgm:pt>
    <dgm:pt modelId="{0CCF845E-A5D6-45A4-9D58-7C3A84E3C845}" type="pres">
      <dgm:prSet presAssocID="{6CCA2902-9A20-4008-8C77-57982095929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69E216-F527-4D61-9F3B-7C30F4C3098C}" type="pres">
      <dgm:prSet presAssocID="{D087807A-C81F-4BD5-BA1E-1C1C0C1463F4}" presName="Name9" presStyleLbl="parChTrans1D2" presStyleIdx="2" presStyleCnt="3"/>
      <dgm:spPr/>
      <dgm:t>
        <a:bodyPr/>
        <a:lstStyle/>
        <a:p>
          <a:endParaRPr lang="en-IN"/>
        </a:p>
      </dgm:t>
    </dgm:pt>
    <dgm:pt modelId="{D0C40500-2F9E-4E62-8B40-8E165B2DB05E}" type="pres">
      <dgm:prSet presAssocID="{D087807A-C81F-4BD5-BA1E-1C1C0C1463F4}" presName="connTx" presStyleLbl="parChTrans1D2" presStyleIdx="2" presStyleCnt="3"/>
      <dgm:spPr/>
      <dgm:t>
        <a:bodyPr/>
        <a:lstStyle/>
        <a:p>
          <a:endParaRPr lang="en-IN"/>
        </a:p>
      </dgm:t>
    </dgm:pt>
    <dgm:pt modelId="{6E4B8150-1BFC-42E3-87DA-82061A45DCA7}" type="pres">
      <dgm:prSet presAssocID="{E462AC5E-6054-47F6-8CF6-1FBC0A79138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A31A0FE-AD23-43B1-84E9-687DB185FBFC}" srcId="{EFB5F949-1720-48CE-BB90-5313075594CA}" destId="{6CCA2902-9A20-4008-8C77-579820959299}" srcOrd="1" destOrd="0" parTransId="{1FF7F07E-3ACE-4C81-919A-7FB5A22930E3}" sibTransId="{79F465B7-A9EC-4BF5-93A9-1651F62B79E2}"/>
    <dgm:cxn modelId="{F87EEE40-CF0A-4CA7-806A-D7F7D114CFD1}" srcId="{9AAE7D83-D0FA-4B51-AD09-3156BEEFD050}" destId="{EFB5F949-1720-48CE-BB90-5313075594CA}" srcOrd="0" destOrd="0" parTransId="{10894B9A-5B27-4A1A-A22D-235386FF57F6}" sibTransId="{EA823C6D-056F-4E07-A1BF-E95D92D8F8F9}"/>
    <dgm:cxn modelId="{5C706D8F-A158-455F-B93A-0DC5FFB34225}" type="presOf" srcId="{1FF7F07E-3ACE-4C81-919A-7FB5A22930E3}" destId="{3FE0F0F2-A418-493C-92ED-21907702263A}" srcOrd="0" destOrd="0" presId="urn:microsoft.com/office/officeart/2005/8/layout/radial1"/>
    <dgm:cxn modelId="{DE407EEB-9DC7-4C52-8116-DF64336803AD}" type="presOf" srcId="{6CCA2902-9A20-4008-8C77-579820959299}" destId="{0CCF845E-A5D6-45A4-9D58-7C3A84E3C845}" srcOrd="0" destOrd="0" presId="urn:microsoft.com/office/officeart/2005/8/layout/radial1"/>
    <dgm:cxn modelId="{2395F7F7-EF68-4C6C-BF54-BDBF34A81DFE}" type="presOf" srcId="{AF2AEA57-7C66-4A04-BAAB-31F756925CD0}" destId="{1C65373B-6DB8-4896-BEB0-92CF9C51FB6C}" srcOrd="1" destOrd="0" presId="urn:microsoft.com/office/officeart/2005/8/layout/radial1"/>
    <dgm:cxn modelId="{8CDF273D-F77E-4ED2-921C-C4D5C08253F2}" type="presOf" srcId="{1FF7F07E-3ACE-4C81-919A-7FB5A22930E3}" destId="{9A1ABC85-45AA-41C9-B4B8-01C2D6E87490}" srcOrd="1" destOrd="0" presId="urn:microsoft.com/office/officeart/2005/8/layout/radial1"/>
    <dgm:cxn modelId="{229B6247-877F-4467-95D3-704B5230E7A3}" srcId="{EFB5F949-1720-48CE-BB90-5313075594CA}" destId="{E462AC5E-6054-47F6-8CF6-1FBC0A791383}" srcOrd="2" destOrd="0" parTransId="{D087807A-C81F-4BD5-BA1E-1C1C0C1463F4}" sibTransId="{FD09226C-CDAD-4E87-B103-10D939AB9E9F}"/>
    <dgm:cxn modelId="{1A91BBF8-E8FD-4AA1-A51E-EA723C0ED58D}" type="presOf" srcId="{D087807A-C81F-4BD5-BA1E-1C1C0C1463F4}" destId="{D0C40500-2F9E-4E62-8B40-8E165B2DB05E}" srcOrd="1" destOrd="0" presId="urn:microsoft.com/office/officeart/2005/8/layout/radial1"/>
    <dgm:cxn modelId="{5FDF788A-6702-4C26-874A-948A642C2846}" type="presOf" srcId="{40794C0A-A9ED-4706-97D7-53381389349C}" destId="{D77075EF-082B-417D-9B63-8CFE1A6DD5FB}" srcOrd="0" destOrd="0" presId="urn:microsoft.com/office/officeart/2005/8/layout/radial1"/>
    <dgm:cxn modelId="{ECD0D82B-58F5-465E-859B-52F81D014A2E}" type="presOf" srcId="{EFB5F949-1720-48CE-BB90-5313075594CA}" destId="{5810206C-B7F7-4286-A5F8-4BDA4CCE7C75}" srcOrd="0" destOrd="0" presId="urn:microsoft.com/office/officeart/2005/8/layout/radial1"/>
    <dgm:cxn modelId="{39D78F40-7AA1-477E-BEB8-8D24BCC040FA}" type="presOf" srcId="{9AAE7D83-D0FA-4B51-AD09-3156BEEFD050}" destId="{318BC6AB-D783-4B8E-8AFB-CEF679963F98}" srcOrd="0" destOrd="0" presId="urn:microsoft.com/office/officeart/2005/8/layout/radial1"/>
    <dgm:cxn modelId="{DB12DC87-E17E-4E8A-99BB-C57E1AC2063B}" type="presOf" srcId="{AF2AEA57-7C66-4A04-BAAB-31F756925CD0}" destId="{AAA258C4-2070-455E-A9C3-88DC2744C453}" srcOrd="0" destOrd="0" presId="urn:microsoft.com/office/officeart/2005/8/layout/radial1"/>
    <dgm:cxn modelId="{B9941C18-7D20-45A7-B41A-1BCB584D227A}" type="presOf" srcId="{D087807A-C81F-4BD5-BA1E-1C1C0C1463F4}" destId="{9C69E216-F527-4D61-9F3B-7C30F4C3098C}" srcOrd="0" destOrd="0" presId="urn:microsoft.com/office/officeart/2005/8/layout/radial1"/>
    <dgm:cxn modelId="{434E7EA5-828F-4E63-8F3B-962C239B386E}" type="presOf" srcId="{E462AC5E-6054-47F6-8CF6-1FBC0A791383}" destId="{6E4B8150-1BFC-42E3-87DA-82061A45DCA7}" srcOrd="0" destOrd="0" presId="urn:microsoft.com/office/officeart/2005/8/layout/radial1"/>
    <dgm:cxn modelId="{4CF5FF3A-D3F4-4F1C-998E-06C16955F141}" srcId="{EFB5F949-1720-48CE-BB90-5313075594CA}" destId="{40794C0A-A9ED-4706-97D7-53381389349C}" srcOrd="0" destOrd="0" parTransId="{AF2AEA57-7C66-4A04-BAAB-31F756925CD0}" sibTransId="{D8647A3E-50E7-494E-872B-09E2A75797A3}"/>
    <dgm:cxn modelId="{00DE77B8-9A1A-4489-8001-87ADA8AA1F3F}" type="presParOf" srcId="{318BC6AB-D783-4B8E-8AFB-CEF679963F98}" destId="{5810206C-B7F7-4286-A5F8-4BDA4CCE7C75}" srcOrd="0" destOrd="0" presId="urn:microsoft.com/office/officeart/2005/8/layout/radial1"/>
    <dgm:cxn modelId="{3263A284-2912-40E3-9333-CC158CEC326F}" type="presParOf" srcId="{318BC6AB-D783-4B8E-8AFB-CEF679963F98}" destId="{AAA258C4-2070-455E-A9C3-88DC2744C453}" srcOrd="1" destOrd="0" presId="urn:microsoft.com/office/officeart/2005/8/layout/radial1"/>
    <dgm:cxn modelId="{67580272-0168-4606-85C8-FE7FDE65354A}" type="presParOf" srcId="{AAA258C4-2070-455E-A9C3-88DC2744C453}" destId="{1C65373B-6DB8-4896-BEB0-92CF9C51FB6C}" srcOrd="0" destOrd="0" presId="urn:microsoft.com/office/officeart/2005/8/layout/radial1"/>
    <dgm:cxn modelId="{4285FEC0-BC40-4CAD-9A39-ABC3CE4029D6}" type="presParOf" srcId="{318BC6AB-D783-4B8E-8AFB-CEF679963F98}" destId="{D77075EF-082B-417D-9B63-8CFE1A6DD5FB}" srcOrd="2" destOrd="0" presId="urn:microsoft.com/office/officeart/2005/8/layout/radial1"/>
    <dgm:cxn modelId="{06B66848-BC4D-44D6-966C-2354DB401F89}" type="presParOf" srcId="{318BC6AB-D783-4B8E-8AFB-CEF679963F98}" destId="{3FE0F0F2-A418-493C-92ED-21907702263A}" srcOrd="3" destOrd="0" presId="urn:microsoft.com/office/officeart/2005/8/layout/radial1"/>
    <dgm:cxn modelId="{41564F10-A039-40C9-AD99-D7CE73229765}" type="presParOf" srcId="{3FE0F0F2-A418-493C-92ED-21907702263A}" destId="{9A1ABC85-45AA-41C9-B4B8-01C2D6E87490}" srcOrd="0" destOrd="0" presId="urn:microsoft.com/office/officeart/2005/8/layout/radial1"/>
    <dgm:cxn modelId="{8B272EF5-CC48-4E2D-979A-5B060E9F8FDC}" type="presParOf" srcId="{318BC6AB-D783-4B8E-8AFB-CEF679963F98}" destId="{0CCF845E-A5D6-45A4-9D58-7C3A84E3C845}" srcOrd="4" destOrd="0" presId="urn:microsoft.com/office/officeart/2005/8/layout/radial1"/>
    <dgm:cxn modelId="{EA8A23E9-5192-4CA9-8D67-EEE117FA6977}" type="presParOf" srcId="{318BC6AB-D783-4B8E-8AFB-CEF679963F98}" destId="{9C69E216-F527-4D61-9F3B-7C30F4C3098C}" srcOrd="5" destOrd="0" presId="urn:microsoft.com/office/officeart/2005/8/layout/radial1"/>
    <dgm:cxn modelId="{F4105F6C-9F9B-469D-AC95-EB64690B8C1E}" type="presParOf" srcId="{9C69E216-F527-4D61-9F3B-7C30F4C3098C}" destId="{D0C40500-2F9E-4E62-8B40-8E165B2DB05E}" srcOrd="0" destOrd="0" presId="urn:microsoft.com/office/officeart/2005/8/layout/radial1"/>
    <dgm:cxn modelId="{270C7235-90D5-431E-9D05-764A03DA6812}" type="presParOf" srcId="{318BC6AB-D783-4B8E-8AFB-CEF679963F98}" destId="{6E4B8150-1BFC-42E3-87DA-82061A45DCA7}" srcOrd="6" destOrd="0" presId="urn:microsoft.com/office/officeart/2005/8/layout/radial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2640C0-7F14-4A2E-AB79-8F6948CC6DD8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9588C61B-1373-4C42-B2CE-52C97E35814B}">
      <dgm:prSet phldrT="[Text]"/>
      <dgm:spPr/>
      <dgm:t>
        <a:bodyPr/>
        <a:lstStyle/>
        <a:p>
          <a:r>
            <a:rPr lang="en-IN" dirty="0" smtClean="0"/>
            <a:t>Moral</a:t>
          </a:r>
          <a:endParaRPr lang="en-IN" dirty="0"/>
        </a:p>
      </dgm:t>
    </dgm:pt>
    <dgm:pt modelId="{9044B4CD-85E0-402E-935C-EB0499CAC63A}" type="parTrans" cxnId="{E8FC26A8-1B94-4502-A435-E0356E6A4B43}">
      <dgm:prSet/>
      <dgm:spPr/>
      <dgm:t>
        <a:bodyPr/>
        <a:lstStyle/>
        <a:p>
          <a:endParaRPr lang="en-IN"/>
        </a:p>
      </dgm:t>
    </dgm:pt>
    <dgm:pt modelId="{3758B2EB-3142-4BF3-A7C3-1F7C05F5AE20}" type="sibTrans" cxnId="{E8FC26A8-1B94-4502-A435-E0356E6A4B43}">
      <dgm:prSet/>
      <dgm:spPr/>
      <dgm:t>
        <a:bodyPr/>
        <a:lstStyle/>
        <a:p>
          <a:endParaRPr lang="en-IN"/>
        </a:p>
      </dgm:t>
    </dgm:pt>
    <dgm:pt modelId="{4681675C-C5AD-4B58-8F8A-9A508284E74A}">
      <dgm:prSet phldrT="[Text]"/>
      <dgm:spPr/>
      <dgm:t>
        <a:bodyPr/>
        <a:lstStyle/>
        <a:p>
          <a:r>
            <a:rPr lang="en-IN" dirty="0" smtClean="0"/>
            <a:t>Legal</a:t>
          </a:r>
          <a:endParaRPr lang="en-IN" dirty="0"/>
        </a:p>
      </dgm:t>
    </dgm:pt>
    <dgm:pt modelId="{9D1D8AB1-CC94-4C43-B81E-1F2C8E6980C4}" type="parTrans" cxnId="{B0A8B89A-3A80-4C75-A293-390E0726EE07}">
      <dgm:prSet/>
      <dgm:spPr/>
      <dgm:t>
        <a:bodyPr/>
        <a:lstStyle/>
        <a:p>
          <a:endParaRPr lang="en-IN"/>
        </a:p>
      </dgm:t>
    </dgm:pt>
    <dgm:pt modelId="{0D76E8E6-20C0-492F-93E3-F9908D166117}" type="sibTrans" cxnId="{B0A8B89A-3A80-4C75-A293-390E0726EE07}">
      <dgm:prSet/>
      <dgm:spPr/>
      <dgm:t>
        <a:bodyPr/>
        <a:lstStyle/>
        <a:p>
          <a:endParaRPr lang="en-IN"/>
        </a:p>
      </dgm:t>
    </dgm:pt>
    <dgm:pt modelId="{D03861F7-8C38-4B36-B80C-56423DD56775}">
      <dgm:prSet phldrT="[Text]"/>
      <dgm:spPr/>
      <dgm:t>
        <a:bodyPr/>
        <a:lstStyle/>
        <a:p>
          <a:r>
            <a:rPr lang="en-IN" dirty="0" smtClean="0"/>
            <a:t>Fundamental.</a:t>
          </a:r>
          <a:endParaRPr lang="en-IN" dirty="0"/>
        </a:p>
      </dgm:t>
    </dgm:pt>
    <dgm:pt modelId="{9C32E48F-DEA4-4263-9BC3-A989CCE3C636}" type="parTrans" cxnId="{9A97F591-00B1-4DC7-A444-C7A195A2B5CB}">
      <dgm:prSet/>
      <dgm:spPr/>
      <dgm:t>
        <a:bodyPr/>
        <a:lstStyle/>
        <a:p>
          <a:endParaRPr lang="en-IN"/>
        </a:p>
      </dgm:t>
    </dgm:pt>
    <dgm:pt modelId="{0EE54165-FE8E-428D-B8AB-E0A8BF17BAA3}" type="sibTrans" cxnId="{9A97F591-00B1-4DC7-A444-C7A195A2B5CB}">
      <dgm:prSet/>
      <dgm:spPr/>
      <dgm:t>
        <a:bodyPr/>
        <a:lstStyle/>
        <a:p>
          <a:endParaRPr lang="en-IN"/>
        </a:p>
      </dgm:t>
    </dgm:pt>
    <dgm:pt modelId="{9E4233BB-35F3-4A8F-BA9C-B326EE733808}" type="pres">
      <dgm:prSet presAssocID="{AB2640C0-7F14-4A2E-AB79-8F6948CC6DD8}" presName="linear" presStyleCnt="0">
        <dgm:presLayoutVars>
          <dgm:dir/>
          <dgm:animLvl val="lvl"/>
          <dgm:resizeHandles val="exact"/>
        </dgm:presLayoutVars>
      </dgm:prSet>
      <dgm:spPr/>
    </dgm:pt>
    <dgm:pt modelId="{DCDD7310-5A20-49FF-9059-C37210787DEC}" type="pres">
      <dgm:prSet presAssocID="{9588C61B-1373-4C42-B2CE-52C97E35814B}" presName="parentLin" presStyleCnt="0"/>
      <dgm:spPr/>
    </dgm:pt>
    <dgm:pt modelId="{F02B10FF-22F6-4F5F-96ED-F4EDB7F28CFB}" type="pres">
      <dgm:prSet presAssocID="{9588C61B-1373-4C42-B2CE-52C97E35814B}" presName="parentLeftMargin" presStyleLbl="node1" presStyleIdx="0" presStyleCnt="3"/>
      <dgm:spPr/>
    </dgm:pt>
    <dgm:pt modelId="{F4F4803C-D789-47F2-8C51-D8B1F7B954B0}" type="pres">
      <dgm:prSet presAssocID="{9588C61B-1373-4C42-B2CE-52C97E35814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40AFDF-8CA6-4CAE-A625-DFCAE109DDDE}" type="pres">
      <dgm:prSet presAssocID="{9588C61B-1373-4C42-B2CE-52C97E35814B}" presName="negativeSpace" presStyleCnt="0"/>
      <dgm:spPr/>
    </dgm:pt>
    <dgm:pt modelId="{41600A83-40AE-455A-B0C8-3F059EC2819B}" type="pres">
      <dgm:prSet presAssocID="{9588C61B-1373-4C42-B2CE-52C97E35814B}" presName="childText" presStyleLbl="conFgAcc1" presStyleIdx="0" presStyleCnt="3">
        <dgm:presLayoutVars>
          <dgm:bulletEnabled val="1"/>
        </dgm:presLayoutVars>
      </dgm:prSet>
      <dgm:spPr/>
    </dgm:pt>
    <dgm:pt modelId="{E67C2C9B-4E8B-411E-BC6F-35AECDCF3D37}" type="pres">
      <dgm:prSet presAssocID="{3758B2EB-3142-4BF3-A7C3-1F7C05F5AE20}" presName="spaceBetweenRectangles" presStyleCnt="0"/>
      <dgm:spPr/>
    </dgm:pt>
    <dgm:pt modelId="{CBF4B83D-8366-45BD-975C-7D75EB609996}" type="pres">
      <dgm:prSet presAssocID="{4681675C-C5AD-4B58-8F8A-9A508284E74A}" presName="parentLin" presStyleCnt="0"/>
      <dgm:spPr/>
    </dgm:pt>
    <dgm:pt modelId="{FEC8D554-70C5-4176-B1F9-D35D3F8B82FB}" type="pres">
      <dgm:prSet presAssocID="{4681675C-C5AD-4B58-8F8A-9A508284E74A}" presName="parentLeftMargin" presStyleLbl="node1" presStyleIdx="0" presStyleCnt="3"/>
      <dgm:spPr/>
    </dgm:pt>
    <dgm:pt modelId="{2F9C2F97-3218-44F3-9B16-9CDEDAD03AFA}" type="pres">
      <dgm:prSet presAssocID="{4681675C-C5AD-4B58-8F8A-9A508284E74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CFC460-F27C-40BC-A267-1481C83939BA}" type="pres">
      <dgm:prSet presAssocID="{4681675C-C5AD-4B58-8F8A-9A508284E74A}" presName="negativeSpace" presStyleCnt="0"/>
      <dgm:spPr/>
    </dgm:pt>
    <dgm:pt modelId="{63C68F04-184C-4A21-8E9A-377BA33556BF}" type="pres">
      <dgm:prSet presAssocID="{4681675C-C5AD-4B58-8F8A-9A508284E74A}" presName="childText" presStyleLbl="conFgAcc1" presStyleIdx="1" presStyleCnt="3">
        <dgm:presLayoutVars>
          <dgm:bulletEnabled val="1"/>
        </dgm:presLayoutVars>
      </dgm:prSet>
      <dgm:spPr/>
    </dgm:pt>
    <dgm:pt modelId="{2D10DB69-F387-4AFF-B939-53EDEE98B7DA}" type="pres">
      <dgm:prSet presAssocID="{0D76E8E6-20C0-492F-93E3-F9908D166117}" presName="spaceBetweenRectangles" presStyleCnt="0"/>
      <dgm:spPr/>
    </dgm:pt>
    <dgm:pt modelId="{FF13BCEB-F61B-49D3-8FBD-EA5F9A311415}" type="pres">
      <dgm:prSet presAssocID="{D03861F7-8C38-4B36-B80C-56423DD56775}" presName="parentLin" presStyleCnt="0"/>
      <dgm:spPr/>
    </dgm:pt>
    <dgm:pt modelId="{34425330-0AFE-4000-8829-D68896A89D70}" type="pres">
      <dgm:prSet presAssocID="{D03861F7-8C38-4B36-B80C-56423DD56775}" presName="parentLeftMargin" presStyleLbl="node1" presStyleIdx="1" presStyleCnt="3"/>
      <dgm:spPr/>
    </dgm:pt>
    <dgm:pt modelId="{2E6A1548-AEEA-4D59-84E8-E562A8CD0EA8}" type="pres">
      <dgm:prSet presAssocID="{D03861F7-8C38-4B36-B80C-56423DD5677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CF15229-5E8F-4D81-B8C9-4961486010F8}" type="pres">
      <dgm:prSet presAssocID="{D03861F7-8C38-4B36-B80C-56423DD56775}" presName="negativeSpace" presStyleCnt="0"/>
      <dgm:spPr/>
    </dgm:pt>
    <dgm:pt modelId="{200294B8-9B60-4439-AEC1-65788CBD79B3}" type="pres">
      <dgm:prSet presAssocID="{D03861F7-8C38-4B36-B80C-56423DD5677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A6E3A08-7E34-4040-903F-3B93B3C011EF}" type="presOf" srcId="{D03861F7-8C38-4B36-B80C-56423DD56775}" destId="{34425330-0AFE-4000-8829-D68896A89D70}" srcOrd="0" destOrd="0" presId="urn:microsoft.com/office/officeart/2005/8/layout/list1"/>
    <dgm:cxn modelId="{9A97F591-00B1-4DC7-A444-C7A195A2B5CB}" srcId="{AB2640C0-7F14-4A2E-AB79-8F6948CC6DD8}" destId="{D03861F7-8C38-4B36-B80C-56423DD56775}" srcOrd="2" destOrd="0" parTransId="{9C32E48F-DEA4-4263-9BC3-A989CCE3C636}" sibTransId="{0EE54165-FE8E-428D-B8AB-E0A8BF17BAA3}"/>
    <dgm:cxn modelId="{B873AD1C-7A3F-4716-B690-31FD2596726D}" type="presOf" srcId="{D03861F7-8C38-4B36-B80C-56423DD56775}" destId="{2E6A1548-AEEA-4D59-84E8-E562A8CD0EA8}" srcOrd="1" destOrd="0" presId="urn:microsoft.com/office/officeart/2005/8/layout/list1"/>
    <dgm:cxn modelId="{E8FCCF53-469E-4DBC-8B0B-3A5A014EC735}" type="presOf" srcId="{9588C61B-1373-4C42-B2CE-52C97E35814B}" destId="{F02B10FF-22F6-4F5F-96ED-F4EDB7F28CFB}" srcOrd="0" destOrd="0" presId="urn:microsoft.com/office/officeart/2005/8/layout/list1"/>
    <dgm:cxn modelId="{E8FC26A8-1B94-4502-A435-E0356E6A4B43}" srcId="{AB2640C0-7F14-4A2E-AB79-8F6948CC6DD8}" destId="{9588C61B-1373-4C42-B2CE-52C97E35814B}" srcOrd="0" destOrd="0" parTransId="{9044B4CD-85E0-402E-935C-EB0499CAC63A}" sibTransId="{3758B2EB-3142-4BF3-A7C3-1F7C05F5AE20}"/>
    <dgm:cxn modelId="{20BE5F1D-09B7-4596-A1A5-45D38FB7CD0A}" type="presOf" srcId="{4681675C-C5AD-4B58-8F8A-9A508284E74A}" destId="{2F9C2F97-3218-44F3-9B16-9CDEDAD03AFA}" srcOrd="1" destOrd="0" presId="urn:microsoft.com/office/officeart/2005/8/layout/list1"/>
    <dgm:cxn modelId="{D412BB05-8C25-41E3-AD38-AC34F9EA3A5A}" type="presOf" srcId="{9588C61B-1373-4C42-B2CE-52C97E35814B}" destId="{F4F4803C-D789-47F2-8C51-D8B1F7B954B0}" srcOrd="1" destOrd="0" presId="urn:microsoft.com/office/officeart/2005/8/layout/list1"/>
    <dgm:cxn modelId="{6A45F5D5-BF1F-43BD-883D-5BDE657C5B0F}" type="presOf" srcId="{4681675C-C5AD-4B58-8F8A-9A508284E74A}" destId="{FEC8D554-70C5-4176-B1F9-D35D3F8B82FB}" srcOrd="0" destOrd="0" presId="urn:microsoft.com/office/officeart/2005/8/layout/list1"/>
    <dgm:cxn modelId="{B0A8B89A-3A80-4C75-A293-390E0726EE07}" srcId="{AB2640C0-7F14-4A2E-AB79-8F6948CC6DD8}" destId="{4681675C-C5AD-4B58-8F8A-9A508284E74A}" srcOrd="1" destOrd="0" parTransId="{9D1D8AB1-CC94-4C43-B81E-1F2C8E6980C4}" sibTransId="{0D76E8E6-20C0-492F-93E3-F9908D166117}"/>
    <dgm:cxn modelId="{FC49AD90-ADA2-4DF2-9ACD-C34C11FB9269}" type="presOf" srcId="{AB2640C0-7F14-4A2E-AB79-8F6948CC6DD8}" destId="{9E4233BB-35F3-4A8F-BA9C-B326EE733808}" srcOrd="0" destOrd="0" presId="urn:microsoft.com/office/officeart/2005/8/layout/list1"/>
    <dgm:cxn modelId="{66A9F28B-5C04-4410-80E1-F24FE16BEB37}" type="presParOf" srcId="{9E4233BB-35F3-4A8F-BA9C-B326EE733808}" destId="{DCDD7310-5A20-49FF-9059-C37210787DEC}" srcOrd="0" destOrd="0" presId="urn:microsoft.com/office/officeart/2005/8/layout/list1"/>
    <dgm:cxn modelId="{D45232C7-C3C4-4823-BBA6-95BA54A7D5D1}" type="presParOf" srcId="{DCDD7310-5A20-49FF-9059-C37210787DEC}" destId="{F02B10FF-22F6-4F5F-96ED-F4EDB7F28CFB}" srcOrd="0" destOrd="0" presId="urn:microsoft.com/office/officeart/2005/8/layout/list1"/>
    <dgm:cxn modelId="{061054D0-8D78-4DE8-84D7-6523AEFAD8C1}" type="presParOf" srcId="{DCDD7310-5A20-49FF-9059-C37210787DEC}" destId="{F4F4803C-D789-47F2-8C51-D8B1F7B954B0}" srcOrd="1" destOrd="0" presId="urn:microsoft.com/office/officeart/2005/8/layout/list1"/>
    <dgm:cxn modelId="{27796CD1-E017-47AE-AA39-4835543A7D71}" type="presParOf" srcId="{9E4233BB-35F3-4A8F-BA9C-B326EE733808}" destId="{5840AFDF-8CA6-4CAE-A625-DFCAE109DDDE}" srcOrd="1" destOrd="0" presId="urn:microsoft.com/office/officeart/2005/8/layout/list1"/>
    <dgm:cxn modelId="{1789E39D-4CAA-4C7B-B722-10DF9A1F5FBA}" type="presParOf" srcId="{9E4233BB-35F3-4A8F-BA9C-B326EE733808}" destId="{41600A83-40AE-455A-B0C8-3F059EC2819B}" srcOrd="2" destOrd="0" presId="urn:microsoft.com/office/officeart/2005/8/layout/list1"/>
    <dgm:cxn modelId="{73337AAF-73F3-4B82-A9A3-A1DF6CB82580}" type="presParOf" srcId="{9E4233BB-35F3-4A8F-BA9C-B326EE733808}" destId="{E67C2C9B-4E8B-411E-BC6F-35AECDCF3D37}" srcOrd="3" destOrd="0" presId="urn:microsoft.com/office/officeart/2005/8/layout/list1"/>
    <dgm:cxn modelId="{E504549E-2A85-4180-A742-812EC361733F}" type="presParOf" srcId="{9E4233BB-35F3-4A8F-BA9C-B326EE733808}" destId="{CBF4B83D-8366-45BD-975C-7D75EB609996}" srcOrd="4" destOrd="0" presId="urn:microsoft.com/office/officeart/2005/8/layout/list1"/>
    <dgm:cxn modelId="{CFC1A8CF-1932-4F37-BB59-A7DA2DDA5800}" type="presParOf" srcId="{CBF4B83D-8366-45BD-975C-7D75EB609996}" destId="{FEC8D554-70C5-4176-B1F9-D35D3F8B82FB}" srcOrd="0" destOrd="0" presId="urn:microsoft.com/office/officeart/2005/8/layout/list1"/>
    <dgm:cxn modelId="{237AF9B3-75A4-41B9-BBB5-46BC2E5D6C44}" type="presParOf" srcId="{CBF4B83D-8366-45BD-975C-7D75EB609996}" destId="{2F9C2F97-3218-44F3-9B16-9CDEDAD03AFA}" srcOrd="1" destOrd="0" presId="urn:microsoft.com/office/officeart/2005/8/layout/list1"/>
    <dgm:cxn modelId="{132D7709-F530-4D14-8716-C1E518C4103E}" type="presParOf" srcId="{9E4233BB-35F3-4A8F-BA9C-B326EE733808}" destId="{35CFC460-F27C-40BC-A267-1481C83939BA}" srcOrd="5" destOrd="0" presId="urn:microsoft.com/office/officeart/2005/8/layout/list1"/>
    <dgm:cxn modelId="{3D1D540C-0D54-40C9-84B3-9A5ACA3036CE}" type="presParOf" srcId="{9E4233BB-35F3-4A8F-BA9C-B326EE733808}" destId="{63C68F04-184C-4A21-8E9A-377BA33556BF}" srcOrd="6" destOrd="0" presId="urn:microsoft.com/office/officeart/2005/8/layout/list1"/>
    <dgm:cxn modelId="{97852CA4-89E4-4D45-81B9-67BBA37A4678}" type="presParOf" srcId="{9E4233BB-35F3-4A8F-BA9C-B326EE733808}" destId="{2D10DB69-F387-4AFF-B939-53EDEE98B7DA}" srcOrd="7" destOrd="0" presId="urn:microsoft.com/office/officeart/2005/8/layout/list1"/>
    <dgm:cxn modelId="{022A67CC-7E65-4122-8D34-C212A2D55F0F}" type="presParOf" srcId="{9E4233BB-35F3-4A8F-BA9C-B326EE733808}" destId="{FF13BCEB-F61B-49D3-8FBD-EA5F9A311415}" srcOrd="8" destOrd="0" presId="urn:microsoft.com/office/officeart/2005/8/layout/list1"/>
    <dgm:cxn modelId="{78C40176-E58C-4CA1-AABE-A126F0B0AB1D}" type="presParOf" srcId="{FF13BCEB-F61B-49D3-8FBD-EA5F9A311415}" destId="{34425330-0AFE-4000-8829-D68896A89D70}" srcOrd="0" destOrd="0" presId="urn:microsoft.com/office/officeart/2005/8/layout/list1"/>
    <dgm:cxn modelId="{F6DDC38B-2C78-4017-84A7-569672F030E6}" type="presParOf" srcId="{FF13BCEB-F61B-49D3-8FBD-EA5F9A311415}" destId="{2E6A1548-AEEA-4D59-84E8-E562A8CD0EA8}" srcOrd="1" destOrd="0" presId="urn:microsoft.com/office/officeart/2005/8/layout/list1"/>
    <dgm:cxn modelId="{AE5333E2-B0AE-4EF5-ACC8-FAFC0416B535}" type="presParOf" srcId="{9E4233BB-35F3-4A8F-BA9C-B326EE733808}" destId="{2CF15229-5E8F-4D81-B8C9-4961486010F8}" srcOrd="9" destOrd="0" presId="urn:microsoft.com/office/officeart/2005/8/layout/list1"/>
    <dgm:cxn modelId="{E77FA441-3F08-49F1-81CC-B560D7085B0C}" type="presParOf" srcId="{9E4233BB-35F3-4A8F-BA9C-B326EE733808}" destId="{200294B8-9B60-4439-AEC1-65788CBD79B3}" srcOrd="10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6DA720-DD81-46CA-9BD4-9B543E9E2720}" type="doc">
      <dgm:prSet loTypeId="urn:microsoft.com/office/officeart/2005/8/layout/radial5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AFD0946-1A99-499F-89EA-A2820FAFB79C}">
      <dgm:prSet phldrT="[Text]"/>
      <dgm:spPr/>
      <dgm:t>
        <a:bodyPr/>
        <a:lstStyle/>
        <a:p>
          <a:r>
            <a:rPr lang="en-IN" dirty="0" smtClean="0"/>
            <a:t>Rights</a:t>
          </a:r>
          <a:endParaRPr lang="en-IN" dirty="0"/>
        </a:p>
      </dgm:t>
    </dgm:pt>
    <dgm:pt modelId="{C27BD750-8B6E-405C-BD24-01F796CD518E}" type="parTrans" cxnId="{A21AD195-2CEB-48D3-B33D-56909F57B0FC}">
      <dgm:prSet/>
      <dgm:spPr/>
      <dgm:t>
        <a:bodyPr/>
        <a:lstStyle/>
        <a:p>
          <a:endParaRPr lang="en-IN"/>
        </a:p>
      </dgm:t>
    </dgm:pt>
    <dgm:pt modelId="{9A1A5F23-54EE-421D-BC91-006D0FE2ED95}" type="sibTrans" cxnId="{A21AD195-2CEB-48D3-B33D-56909F57B0FC}">
      <dgm:prSet/>
      <dgm:spPr/>
      <dgm:t>
        <a:bodyPr/>
        <a:lstStyle/>
        <a:p>
          <a:endParaRPr lang="en-IN"/>
        </a:p>
      </dgm:t>
    </dgm:pt>
    <dgm:pt modelId="{F7B6630B-C032-4B56-A2B0-7ADFB534A63E}">
      <dgm:prSet phldrT="[Text]"/>
      <dgm:spPr/>
      <dgm:t>
        <a:bodyPr/>
        <a:lstStyle/>
        <a:p>
          <a:r>
            <a:rPr lang="en-IN" b="1" dirty="0" smtClean="0">
              <a:latin typeface="Times" pitchFamily="18" charset="0"/>
            </a:rPr>
            <a:t>Right to a prompt, fair trial by jury</a:t>
          </a:r>
          <a:endParaRPr lang="en-IN" b="1" dirty="0">
            <a:latin typeface="Times" pitchFamily="18" charset="0"/>
          </a:endParaRPr>
        </a:p>
      </dgm:t>
    </dgm:pt>
    <dgm:pt modelId="{1621BD69-3A19-4F23-8DD7-9C578809458E}" type="parTrans" cxnId="{8AEBE944-BD93-4978-9139-BE2C6CA2F0EF}">
      <dgm:prSet/>
      <dgm:spPr/>
      <dgm:t>
        <a:bodyPr/>
        <a:lstStyle/>
        <a:p>
          <a:endParaRPr lang="en-IN"/>
        </a:p>
      </dgm:t>
    </dgm:pt>
    <dgm:pt modelId="{7CF4B002-95F4-430A-9F01-E508328A4B6A}" type="sibTrans" cxnId="{8AEBE944-BD93-4978-9139-BE2C6CA2F0EF}">
      <dgm:prSet/>
      <dgm:spPr/>
      <dgm:t>
        <a:bodyPr/>
        <a:lstStyle/>
        <a:p>
          <a:endParaRPr lang="en-IN"/>
        </a:p>
      </dgm:t>
    </dgm:pt>
    <dgm:pt modelId="{6B6E6116-CDD0-4A99-B71C-C37FD677DA87}">
      <dgm:prSet phldrT="[Text]" custT="1"/>
      <dgm:spPr/>
      <dgm:t>
        <a:bodyPr/>
        <a:lstStyle/>
        <a:p>
          <a:r>
            <a:rPr lang="en-IN" sz="1400" dirty="0" smtClean="0">
              <a:latin typeface="Times" pitchFamily="18" charset="0"/>
            </a:rPr>
            <a:t>Lead a life with liberty and happiness</a:t>
          </a:r>
          <a:endParaRPr lang="en-IN" sz="1400" dirty="0">
            <a:latin typeface="Times" pitchFamily="18" charset="0"/>
          </a:endParaRPr>
        </a:p>
      </dgm:t>
    </dgm:pt>
    <dgm:pt modelId="{B2637B35-F9D1-4BAB-B35C-775969A8A45C}" type="parTrans" cxnId="{B4AA9B38-02C3-4F3F-AD51-D964D6D8586D}">
      <dgm:prSet/>
      <dgm:spPr/>
      <dgm:t>
        <a:bodyPr/>
        <a:lstStyle/>
        <a:p>
          <a:endParaRPr lang="en-IN"/>
        </a:p>
      </dgm:t>
    </dgm:pt>
    <dgm:pt modelId="{BD718DF8-D2A6-43DA-B5F2-CE8DE3997702}" type="sibTrans" cxnId="{B4AA9B38-02C3-4F3F-AD51-D964D6D8586D}">
      <dgm:prSet/>
      <dgm:spPr/>
      <dgm:t>
        <a:bodyPr/>
        <a:lstStyle/>
        <a:p>
          <a:endParaRPr lang="en-IN"/>
        </a:p>
      </dgm:t>
    </dgm:pt>
    <dgm:pt modelId="{FA0AF02D-CA52-4C30-9DC4-6ECB43FABAC3}">
      <dgm:prSet phldrT="[Text]"/>
      <dgm:spPr/>
      <dgm:t>
        <a:bodyPr/>
        <a:lstStyle/>
        <a:p>
          <a:r>
            <a:rPr lang="en-IN" b="1" dirty="0" smtClean="0">
              <a:latin typeface="Times" pitchFamily="18" charset="0"/>
            </a:rPr>
            <a:t>Freedom to worship as you wish</a:t>
          </a:r>
          <a:endParaRPr lang="en-IN" b="1" dirty="0">
            <a:latin typeface="Times" pitchFamily="18" charset="0"/>
          </a:endParaRPr>
        </a:p>
      </dgm:t>
    </dgm:pt>
    <dgm:pt modelId="{18B9C342-BC43-4F99-BEEE-E76A3E133F2E}" type="parTrans" cxnId="{E554F5BC-3CFA-4E73-A299-3F75F59B1A8B}">
      <dgm:prSet/>
      <dgm:spPr/>
      <dgm:t>
        <a:bodyPr/>
        <a:lstStyle/>
        <a:p>
          <a:endParaRPr lang="en-IN"/>
        </a:p>
      </dgm:t>
    </dgm:pt>
    <dgm:pt modelId="{A4A01969-5C18-461D-B260-7030F38F8B03}" type="sibTrans" cxnId="{E554F5BC-3CFA-4E73-A299-3F75F59B1A8B}">
      <dgm:prSet/>
      <dgm:spPr/>
      <dgm:t>
        <a:bodyPr/>
        <a:lstStyle/>
        <a:p>
          <a:endParaRPr lang="en-IN"/>
        </a:p>
      </dgm:t>
    </dgm:pt>
    <dgm:pt modelId="{56E6E294-D6A9-4662-A058-7DB536CA0B11}">
      <dgm:prSet phldrT="[Text]"/>
      <dgm:spPr/>
      <dgm:t>
        <a:bodyPr/>
        <a:lstStyle/>
        <a:p>
          <a:r>
            <a:rPr lang="en-IN" b="1" dirty="0" smtClean="0">
              <a:latin typeface="Times" pitchFamily="18" charset="0"/>
            </a:rPr>
            <a:t>Freedom to express yourself</a:t>
          </a:r>
          <a:endParaRPr lang="en-IN" b="1" dirty="0">
            <a:latin typeface="Times" pitchFamily="18" charset="0"/>
          </a:endParaRPr>
        </a:p>
      </dgm:t>
    </dgm:pt>
    <dgm:pt modelId="{491FB1DE-84EC-4B80-9DBB-F87F6512D9E3}" type="parTrans" cxnId="{828EC3B1-2DEE-41BE-B1C4-F30E173CE771}">
      <dgm:prSet/>
      <dgm:spPr/>
      <dgm:t>
        <a:bodyPr/>
        <a:lstStyle/>
        <a:p>
          <a:endParaRPr lang="en-IN"/>
        </a:p>
      </dgm:t>
    </dgm:pt>
    <dgm:pt modelId="{A1B165F0-3B44-419D-9C95-7AD99AD7E12A}" type="sibTrans" cxnId="{828EC3B1-2DEE-41BE-B1C4-F30E173CE771}">
      <dgm:prSet/>
      <dgm:spPr/>
      <dgm:t>
        <a:bodyPr/>
        <a:lstStyle/>
        <a:p>
          <a:endParaRPr lang="en-IN"/>
        </a:p>
      </dgm:t>
    </dgm:pt>
    <dgm:pt modelId="{1F54D98C-489C-4442-A8A9-63348832F574}" type="pres">
      <dgm:prSet presAssocID="{FC6DA720-DD81-46CA-9BD4-9B543E9E272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06A81D8-1AB1-4904-9C89-280BB398215C}" type="pres">
      <dgm:prSet presAssocID="{AAFD0946-1A99-499F-89EA-A2820FAFB79C}" presName="centerShape" presStyleLbl="node0" presStyleIdx="0" presStyleCnt="1"/>
      <dgm:spPr/>
      <dgm:t>
        <a:bodyPr/>
        <a:lstStyle/>
        <a:p>
          <a:endParaRPr lang="en-IN"/>
        </a:p>
      </dgm:t>
    </dgm:pt>
    <dgm:pt modelId="{D7C1C905-207C-4D8B-B666-9EABD9E76BCC}" type="pres">
      <dgm:prSet presAssocID="{1621BD69-3A19-4F23-8DD7-9C578809458E}" presName="parTrans" presStyleLbl="sibTrans2D1" presStyleIdx="0" presStyleCnt="4"/>
      <dgm:spPr/>
    </dgm:pt>
    <dgm:pt modelId="{45392CD0-92D7-47C5-8618-4113A156E5D5}" type="pres">
      <dgm:prSet presAssocID="{1621BD69-3A19-4F23-8DD7-9C578809458E}" presName="connectorText" presStyleLbl="sibTrans2D1" presStyleIdx="0" presStyleCnt="4"/>
      <dgm:spPr/>
    </dgm:pt>
    <dgm:pt modelId="{BD6390B9-BBC2-4313-A4A6-C70DE0770165}" type="pres">
      <dgm:prSet presAssocID="{F7B6630B-C032-4B56-A2B0-7ADFB534A63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1670E4-D391-4635-8D3D-0168F1894710}" type="pres">
      <dgm:prSet presAssocID="{B2637B35-F9D1-4BAB-B35C-775969A8A45C}" presName="parTrans" presStyleLbl="sibTrans2D1" presStyleIdx="1" presStyleCnt="4"/>
      <dgm:spPr/>
    </dgm:pt>
    <dgm:pt modelId="{D86C92BD-938E-4572-A127-BC1902C8D5F6}" type="pres">
      <dgm:prSet presAssocID="{B2637B35-F9D1-4BAB-B35C-775969A8A45C}" presName="connectorText" presStyleLbl="sibTrans2D1" presStyleIdx="1" presStyleCnt="4"/>
      <dgm:spPr/>
    </dgm:pt>
    <dgm:pt modelId="{3E77A663-1AAE-4F4B-A98B-7686AED770D5}" type="pres">
      <dgm:prSet presAssocID="{6B6E6116-CDD0-4A99-B71C-C37FD677DA8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BB535C-3446-4388-BBCA-7AAB215CB24F}" type="pres">
      <dgm:prSet presAssocID="{18B9C342-BC43-4F99-BEEE-E76A3E133F2E}" presName="parTrans" presStyleLbl="sibTrans2D1" presStyleIdx="2" presStyleCnt="4"/>
      <dgm:spPr/>
    </dgm:pt>
    <dgm:pt modelId="{A8AA4E14-A15E-4315-BC99-87B057D1C392}" type="pres">
      <dgm:prSet presAssocID="{18B9C342-BC43-4F99-BEEE-E76A3E133F2E}" presName="connectorText" presStyleLbl="sibTrans2D1" presStyleIdx="2" presStyleCnt="4"/>
      <dgm:spPr/>
    </dgm:pt>
    <dgm:pt modelId="{64BD1EEA-E27B-4DB2-8899-1BE8CBBB9319}" type="pres">
      <dgm:prSet presAssocID="{FA0AF02D-CA52-4C30-9DC4-6ECB43FABAC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8ED32F-1289-4DEA-B62E-3CED55DB07C3}" type="pres">
      <dgm:prSet presAssocID="{491FB1DE-84EC-4B80-9DBB-F87F6512D9E3}" presName="parTrans" presStyleLbl="sibTrans2D1" presStyleIdx="3" presStyleCnt="4"/>
      <dgm:spPr/>
    </dgm:pt>
    <dgm:pt modelId="{76C3C1C9-DD89-4D91-997F-73D11E1A3636}" type="pres">
      <dgm:prSet presAssocID="{491FB1DE-84EC-4B80-9DBB-F87F6512D9E3}" presName="connectorText" presStyleLbl="sibTrans2D1" presStyleIdx="3" presStyleCnt="4"/>
      <dgm:spPr/>
    </dgm:pt>
    <dgm:pt modelId="{EAE1746A-70C8-4DF2-8752-ED89B91BB531}" type="pres">
      <dgm:prSet presAssocID="{56E6E294-D6A9-4662-A058-7DB536CA0B11}" presName="node" presStyleLbl="node1" presStyleIdx="3" presStyleCnt="4">
        <dgm:presLayoutVars>
          <dgm:bulletEnabled val="1"/>
        </dgm:presLayoutVars>
      </dgm:prSet>
      <dgm:spPr/>
    </dgm:pt>
  </dgm:ptLst>
  <dgm:cxnLst>
    <dgm:cxn modelId="{A51E79A3-E758-4278-9490-07E35809ED3E}" type="presOf" srcId="{B2637B35-F9D1-4BAB-B35C-775969A8A45C}" destId="{D86C92BD-938E-4572-A127-BC1902C8D5F6}" srcOrd="1" destOrd="0" presId="urn:microsoft.com/office/officeart/2005/8/layout/radial5"/>
    <dgm:cxn modelId="{B4AA9B38-02C3-4F3F-AD51-D964D6D8586D}" srcId="{AAFD0946-1A99-499F-89EA-A2820FAFB79C}" destId="{6B6E6116-CDD0-4A99-B71C-C37FD677DA87}" srcOrd="1" destOrd="0" parTransId="{B2637B35-F9D1-4BAB-B35C-775969A8A45C}" sibTransId="{BD718DF8-D2A6-43DA-B5F2-CE8DE3997702}"/>
    <dgm:cxn modelId="{19E0F600-E364-44D0-8439-2276B0D0BD4F}" type="presOf" srcId="{AAFD0946-1A99-499F-89EA-A2820FAFB79C}" destId="{006A81D8-1AB1-4904-9C89-280BB398215C}" srcOrd="0" destOrd="0" presId="urn:microsoft.com/office/officeart/2005/8/layout/radial5"/>
    <dgm:cxn modelId="{70E1E121-A075-46DD-8D32-16581583D1A9}" type="presOf" srcId="{18B9C342-BC43-4F99-BEEE-E76A3E133F2E}" destId="{A8AA4E14-A15E-4315-BC99-87B057D1C392}" srcOrd="1" destOrd="0" presId="urn:microsoft.com/office/officeart/2005/8/layout/radial5"/>
    <dgm:cxn modelId="{A21AD195-2CEB-48D3-B33D-56909F57B0FC}" srcId="{FC6DA720-DD81-46CA-9BD4-9B543E9E2720}" destId="{AAFD0946-1A99-499F-89EA-A2820FAFB79C}" srcOrd="0" destOrd="0" parTransId="{C27BD750-8B6E-405C-BD24-01F796CD518E}" sibTransId="{9A1A5F23-54EE-421D-BC91-006D0FE2ED95}"/>
    <dgm:cxn modelId="{E2CEC23D-1312-41CF-BC9F-DA498A1B8F9E}" type="presOf" srcId="{1621BD69-3A19-4F23-8DD7-9C578809458E}" destId="{45392CD0-92D7-47C5-8618-4113A156E5D5}" srcOrd="1" destOrd="0" presId="urn:microsoft.com/office/officeart/2005/8/layout/radial5"/>
    <dgm:cxn modelId="{DD928C7B-C339-463A-80AF-B9192ED9B59C}" type="presOf" srcId="{B2637B35-F9D1-4BAB-B35C-775969A8A45C}" destId="{511670E4-D391-4635-8D3D-0168F1894710}" srcOrd="0" destOrd="0" presId="urn:microsoft.com/office/officeart/2005/8/layout/radial5"/>
    <dgm:cxn modelId="{3E4FBBA4-FF08-45CA-BFBD-DF6C1FD4588B}" type="presOf" srcId="{FA0AF02D-CA52-4C30-9DC4-6ECB43FABAC3}" destId="{64BD1EEA-E27B-4DB2-8899-1BE8CBBB9319}" srcOrd="0" destOrd="0" presId="urn:microsoft.com/office/officeart/2005/8/layout/radial5"/>
    <dgm:cxn modelId="{8AEBE944-BD93-4978-9139-BE2C6CA2F0EF}" srcId="{AAFD0946-1A99-499F-89EA-A2820FAFB79C}" destId="{F7B6630B-C032-4B56-A2B0-7ADFB534A63E}" srcOrd="0" destOrd="0" parTransId="{1621BD69-3A19-4F23-8DD7-9C578809458E}" sibTransId="{7CF4B002-95F4-430A-9F01-E508328A4B6A}"/>
    <dgm:cxn modelId="{AF86D13B-3A54-4026-BC69-53E3B3DEFE4F}" type="presOf" srcId="{6B6E6116-CDD0-4A99-B71C-C37FD677DA87}" destId="{3E77A663-1AAE-4F4B-A98B-7686AED770D5}" srcOrd="0" destOrd="0" presId="urn:microsoft.com/office/officeart/2005/8/layout/radial5"/>
    <dgm:cxn modelId="{7F3AA468-DEBC-481D-A8B2-95F2D788CA93}" type="presOf" srcId="{FC6DA720-DD81-46CA-9BD4-9B543E9E2720}" destId="{1F54D98C-489C-4442-A8A9-63348832F574}" srcOrd="0" destOrd="0" presId="urn:microsoft.com/office/officeart/2005/8/layout/radial5"/>
    <dgm:cxn modelId="{E554F5BC-3CFA-4E73-A299-3F75F59B1A8B}" srcId="{AAFD0946-1A99-499F-89EA-A2820FAFB79C}" destId="{FA0AF02D-CA52-4C30-9DC4-6ECB43FABAC3}" srcOrd="2" destOrd="0" parTransId="{18B9C342-BC43-4F99-BEEE-E76A3E133F2E}" sibTransId="{A4A01969-5C18-461D-B260-7030F38F8B03}"/>
    <dgm:cxn modelId="{CCB8609F-E4A5-4546-9C3C-634C0854CEA2}" type="presOf" srcId="{18B9C342-BC43-4F99-BEEE-E76A3E133F2E}" destId="{13BB535C-3446-4388-BBCA-7AAB215CB24F}" srcOrd="0" destOrd="0" presId="urn:microsoft.com/office/officeart/2005/8/layout/radial5"/>
    <dgm:cxn modelId="{20260D61-73CA-4587-965B-390498B327F7}" type="presOf" srcId="{491FB1DE-84EC-4B80-9DBB-F87F6512D9E3}" destId="{8D8ED32F-1289-4DEA-B62E-3CED55DB07C3}" srcOrd="0" destOrd="0" presId="urn:microsoft.com/office/officeart/2005/8/layout/radial5"/>
    <dgm:cxn modelId="{BDF1BDF9-66A7-4A11-AC15-745C44E3D81A}" type="presOf" srcId="{F7B6630B-C032-4B56-A2B0-7ADFB534A63E}" destId="{BD6390B9-BBC2-4313-A4A6-C70DE0770165}" srcOrd="0" destOrd="0" presId="urn:microsoft.com/office/officeart/2005/8/layout/radial5"/>
    <dgm:cxn modelId="{2919F552-CF71-4809-94BC-95220AEFFA7B}" type="presOf" srcId="{56E6E294-D6A9-4662-A058-7DB536CA0B11}" destId="{EAE1746A-70C8-4DF2-8752-ED89B91BB531}" srcOrd="0" destOrd="0" presId="urn:microsoft.com/office/officeart/2005/8/layout/radial5"/>
    <dgm:cxn modelId="{3932249D-8E15-468C-9B0A-EC851D26585E}" type="presOf" srcId="{1621BD69-3A19-4F23-8DD7-9C578809458E}" destId="{D7C1C905-207C-4D8B-B666-9EABD9E76BCC}" srcOrd="0" destOrd="0" presId="urn:microsoft.com/office/officeart/2005/8/layout/radial5"/>
    <dgm:cxn modelId="{828EC3B1-2DEE-41BE-B1C4-F30E173CE771}" srcId="{AAFD0946-1A99-499F-89EA-A2820FAFB79C}" destId="{56E6E294-D6A9-4662-A058-7DB536CA0B11}" srcOrd="3" destOrd="0" parTransId="{491FB1DE-84EC-4B80-9DBB-F87F6512D9E3}" sibTransId="{A1B165F0-3B44-419D-9C95-7AD99AD7E12A}"/>
    <dgm:cxn modelId="{59AACE61-7E4F-4C17-92B0-07462F4E24A3}" type="presOf" srcId="{491FB1DE-84EC-4B80-9DBB-F87F6512D9E3}" destId="{76C3C1C9-DD89-4D91-997F-73D11E1A3636}" srcOrd="1" destOrd="0" presId="urn:microsoft.com/office/officeart/2005/8/layout/radial5"/>
    <dgm:cxn modelId="{E4B99F8D-F27D-479F-8B89-E72B8B85FE21}" type="presParOf" srcId="{1F54D98C-489C-4442-A8A9-63348832F574}" destId="{006A81D8-1AB1-4904-9C89-280BB398215C}" srcOrd="0" destOrd="0" presId="urn:microsoft.com/office/officeart/2005/8/layout/radial5"/>
    <dgm:cxn modelId="{5D2531F3-1C00-4374-AED2-4E9B4EE9EABE}" type="presParOf" srcId="{1F54D98C-489C-4442-A8A9-63348832F574}" destId="{D7C1C905-207C-4D8B-B666-9EABD9E76BCC}" srcOrd="1" destOrd="0" presId="urn:microsoft.com/office/officeart/2005/8/layout/radial5"/>
    <dgm:cxn modelId="{0BF8C9BF-BBE3-405D-9DE5-5461121E48FD}" type="presParOf" srcId="{D7C1C905-207C-4D8B-B666-9EABD9E76BCC}" destId="{45392CD0-92D7-47C5-8618-4113A156E5D5}" srcOrd="0" destOrd="0" presId="urn:microsoft.com/office/officeart/2005/8/layout/radial5"/>
    <dgm:cxn modelId="{36C91D93-E25F-4158-A486-6227AD6C65BD}" type="presParOf" srcId="{1F54D98C-489C-4442-A8A9-63348832F574}" destId="{BD6390B9-BBC2-4313-A4A6-C70DE0770165}" srcOrd="2" destOrd="0" presId="urn:microsoft.com/office/officeart/2005/8/layout/radial5"/>
    <dgm:cxn modelId="{C10FC690-590E-44E4-90F5-6F5FA819FDF6}" type="presParOf" srcId="{1F54D98C-489C-4442-A8A9-63348832F574}" destId="{511670E4-D391-4635-8D3D-0168F1894710}" srcOrd="3" destOrd="0" presId="urn:microsoft.com/office/officeart/2005/8/layout/radial5"/>
    <dgm:cxn modelId="{54F6A78B-2B0F-4695-8838-7A105B83F5A3}" type="presParOf" srcId="{511670E4-D391-4635-8D3D-0168F1894710}" destId="{D86C92BD-938E-4572-A127-BC1902C8D5F6}" srcOrd="0" destOrd="0" presId="urn:microsoft.com/office/officeart/2005/8/layout/radial5"/>
    <dgm:cxn modelId="{5BF05ADF-CA44-4F39-A4D3-9890C4C9B84D}" type="presParOf" srcId="{1F54D98C-489C-4442-A8A9-63348832F574}" destId="{3E77A663-1AAE-4F4B-A98B-7686AED770D5}" srcOrd="4" destOrd="0" presId="urn:microsoft.com/office/officeart/2005/8/layout/radial5"/>
    <dgm:cxn modelId="{31D02187-171B-4F3A-9023-36120673A471}" type="presParOf" srcId="{1F54D98C-489C-4442-A8A9-63348832F574}" destId="{13BB535C-3446-4388-BBCA-7AAB215CB24F}" srcOrd="5" destOrd="0" presId="urn:microsoft.com/office/officeart/2005/8/layout/radial5"/>
    <dgm:cxn modelId="{82FA9189-ED69-44A7-9367-5146D5FAA49F}" type="presParOf" srcId="{13BB535C-3446-4388-BBCA-7AAB215CB24F}" destId="{A8AA4E14-A15E-4315-BC99-87B057D1C392}" srcOrd="0" destOrd="0" presId="urn:microsoft.com/office/officeart/2005/8/layout/radial5"/>
    <dgm:cxn modelId="{6499DF3A-10FD-41F4-9598-EC6B65BC5958}" type="presParOf" srcId="{1F54D98C-489C-4442-A8A9-63348832F574}" destId="{64BD1EEA-E27B-4DB2-8899-1BE8CBBB9319}" srcOrd="6" destOrd="0" presId="urn:microsoft.com/office/officeart/2005/8/layout/radial5"/>
    <dgm:cxn modelId="{B02A643F-A154-4D0F-BD7F-3B409ACA730B}" type="presParOf" srcId="{1F54D98C-489C-4442-A8A9-63348832F574}" destId="{8D8ED32F-1289-4DEA-B62E-3CED55DB07C3}" srcOrd="7" destOrd="0" presId="urn:microsoft.com/office/officeart/2005/8/layout/radial5"/>
    <dgm:cxn modelId="{A013FB9A-3BE9-4FD9-A937-054E1D80A8B0}" type="presParOf" srcId="{8D8ED32F-1289-4DEA-B62E-3CED55DB07C3}" destId="{76C3C1C9-DD89-4D91-997F-73D11E1A3636}" srcOrd="0" destOrd="0" presId="urn:microsoft.com/office/officeart/2005/8/layout/radial5"/>
    <dgm:cxn modelId="{6BCFCC04-4651-49B4-A263-5A6ACC3F181C}" type="presParOf" srcId="{1F54D98C-489C-4442-A8A9-63348832F574}" destId="{EAE1746A-70C8-4DF2-8752-ED89B91BB531}" srcOrd="8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DB7291-A39B-4C64-9205-CD048A4F502C}" type="datetimeFigureOut">
              <a:rPr lang="en-US" smtClean="0"/>
              <a:t>5/1/2020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581226-BBBA-4728-90A9-CEBE11D2435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291-A39B-4C64-9205-CD048A4F502C}" type="datetimeFigureOut">
              <a:rPr lang="en-US" smtClean="0"/>
              <a:t>5/1/2020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1226-BBBA-4728-90A9-CEBE11D24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9DB7291-A39B-4C64-9205-CD048A4F502C}" type="datetimeFigureOut">
              <a:rPr lang="en-US" smtClean="0"/>
              <a:t>5/1/2020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1581226-BBBA-4728-90A9-CEBE11D2435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291-A39B-4C64-9205-CD048A4F502C}" type="datetimeFigureOut">
              <a:rPr lang="en-US" smtClean="0"/>
              <a:t>5/1/2020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581226-BBBA-4728-90A9-CEBE11D2435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291-A39B-4C64-9205-CD048A4F502C}" type="datetimeFigureOut">
              <a:rPr lang="en-US" smtClean="0"/>
              <a:t>5/1/2020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1581226-BBBA-4728-90A9-CEBE11D2435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9DB7291-A39B-4C64-9205-CD048A4F502C}" type="datetimeFigureOut">
              <a:rPr lang="en-US" smtClean="0"/>
              <a:t>5/1/2020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1581226-BBBA-4728-90A9-CEBE11D2435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9DB7291-A39B-4C64-9205-CD048A4F502C}" type="datetimeFigureOut">
              <a:rPr lang="en-US" smtClean="0"/>
              <a:t>5/1/2020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1581226-BBBA-4728-90A9-CEBE11D2435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291-A39B-4C64-9205-CD048A4F502C}" type="datetimeFigureOut">
              <a:rPr lang="en-US" smtClean="0"/>
              <a:t>5/1/2020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581226-BBBA-4728-90A9-CEBE11D24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291-A39B-4C64-9205-CD048A4F502C}" type="datetimeFigureOut">
              <a:rPr lang="en-US" smtClean="0"/>
              <a:t>5/1/2020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581226-BBBA-4728-90A9-CEBE11D243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291-A39B-4C64-9205-CD048A4F502C}" type="datetimeFigureOut">
              <a:rPr lang="en-US" smtClean="0"/>
              <a:t>5/1/2020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581226-BBBA-4728-90A9-CEBE11D2435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9DB7291-A39B-4C64-9205-CD048A4F502C}" type="datetimeFigureOut">
              <a:rPr lang="en-US" smtClean="0"/>
              <a:t>5/1/2020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1581226-BBBA-4728-90A9-CEBE11D2435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DB7291-A39B-4C64-9205-CD048A4F502C}" type="datetimeFigureOut">
              <a:rPr lang="en-US" smtClean="0"/>
              <a:t>5/1/2020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581226-BBBA-4728-90A9-CEBE11D2435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8196290" cy="250033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" pitchFamily="18" charset="0"/>
              </a:rPr>
              <a:t>Professional Ethics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Collegiality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 </a:t>
            </a:r>
            <a:r>
              <a:rPr lang="en-IN" sz="3200" dirty="0" smtClean="0">
                <a:latin typeface="Times" pitchFamily="18" charset="0"/>
              </a:rPr>
              <a:t>The term collegiality comes from the word colleague. It implies the respect shown to the attitudes, emotions, rights and expertise of colleagues with whom you work in cooperation. </a:t>
            </a:r>
            <a:endParaRPr lang="en-IN" sz="3200" dirty="0" smtClean="0">
              <a:latin typeface="Times" pitchFamily="18" charset="0"/>
            </a:endParaRPr>
          </a:p>
          <a:p>
            <a:r>
              <a:rPr lang="en-IN" sz="3200" dirty="0" smtClean="0">
                <a:latin typeface="Times" pitchFamily="18" charset="0"/>
              </a:rPr>
              <a:t>Group of people with common purpose.</a:t>
            </a:r>
          </a:p>
          <a:p>
            <a:r>
              <a:rPr lang="en-IN" sz="3200" dirty="0" smtClean="0">
                <a:latin typeface="Times" pitchFamily="18" charset="0"/>
              </a:rPr>
              <a:t>To promote professional group for common cause.</a:t>
            </a:r>
            <a:endParaRPr lang="en-IN" sz="3200" dirty="0" smtClean="0">
              <a:latin typeface="Times" pitchFamily="18" charset="0"/>
            </a:endParaRPr>
          </a:p>
          <a:p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Cont’d....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Commitment to professional.</a:t>
            </a:r>
          </a:p>
          <a:p>
            <a:r>
              <a:rPr lang="en-IN" sz="3200" dirty="0" smtClean="0">
                <a:latin typeface="Times" pitchFamily="18" charset="0"/>
              </a:rPr>
              <a:t>Shared vision.</a:t>
            </a:r>
            <a:endParaRPr lang="en-IN" sz="3200" dirty="0" smtClean="0">
              <a:latin typeface="Times" pitchFamily="18" charset="0"/>
            </a:endParaRPr>
          </a:p>
          <a:p>
            <a:r>
              <a:rPr lang="en-IN" sz="3200" dirty="0" smtClean="0">
                <a:latin typeface="Times" pitchFamily="18" charset="0"/>
              </a:rPr>
              <a:t>Collegiality is often contrasted with a managerial approach which holds leading positions and is often said to be more agile and effective at quick decision making.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Loyalty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It is faithfulness or a devotion to a person , country, group or a cause.</a:t>
            </a:r>
          </a:p>
          <a:p>
            <a:r>
              <a:rPr lang="en-IN" sz="3200" dirty="0" smtClean="0">
                <a:latin typeface="Times" pitchFamily="18" charset="0"/>
              </a:rPr>
              <a:t>Sense of dedication to the professional.</a:t>
            </a:r>
          </a:p>
          <a:p>
            <a:r>
              <a:rPr lang="en-IN" sz="3200" dirty="0" smtClean="0">
                <a:latin typeface="Times" pitchFamily="18" charset="0"/>
              </a:rPr>
              <a:t>Towards a cause.</a:t>
            </a:r>
          </a:p>
          <a:p>
            <a:r>
              <a:rPr lang="en-IN" sz="3200" dirty="0" smtClean="0">
                <a:latin typeface="Times" pitchFamily="18" charset="0"/>
              </a:rPr>
              <a:t>Dedication towards organization/employer but loyalty to employer is indirect.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Responsibility</a:t>
            </a:r>
            <a:endParaRPr lang="en-IN" sz="4000" b="1" dirty="0">
              <a:latin typeface="Times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Moral Responsibility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Times" pitchFamily="18" charset="0"/>
              </a:rPr>
              <a:t>Serve our parents</a:t>
            </a:r>
          </a:p>
          <a:p>
            <a:r>
              <a:rPr lang="en-IN" dirty="0" smtClean="0">
                <a:latin typeface="Times" pitchFamily="18" charset="0"/>
              </a:rPr>
              <a:t>Serve our teachers.</a:t>
            </a:r>
          </a:p>
          <a:p>
            <a:r>
              <a:rPr lang="en-IN" dirty="0" smtClean="0">
                <a:latin typeface="Times" pitchFamily="18" charset="0"/>
              </a:rPr>
              <a:t>Serve our relatives</a:t>
            </a:r>
          </a:p>
          <a:p>
            <a:r>
              <a:rPr lang="en-IN" dirty="0" smtClean="0">
                <a:latin typeface="Times" pitchFamily="18" charset="0"/>
              </a:rPr>
              <a:t>Serve our village</a:t>
            </a:r>
          </a:p>
          <a:p>
            <a:r>
              <a:rPr lang="en-IN" dirty="0" smtClean="0">
                <a:latin typeface="Times" pitchFamily="18" charset="0"/>
              </a:rPr>
              <a:t>Serve our state.</a:t>
            </a:r>
          </a:p>
          <a:p>
            <a:r>
              <a:rPr lang="en-IN" dirty="0" smtClean="0">
                <a:latin typeface="Times" pitchFamily="18" charset="0"/>
              </a:rPr>
              <a:t>Helping the poor</a:t>
            </a:r>
          </a:p>
          <a:p>
            <a:r>
              <a:rPr lang="en-IN" dirty="0" smtClean="0">
                <a:latin typeface="Times" pitchFamily="18" charset="0"/>
              </a:rPr>
              <a:t>Earn money in fare means.</a:t>
            </a:r>
            <a:endParaRPr lang="en-IN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Legal Responsibility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Obey to constitution of the state.</a:t>
            </a:r>
          </a:p>
          <a:p>
            <a:r>
              <a:rPr lang="en-IN" sz="3200" dirty="0" smtClean="0">
                <a:latin typeface="Times" pitchFamily="18" charset="0"/>
              </a:rPr>
              <a:t>Obey to command of law pay the taxes. honestly and regularly.</a:t>
            </a:r>
          </a:p>
          <a:p>
            <a:r>
              <a:rPr lang="en-IN" sz="3200" dirty="0" smtClean="0">
                <a:latin typeface="Times" pitchFamily="18" charset="0"/>
              </a:rPr>
              <a:t>Try best to defend the country.</a:t>
            </a:r>
          </a:p>
          <a:p>
            <a:r>
              <a:rPr lang="en-IN" sz="3200" dirty="0" smtClean="0">
                <a:latin typeface="Times" pitchFamily="18" charset="0"/>
              </a:rPr>
              <a:t>To remain loyal to our country.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Fundamental Responsibility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 smtClean="0">
                <a:latin typeface="Times" pitchFamily="18" charset="0"/>
              </a:rPr>
              <a:t>Obey to constitution of the state.</a:t>
            </a:r>
          </a:p>
          <a:p>
            <a:r>
              <a:rPr lang="en-IN" sz="2800" dirty="0" smtClean="0">
                <a:latin typeface="Times" pitchFamily="18" charset="0"/>
              </a:rPr>
              <a:t>Obey to command of law pay the taxes. honestly and regularly.</a:t>
            </a:r>
          </a:p>
          <a:p>
            <a:r>
              <a:rPr lang="en-IN" sz="2800" dirty="0" smtClean="0">
                <a:latin typeface="Times" pitchFamily="18" charset="0"/>
              </a:rPr>
              <a:t>Try best to defend the country.</a:t>
            </a:r>
          </a:p>
          <a:p>
            <a:r>
              <a:rPr lang="en-IN" sz="2800" dirty="0" smtClean="0">
                <a:latin typeface="Times" pitchFamily="18" charset="0"/>
              </a:rPr>
              <a:t>To </a:t>
            </a:r>
            <a:r>
              <a:rPr lang="en-IN" sz="2800" dirty="0" smtClean="0">
                <a:latin typeface="Times" pitchFamily="18" charset="0"/>
              </a:rPr>
              <a:t>cherish and follow the noble ideals which inspired our national struggle for freedom.</a:t>
            </a:r>
            <a:endParaRPr lang="en-IN" sz="2800" dirty="0" smtClean="0">
              <a:latin typeface="Times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" pitchFamily="18" charset="0"/>
              </a:rPr>
              <a:t>Cont’d...</a:t>
            </a:r>
            <a:endParaRPr lang="en-IN" sz="4000" dirty="0">
              <a:latin typeface="Times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Professional Responsibility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" pitchFamily="18" charset="0"/>
              </a:rPr>
              <a:t>Self employed professional : </a:t>
            </a:r>
          </a:p>
          <a:p>
            <a:r>
              <a:rPr lang="en-IN" sz="3200" dirty="0" smtClean="0">
                <a:latin typeface="Times" pitchFamily="18" charset="0"/>
              </a:rPr>
              <a:t>Responsibilities are more clear.</a:t>
            </a:r>
          </a:p>
          <a:p>
            <a:r>
              <a:rPr lang="en-IN" sz="3200" dirty="0" smtClean="0">
                <a:latin typeface="Times" pitchFamily="18" charset="0"/>
              </a:rPr>
              <a:t>No contractual agreement.</a:t>
            </a:r>
          </a:p>
          <a:p>
            <a:r>
              <a:rPr lang="en-IN" sz="3200" dirty="0" smtClean="0">
                <a:latin typeface="Times" pitchFamily="18" charset="0"/>
              </a:rPr>
              <a:t>Independent decision.</a:t>
            </a:r>
          </a:p>
          <a:p>
            <a:r>
              <a:rPr lang="en-IN" sz="3200" dirty="0" smtClean="0">
                <a:latin typeface="Times" pitchFamily="18" charset="0"/>
              </a:rPr>
              <a:t>Has to create his/her norms for professional conduct.</a:t>
            </a:r>
          </a:p>
          <a:p>
            <a:endParaRPr lang="en-IN" sz="3200" dirty="0" smtClean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Professional Responsibility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" pitchFamily="18" charset="0"/>
              </a:rPr>
              <a:t>Employed professional : </a:t>
            </a:r>
          </a:p>
          <a:p>
            <a:r>
              <a:rPr lang="en-IN" sz="3200" dirty="0" smtClean="0">
                <a:latin typeface="Times" pitchFamily="18" charset="0"/>
              </a:rPr>
              <a:t>Collegiality.</a:t>
            </a:r>
          </a:p>
          <a:p>
            <a:r>
              <a:rPr lang="en-IN" sz="3200" dirty="0" smtClean="0">
                <a:latin typeface="Times" pitchFamily="18" charset="0"/>
              </a:rPr>
              <a:t>Loyalty.</a:t>
            </a:r>
          </a:p>
          <a:p>
            <a:r>
              <a:rPr lang="en-IN" sz="3200" dirty="0" smtClean="0">
                <a:latin typeface="Times" pitchFamily="18" charset="0"/>
              </a:rPr>
              <a:t>Confidentiality.</a:t>
            </a:r>
          </a:p>
          <a:p>
            <a:r>
              <a:rPr lang="en-IN" sz="3200" dirty="0" smtClean="0">
                <a:latin typeface="Times" pitchFamily="18" charset="0"/>
              </a:rPr>
              <a:t>Respect for Authority.</a:t>
            </a:r>
          </a:p>
          <a:p>
            <a:r>
              <a:rPr lang="en-IN" sz="3200" dirty="0" smtClean="0">
                <a:latin typeface="Times" pitchFamily="18" charset="0"/>
              </a:rPr>
              <a:t>Accountability</a:t>
            </a:r>
          </a:p>
          <a:p>
            <a:endParaRPr lang="en-IN" sz="3200" dirty="0" smtClean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Definition 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Professional ethics are set of rules, regulations and a code of conduct that govern how a profession deals with each other and others outside of the profession</a:t>
            </a:r>
            <a:r>
              <a:rPr lang="en-IN" sz="3200" dirty="0" smtClean="0">
                <a:latin typeface="Times" pitchFamily="18" charset="0"/>
              </a:rPr>
              <a:t>.</a:t>
            </a:r>
          </a:p>
          <a:p>
            <a:r>
              <a:rPr lang="en-IN" sz="3200" dirty="0" smtClean="0">
                <a:latin typeface="Times" pitchFamily="18" charset="0"/>
              </a:rPr>
              <a:t>Excess of knowledge and power , without values make human beings devils.</a:t>
            </a:r>
          </a:p>
          <a:p>
            <a:endParaRPr lang="en-IN" sz="3200" dirty="0" smtClean="0">
              <a:latin typeface="Times" pitchFamily="18" charset="0"/>
            </a:endParaRPr>
          </a:p>
          <a:p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357562"/>
            <a:ext cx="8153400" cy="27384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5400" b="1" dirty="0" smtClean="0"/>
              <a:t>Thank You</a:t>
            </a:r>
            <a:endParaRPr lang="en-IN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Elements of Human values</a:t>
            </a:r>
            <a:endParaRPr lang="en-IN" sz="4000" b="1" dirty="0">
              <a:latin typeface="Times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Elements of Human values</a:t>
            </a:r>
            <a:endParaRPr lang="en-IN" sz="4000" b="1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28575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Basic Human elements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8715436" cy="4929222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Times" pitchFamily="18" charset="0"/>
              </a:rPr>
              <a:t>Truth : Ethical discipline.</a:t>
            </a:r>
          </a:p>
          <a:p>
            <a:r>
              <a:rPr lang="en-IN" sz="3200" dirty="0" smtClean="0">
                <a:latin typeface="Times" pitchFamily="18" charset="0"/>
              </a:rPr>
              <a:t>Love : Unconditional and unselfish care.</a:t>
            </a:r>
          </a:p>
          <a:p>
            <a:r>
              <a:rPr lang="en-IN" sz="3200" dirty="0" smtClean="0">
                <a:latin typeface="Times" pitchFamily="18" charset="0"/>
              </a:rPr>
              <a:t>Right conduct : Truth in action is right conduct.</a:t>
            </a:r>
          </a:p>
          <a:p>
            <a:r>
              <a:rPr lang="en-IN" sz="3200" dirty="0" smtClean="0">
                <a:latin typeface="Times" pitchFamily="18" charset="0"/>
              </a:rPr>
              <a:t>Tolerance : Willingness to accept behaviour and beliefs that are different from your own, although you might not agree with or approve of them.</a:t>
            </a:r>
          </a:p>
          <a:p>
            <a:r>
              <a:rPr lang="en-IN" sz="3200" dirty="0" smtClean="0">
                <a:latin typeface="Times" pitchFamily="18" charset="0"/>
              </a:rPr>
              <a:t>Nonviolence : It means respect for life and recognition of rights of others.</a:t>
            </a:r>
          </a:p>
          <a:p>
            <a:r>
              <a:rPr lang="en-IN" sz="3200" dirty="0" smtClean="0">
                <a:latin typeface="Times" pitchFamily="18" charset="0"/>
              </a:rPr>
              <a:t>Peace : Control mind.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Accountability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It is defined as doing as doing the right </a:t>
            </a:r>
            <a:r>
              <a:rPr lang="en-IN" sz="3200" dirty="0" smtClean="0">
                <a:latin typeface="Times" pitchFamily="18" charset="0"/>
              </a:rPr>
              <a:t>thing</a:t>
            </a:r>
          </a:p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consistently, day </a:t>
            </a:r>
            <a:r>
              <a:rPr lang="en-IN" sz="3200" dirty="0" smtClean="0">
                <a:latin typeface="Times" pitchFamily="18" charset="0"/>
              </a:rPr>
              <a:t>in and day out, in </a:t>
            </a:r>
            <a:r>
              <a:rPr lang="en-IN" sz="3200" dirty="0" smtClean="0">
                <a:latin typeface="Times" pitchFamily="18" charset="0"/>
              </a:rPr>
              <a:t>tasks</a:t>
            </a:r>
          </a:p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relationship </a:t>
            </a:r>
            <a:r>
              <a:rPr lang="en-IN" sz="3200" dirty="0" smtClean="0">
                <a:latin typeface="Times" pitchFamily="18" charset="0"/>
              </a:rPr>
              <a:t>and interactions </a:t>
            </a:r>
            <a:r>
              <a:rPr lang="en-IN" sz="3200" dirty="0" smtClean="0">
                <a:latin typeface="Times" pitchFamily="18" charset="0"/>
              </a:rPr>
              <a:t>to fulfil </a:t>
            </a:r>
            <a:r>
              <a:rPr lang="en-IN" sz="3200" dirty="0" smtClean="0">
                <a:latin typeface="Times" pitchFamily="18" charset="0"/>
              </a:rPr>
              <a:t>or </a:t>
            </a:r>
            <a:r>
              <a:rPr lang="en-IN" sz="3200" dirty="0" smtClean="0">
                <a:latin typeface="Times" pitchFamily="18" charset="0"/>
              </a:rPr>
              <a:t>further</a:t>
            </a:r>
          </a:p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the </a:t>
            </a:r>
            <a:r>
              <a:rPr lang="en-IN" sz="3200" dirty="0" smtClean="0">
                <a:latin typeface="Times" pitchFamily="18" charset="0"/>
              </a:rPr>
              <a:t>mission of the organization.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Professional Accountability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It is a virtue that requires practitioners or service providers to show responsibility all action that they undertake during their practice. 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Components of Accountability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The accountability for the quality of his or her own work.</a:t>
            </a:r>
          </a:p>
          <a:p>
            <a:r>
              <a:rPr lang="en-IN" sz="3200" dirty="0" smtClean="0">
                <a:latin typeface="Times" pitchFamily="18" charset="0"/>
              </a:rPr>
              <a:t>The accountability professional within the organisations.</a:t>
            </a:r>
          </a:p>
          <a:p>
            <a:r>
              <a:rPr lang="en-IN" sz="3200" dirty="0" smtClean="0">
                <a:latin typeface="Times" pitchFamily="18" charset="0"/>
              </a:rPr>
              <a:t>Accountability as a senior member of staff, for the organisation’s performance. 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Importance of Accountability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It assures someone that the needs will be met.</a:t>
            </a:r>
          </a:p>
          <a:p>
            <a:r>
              <a:rPr lang="en-IN" sz="3200" dirty="0" smtClean="0">
                <a:latin typeface="Times" pitchFamily="18" charset="0"/>
              </a:rPr>
              <a:t>Employee can trust that their work will be rewarded appropriately.</a:t>
            </a:r>
          </a:p>
          <a:p>
            <a:r>
              <a:rPr lang="en-IN" sz="3200" dirty="0" smtClean="0">
                <a:latin typeface="Times" pitchFamily="18" charset="0"/>
              </a:rPr>
              <a:t>Investigating and holding individuals accountable for any violations of the laws is possible.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</TotalTime>
  <Words>579</Words>
  <Application>Microsoft Office PowerPoint</Application>
  <PresentationFormat>On-screen Show (4:3)</PresentationFormat>
  <Paragraphs>92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Professional Ethics</vt:lpstr>
      <vt:lpstr>Definition </vt:lpstr>
      <vt:lpstr>Elements of Human values</vt:lpstr>
      <vt:lpstr>Elements of Human values</vt:lpstr>
      <vt:lpstr>Basic Human elements</vt:lpstr>
      <vt:lpstr>Accountability</vt:lpstr>
      <vt:lpstr>Professional Accountability</vt:lpstr>
      <vt:lpstr>Components of Accountability</vt:lpstr>
      <vt:lpstr>Importance of Accountability</vt:lpstr>
      <vt:lpstr>Collegiality</vt:lpstr>
      <vt:lpstr>Cont’d....</vt:lpstr>
      <vt:lpstr>Loyalty</vt:lpstr>
      <vt:lpstr>Responsibility</vt:lpstr>
      <vt:lpstr>Moral Responsibility</vt:lpstr>
      <vt:lpstr>Legal Responsibility</vt:lpstr>
      <vt:lpstr>Fundamental Responsibility</vt:lpstr>
      <vt:lpstr>Cont’d...</vt:lpstr>
      <vt:lpstr>Professional Responsibility</vt:lpstr>
      <vt:lpstr>Professional Responsibility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</dc:title>
  <dc:creator>user</dc:creator>
  <cp:lastModifiedBy>user</cp:lastModifiedBy>
  <cp:revision>11</cp:revision>
  <dcterms:created xsi:type="dcterms:W3CDTF">2020-05-01T17:49:12Z</dcterms:created>
  <dcterms:modified xsi:type="dcterms:W3CDTF">2020-05-01T18:53:00Z</dcterms:modified>
</cp:coreProperties>
</file>