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002C9F3-636A-43FB-8A49-E7C5A494026F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2B46472-C666-4531-8360-CB9B42E9B25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+mn-lt"/>
              </a:rPr>
              <a:t>Boost team spirit</a:t>
            </a:r>
            <a:endParaRPr lang="en-IN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Introduction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 smtClean="0">
                <a:latin typeface="Times" pitchFamily="18" charset="0"/>
              </a:rPr>
              <a:t>Great work environments don’t happen overnight but even the best managers won’t get much done without a positive team spirit.</a:t>
            </a:r>
          </a:p>
          <a:p>
            <a:r>
              <a:rPr lang="en-IN" sz="3200" dirty="0" smtClean="0">
                <a:latin typeface="Times" pitchFamily="18" charset="0"/>
              </a:rPr>
              <a:t>Promoting collaborative atmosphere helps to accomplish that goal, as well as ensuring that everyone understands where the company is going and that managers are not creating hidden agendas.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Be Honest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Being honest is critical in building team spirit.</a:t>
            </a:r>
          </a:p>
          <a:p>
            <a:r>
              <a:rPr lang="en-IN" sz="3200" dirty="0" smtClean="0">
                <a:latin typeface="Times" pitchFamily="18" charset="0"/>
              </a:rPr>
              <a:t>Keeping secrets inhibits staff from giving its best.</a:t>
            </a:r>
          </a:p>
          <a:p>
            <a:r>
              <a:rPr lang="en-IN" sz="3200" dirty="0" smtClean="0">
                <a:latin typeface="Times" pitchFamily="18" charset="0"/>
              </a:rPr>
              <a:t>To promote morale, hold regular informal meetings, but don’t limit the agenda to major announcements.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Define your strategic plan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Employee need a road map to know where they are going which is why it’s vital to create a strategic plan that everyone embraces and understands for ex. Actively involves its employee work teams in creating action plans and annual goals.  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Get everyone involved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Collaborative decision making is a key element in team building.</a:t>
            </a:r>
          </a:p>
          <a:p>
            <a:r>
              <a:rPr lang="en-IN" sz="3200" dirty="0" smtClean="0">
                <a:latin typeface="Times" pitchFamily="18" charset="0"/>
              </a:rPr>
              <a:t>As entrepreneur magazine notes, employees are unlikely to feel invested in ideas that don’t involve them. 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Promote work/life balance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In an increasingly virtual era, employee expect companies to help balance life and work appropriately.</a:t>
            </a:r>
          </a:p>
          <a:p>
            <a:r>
              <a:rPr lang="en-IN" sz="3200" dirty="0" smtClean="0">
                <a:latin typeface="Times" pitchFamily="18" charset="0"/>
              </a:rPr>
              <a:t>Cohesion and morale suffers when employees feel tethered to their computers or see little relief from unrealistic workloads.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Recognize extra effort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Whether they admit it or not employees crave recognition for what they do. How to harness this need is the company’s challenge-especially in a tight economy, when conventional pay raise are not affordable.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44</TotalTime>
  <Words>250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Boost team spirit</vt:lpstr>
      <vt:lpstr>Introduction</vt:lpstr>
      <vt:lpstr>Be Honest</vt:lpstr>
      <vt:lpstr>Define your strategic plan</vt:lpstr>
      <vt:lpstr>Get everyone involved</vt:lpstr>
      <vt:lpstr>Promote work/life balance</vt:lpstr>
      <vt:lpstr>Recognize extra effort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team spirit</dc:title>
  <dc:creator>user</dc:creator>
  <cp:lastModifiedBy>user</cp:lastModifiedBy>
  <cp:revision>5</cp:revision>
  <dcterms:created xsi:type="dcterms:W3CDTF">2020-05-14T11:55:12Z</dcterms:created>
  <dcterms:modified xsi:type="dcterms:W3CDTF">2020-05-14T12:39:32Z</dcterms:modified>
</cp:coreProperties>
</file>