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EE7C-A8A9-4E0B-A895-A8B2EF8510F4}" type="datetimeFigureOut">
              <a:rPr lang="en-US" smtClean="0"/>
              <a:t>5/14/2020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255C-610A-45DB-992F-89B6E6423C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EE7C-A8A9-4E0B-A895-A8B2EF8510F4}" type="datetimeFigureOut">
              <a:rPr lang="en-US" smtClean="0"/>
              <a:t>5/14/2020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255C-610A-45DB-992F-89B6E6423C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EE7C-A8A9-4E0B-A895-A8B2EF8510F4}" type="datetimeFigureOut">
              <a:rPr lang="en-US" smtClean="0"/>
              <a:t>5/14/2020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255C-610A-45DB-992F-89B6E6423C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EE7C-A8A9-4E0B-A895-A8B2EF8510F4}" type="datetimeFigureOut">
              <a:rPr lang="en-US" smtClean="0"/>
              <a:t>5/14/2020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255C-610A-45DB-992F-89B6E6423C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EE7C-A8A9-4E0B-A895-A8B2EF8510F4}" type="datetimeFigureOut">
              <a:rPr lang="en-US" smtClean="0"/>
              <a:t>5/14/2020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255C-610A-45DB-992F-89B6E6423C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EE7C-A8A9-4E0B-A895-A8B2EF8510F4}" type="datetimeFigureOut">
              <a:rPr lang="en-US" smtClean="0"/>
              <a:t>5/14/2020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255C-610A-45DB-992F-89B6E6423C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EE7C-A8A9-4E0B-A895-A8B2EF8510F4}" type="datetimeFigureOut">
              <a:rPr lang="en-US" smtClean="0"/>
              <a:t>5/14/2020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255C-610A-45DB-992F-89B6E6423C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EE7C-A8A9-4E0B-A895-A8B2EF8510F4}" type="datetimeFigureOut">
              <a:rPr lang="en-US" smtClean="0"/>
              <a:t>5/14/2020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255C-610A-45DB-992F-89B6E6423C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EE7C-A8A9-4E0B-A895-A8B2EF8510F4}" type="datetimeFigureOut">
              <a:rPr lang="en-US" smtClean="0"/>
              <a:t>5/14/2020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255C-610A-45DB-992F-89B6E6423C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EE7C-A8A9-4E0B-A895-A8B2EF8510F4}" type="datetimeFigureOut">
              <a:rPr lang="en-US" smtClean="0"/>
              <a:t>5/14/2020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255C-610A-45DB-992F-89B6E6423C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EE7C-A8A9-4E0B-A895-A8B2EF8510F4}" type="datetimeFigureOut">
              <a:rPr lang="en-US" smtClean="0"/>
              <a:t>5/14/2020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255C-610A-45DB-992F-89B6E6423C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DEE7C-A8A9-4E0B-A895-A8B2EF8510F4}" type="datetimeFigureOut">
              <a:rPr lang="en-US" smtClean="0"/>
              <a:t>5/14/2020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5255C-610A-45DB-992F-89B6E6423C4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Fundamental to a Code of Conduct Credibility Monitoring Enforcement Transparency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2530" name="Picture 2" descr="Corporate Or Business            EthicsIt focuses on social issues involving the organization.It sets out general princ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554" name="Picture 2" descr="Employee EthicsThe effectiveness of such codes of ethics depends onthe extent to which management supports them withsanc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4578" name="Picture 2" descr="Code Of ConductIt is a document designed to influence the behaviourof employees.They set out the procedures to be used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5602" name="Picture 2" descr="Code Of PracticeIt is adopted by a profession or by a governmental ornon-governmental organization to regulate thatprof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6626" name="Picture 2" descr="Fashion Code of Ethics•There is an emerging code of ethics making its waythrough the fashion industry. This global movemen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7650" name="Picture 2" descr="RESPECT FOR COLLEGE RULES AND REGULATIONS:• College Property: Graffiti and defacement of college property isunacceptable 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8674" name="Picture 2" descr="RESPECT FOR THE OPEN EXCHANGE OF IDEAS:Students shall be guaranteed the right of Freedom of Speechwhich will be observed b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9698" name="Picture 2" descr="EtiquetteIt is a code of behaviour that delineates expectations forsocial behaviour according to contemporary conventional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715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22" name="Picture 2" descr="Rules of etiquetteRules of etiquette encompass most aspects of social interactionin any society, though the term itself i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1746" name="Picture 2" descr="Manners Some such individuals consider etiquetteto be an unnecessary restriction of freedomof personal expression; other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 descr="Our Philosophy and Spirit… &lt;ul&gt;&lt;li&gt;The Company is committed to provide quality services to its clients.  It believes that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2770" name="Picture 2" descr="Western office and               business etiquette The etiquette of business is the set of written and unwritten rules 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42900"/>
            <a:ext cx="9144000" cy="7000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3794" name="Picture 2" descr="India is alsoincorporatingthe westernBusinessEtiquettes inits corporatesectors.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14686"/>
            <a:ext cx="8229600" cy="291147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4800" dirty="0" smtClean="0"/>
              <a:t>Thank You</a:t>
            </a:r>
            <a:endParaRPr lang="en-IN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Objectives &lt;ul&gt;&lt;li&gt;To promote quality of work life rather than for  disciplinary measures &lt;/li&gt;&lt;/ul&gt;&lt;ul&gt;&lt;li&gt;To define the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Norms of Conduct &lt;ul&gt;&lt;li&gt;Honesty and Integrity &lt;/li&gt;&lt;/ul&gt;&lt;ul&gt;&lt;ul&gt;&lt;li&gt;honesty and confidence &lt;/li&gt;&lt;/ul&gt;&lt;/ul&gt;&lt;ul&gt;&lt;ul&gt;&lt;li&gt;sec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&lt;ul&gt;&lt;li&gt;Job Performance &lt;/li&gt;&lt;/ul&gt;&lt;ul&gt;&lt;ul&gt;&lt;li&gt;competence  &lt;/li&gt;&lt;/ul&gt;&lt;/ul&gt;&lt;ul&gt;&lt;ul&gt;&lt;li&gt;productivity, efficiency and effectiv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Policies &amp; Guidelines &lt;ul&gt;&lt;li&gt;1. Acts or omissions constituting infractions &lt;/li&gt;&lt;/ul&gt;&lt;ul&gt;&lt;li&gt;Any act or omission contrary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&lt;ul&gt;&lt;li&gt;Management Prerogative to Discipline &lt;/li&gt;&lt;/ul&gt;&lt;ul&gt;&lt;li&gt;The Bank has an inherent prerogative to instill discipline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&lt;ul&gt;&lt;li&gt;Command Responsibility &lt;/li&gt;&lt;/ul&gt;&lt;ul&gt;&lt;li&gt;The doctrine of command responsibility applies to the supervisor of the 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&lt;ul&gt;&lt;li&gt;Uniform and Just Application &lt;/li&gt;&lt;/ul&gt;&lt;ul&gt;&lt;li&gt;The Bank commits itself to the firm, uniform and just application 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</Words>
  <Application>Microsoft Office PowerPoint</Application>
  <PresentationFormat>On-screen Show (4:3)</PresentationFormat>
  <Paragraphs>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</cp:revision>
  <dcterms:created xsi:type="dcterms:W3CDTF">2020-05-14T10:44:21Z</dcterms:created>
  <dcterms:modified xsi:type="dcterms:W3CDTF">2020-05-14T11:14:58Z</dcterms:modified>
</cp:coreProperties>
</file>