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0"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7B089-16AC-4CA2-8103-30CB008F43A2}" type="doc">
      <dgm:prSet loTypeId="urn:microsoft.com/office/officeart/2005/8/layout/hierarchy1" loCatId="hierarchy" qsTypeId="urn:microsoft.com/office/officeart/2005/8/quickstyle/3d5" qsCatId="3D" csTypeId="urn:microsoft.com/office/officeart/2005/8/colors/accent0_1" csCatId="mainScheme" phldr="1"/>
      <dgm:spPr/>
      <dgm:t>
        <a:bodyPr/>
        <a:lstStyle/>
        <a:p>
          <a:endParaRPr lang="en-IN"/>
        </a:p>
      </dgm:t>
    </dgm:pt>
    <dgm:pt modelId="{4848B7F3-1F7E-4A6B-B6D7-6A8708BBB128}">
      <dgm:prSet phldrT="[Text]"/>
      <dgm:spPr/>
      <dgm:t>
        <a:bodyPr/>
        <a:lstStyle/>
        <a:p>
          <a:r>
            <a:rPr lang="en-IN" dirty="0" smtClean="0"/>
            <a:t>Act of disclosure</a:t>
          </a:r>
          <a:endParaRPr lang="en-IN" dirty="0"/>
        </a:p>
      </dgm:t>
    </dgm:pt>
    <dgm:pt modelId="{E4AC2AA8-CE49-4F4F-B872-3FD3DB7DF23B}" type="parTrans" cxnId="{0F4A0565-C429-4AD3-B39F-2E67951FF0E3}">
      <dgm:prSet/>
      <dgm:spPr/>
      <dgm:t>
        <a:bodyPr/>
        <a:lstStyle/>
        <a:p>
          <a:endParaRPr lang="en-IN"/>
        </a:p>
      </dgm:t>
    </dgm:pt>
    <dgm:pt modelId="{6BBCC77C-468E-4510-8FB6-7B86526908BC}" type="sibTrans" cxnId="{0F4A0565-C429-4AD3-B39F-2E67951FF0E3}">
      <dgm:prSet/>
      <dgm:spPr/>
      <dgm:t>
        <a:bodyPr/>
        <a:lstStyle/>
        <a:p>
          <a:endParaRPr lang="en-IN"/>
        </a:p>
      </dgm:t>
    </dgm:pt>
    <dgm:pt modelId="{84013461-DFB2-43D6-BAAC-124159366F6B}">
      <dgm:prSet phldrT="[Text]"/>
      <dgm:spPr/>
      <dgm:t>
        <a:bodyPr/>
        <a:lstStyle/>
        <a:p>
          <a:r>
            <a:rPr lang="en-IN" dirty="0" smtClean="0"/>
            <a:t>Topic</a:t>
          </a:r>
          <a:endParaRPr lang="en-IN" dirty="0"/>
        </a:p>
      </dgm:t>
    </dgm:pt>
    <dgm:pt modelId="{83362B94-8DBE-478A-B046-349B5A3962F6}" type="parTrans" cxnId="{CAD9C320-7BE2-4ACD-BC79-1BB3957136D6}">
      <dgm:prSet/>
      <dgm:spPr/>
      <dgm:t>
        <a:bodyPr/>
        <a:lstStyle/>
        <a:p>
          <a:endParaRPr lang="en-IN"/>
        </a:p>
      </dgm:t>
    </dgm:pt>
    <dgm:pt modelId="{6415411C-4B0A-428F-9938-2273638A3A93}" type="sibTrans" cxnId="{CAD9C320-7BE2-4ACD-BC79-1BB3957136D6}">
      <dgm:prSet/>
      <dgm:spPr/>
      <dgm:t>
        <a:bodyPr/>
        <a:lstStyle/>
        <a:p>
          <a:endParaRPr lang="en-IN"/>
        </a:p>
      </dgm:t>
    </dgm:pt>
    <dgm:pt modelId="{6ED0F6D8-AB20-4A89-9E48-90FB484A95DB}">
      <dgm:prSet phldrT="[Text]"/>
      <dgm:spPr/>
      <dgm:t>
        <a:bodyPr/>
        <a:lstStyle/>
        <a:p>
          <a:r>
            <a:rPr lang="en-IN" dirty="0" smtClean="0"/>
            <a:t>Recipient</a:t>
          </a:r>
          <a:endParaRPr lang="en-IN" dirty="0"/>
        </a:p>
      </dgm:t>
    </dgm:pt>
    <dgm:pt modelId="{E95E8F63-7FF1-45C2-A6DE-7A32810625B1}" type="parTrans" cxnId="{8E25DCF0-5BED-44E8-A9DE-CFD239335364}">
      <dgm:prSet/>
      <dgm:spPr/>
      <dgm:t>
        <a:bodyPr/>
        <a:lstStyle/>
        <a:p>
          <a:endParaRPr lang="en-IN"/>
        </a:p>
      </dgm:t>
    </dgm:pt>
    <dgm:pt modelId="{D2A15FDE-6197-4B55-816B-E33BB4D492F7}" type="sibTrans" cxnId="{8E25DCF0-5BED-44E8-A9DE-CFD239335364}">
      <dgm:prSet/>
      <dgm:spPr/>
      <dgm:t>
        <a:bodyPr/>
        <a:lstStyle/>
        <a:p>
          <a:endParaRPr lang="en-IN"/>
        </a:p>
      </dgm:t>
    </dgm:pt>
    <dgm:pt modelId="{48CC854B-5869-475B-9F09-6F38EB4633EA}">
      <dgm:prSet phldrT="[Text]"/>
      <dgm:spPr/>
      <dgm:t>
        <a:bodyPr/>
        <a:lstStyle/>
        <a:p>
          <a:r>
            <a:rPr lang="en-IN" dirty="0" smtClean="0"/>
            <a:t>Investigation</a:t>
          </a:r>
          <a:endParaRPr lang="en-IN" dirty="0"/>
        </a:p>
      </dgm:t>
    </dgm:pt>
    <dgm:pt modelId="{13B7AE18-A3B1-4498-99FF-3D104B97DF56}" type="parTrans" cxnId="{8AD41E7F-EE39-49A9-8DDF-88CAFAF27C74}">
      <dgm:prSet/>
      <dgm:spPr/>
      <dgm:t>
        <a:bodyPr/>
        <a:lstStyle/>
        <a:p>
          <a:endParaRPr lang="en-IN"/>
        </a:p>
      </dgm:t>
    </dgm:pt>
    <dgm:pt modelId="{D7A05A5E-9BA8-4C7A-9FA4-46C31F80B086}" type="sibTrans" cxnId="{8AD41E7F-EE39-49A9-8DDF-88CAFAF27C74}">
      <dgm:prSet/>
      <dgm:spPr/>
      <dgm:t>
        <a:bodyPr/>
        <a:lstStyle/>
        <a:p>
          <a:endParaRPr lang="en-IN"/>
        </a:p>
      </dgm:t>
    </dgm:pt>
    <dgm:pt modelId="{312CECA2-435C-466F-B89D-6A1DBC465350}">
      <dgm:prSet phldrT="[Text]"/>
      <dgm:spPr/>
      <dgm:t>
        <a:bodyPr/>
        <a:lstStyle/>
        <a:p>
          <a:r>
            <a:rPr lang="en-IN" dirty="0" smtClean="0"/>
            <a:t>Agent</a:t>
          </a:r>
          <a:endParaRPr lang="en-IN" dirty="0"/>
        </a:p>
      </dgm:t>
    </dgm:pt>
    <dgm:pt modelId="{B74F52F0-5E9D-4159-AAF3-F3D71197F293}" type="parTrans" cxnId="{4F8A7FEB-C4CE-4739-B83B-002243F63228}">
      <dgm:prSet/>
      <dgm:spPr/>
      <dgm:t>
        <a:bodyPr/>
        <a:lstStyle/>
        <a:p>
          <a:endParaRPr lang="en-IN"/>
        </a:p>
      </dgm:t>
    </dgm:pt>
    <dgm:pt modelId="{3AB18013-4231-4F6C-AC14-BC46AF85CBA3}" type="sibTrans" cxnId="{4F8A7FEB-C4CE-4739-B83B-002243F63228}">
      <dgm:prSet/>
      <dgm:spPr/>
      <dgm:t>
        <a:bodyPr/>
        <a:lstStyle/>
        <a:p>
          <a:endParaRPr lang="en-IN"/>
        </a:p>
      </dgm:t>
    </dgm:pt>
    <dgm:pt modelId="{DCB3ECFA-0317-4687-964C-3A2F7320AFE2}">
      <dgm:prSet phldrT="[Text]"/>
      <dgm:spPr/>
      <dgm:t>
        <a:bodyPr/>
        <a:lstStyle/>
        <a:p>
          <a:r>
            <a:rPr lang="en-IN" dirty="0" smtClean="0"/>
            <a:t>Action</a:t>
          </a:r>
          <a:endParaRPr lang="en-IN" dirty="0"/>
        </a:p>
      </dgm:t>
    </dgm:pt>
    <dgm:pt modelId="{0853F163-39B7-48E4-88E4-C1714FE5ED08}" type="parTrans" cxnId="{22CC0F3E-67D8-40AE-910B-9430F181DAE8}">
      <dgm:prSet/>
      <dgm:spPr/>
      <dgm:t>
        <a:bodyPr/>
        <a:lstStyle/>
        <a:p>
          <a:endParaRPr lang="en-IN"/>
        </a:p>
      </dgm:t>
    </dgm:pt>
    <dgm:pt modelId="{2B828F78-8757-40B3-989F-C08721F105D6}" type="sibTrans" cxnId="{22CC0F3E-67D8-40AE-910B-9430F181DAE8}">
      <dgm:prSet/>
      <dgm:spPr/>
      <dgm:t>
        <a:bodyPr/>
        <a:lstStyle/>
        <a:p>
          <a:endParaRPr lang="en-IN"/>
        </a:p>
      </dgm:t>
    </dgm:pt>
    <dgm:pt modelId="{EA344D5A-5570-4F6E-A4C0-B79914F6DF3B}" type="pres">
      <dgm:prSet presAssocID="{8DF7B089-16AC-4CA2-8103-30CB008F43A2}" presName="hierChild1" presStyleCnt="0">
        <dgm:presLayoutVars>
          <dgm:chPref val="1"/>
          <dgm:dir/>
          <dgm:animOne val="branch"/>
          <dgm:animLvl val="lvl"/>
          <dgm:resizeHandles/>
        </dgm:presLayoutVars>
      </dgm:prSet>
      <dgm:spPr/>
    </dgm:pt>
    <dgm:pt modelId="{D912A31B-196C-4C44-93C2-8BFFD2C259C7}" type="pres">
      <dgm:prSet presAssocID="{4848B7F3-1F7E-4A6B-B6D7-6A8708BBB128}" presName="hierRoot1" presStyleCnt="0"/>
      <dgm:spPr/>
    </dgm:pt>
    <dgm:pt modelId="{64436A79-EFCF-4186-83A9-5B12DA323F64}" type="pres">
      <dgm:prSet presAssocID="{4848B7F3-1F7E-4A6B-B6D7-6A8708BBB128}" presName="composite" presStyleCnt="0"/>
      <dgm:spPr/>
    </dgm:pt>
    <dgm:pt modelId="{5C5DFE38-A9D9-4D1E-A19D-D4FA5D1CC3A5}" type="pres">
      <dgm:prSet presAssocID="{4848B7F3-1F7E-4A6B-B6D7-6A8708BBB128}" presName="background" presStyleLbl="node0" presStyleIdx="0" presStyleCnt="1"/>
      <dgm:spPr/>
    </dgm:pt>
    <dgm:pt modelId="{5AB5B24D-D9B2-4D00-BA6B-F559943674C2}" type="pres">
      <dgm:prSet presAssocID="{4848B7F3-1F7E-4A6B-B6D7-6A8708BBB128}" presName="text" presStyleLbl="fgAcc0" presStyleIdx="0" presStyleCnt="1">
        <dgm:presLayoutVars>
          <dgm:chPref val="3"/>
        </dgm:presLayoutVars>
      </dgm:prSet>
      <dgm:spPr/>
      <dgm:t>
        <a:bodyPr/>
        <a:lstStyle/>
        <a:p>
          <a:endParaRPr lang="en-IN"/>
        </a:p>
      </dgm:t>
    </dgm:pt>
    <dgm:pt modelId="{DC562913-43D5-4AD2-B8A9-D09ACF3890B0}" type="pres">
      <dgm:prSet presAssocID="{4848B7F3-1F7E-4A6B-B6D7-6A8708BBB128}" presName="hierChild2" presStyleCnt="0"/>
      <dgm:spPr/>
    </dgm:pt>
    <dgm:pt modelId="{701F8E1D-A645-4480-88B6-891E30540CAA}" type="pres">
      <dgm:prSet presAssocID="{83362B94-8DBE-478A-B046-349B5A3962F6}" presName="Name10" presStyleLbl="parChTrans1D2" presStyleIdx="0" presStyleCnt="2"/>
      <dgm:spPr/>
    </dgm:pt>
    <dgm:pt modelId="{5791E0FA-9607-4B81-A598-7018EF8DBCDF}" type="pres">
      <dgm:prSet presAssocID="{84013461-DFB2-43D6-BAAC-124159366F6B}" presName="hierRoot2" presStyleCnt="0"/>
      <dgm:spPr/>
    </dgm:pt>
    <dgm:pt modelId="{0540A723-9F77-4B05-B065-2219BC496CA1}" type="pres">
      <dgm:prSet presAssocID="{84013461-DFB2-43D6-BAAC-124159366F6B}" presName="composite2" presStyleCnt="0"/>
      <dgm:spPr/>
    </dgm:pt>
    <dgm:pt modelId="{B87A71DC-5D93-4E08-B3CF-718C5B4F2E92}" type="pres">
      <dgm:prSet presAssocID="{84013461-DFB2-43D6-BAAC-124159366F6B}" presName="background2" presStyleLbl="node2" presStyleIdx="0" presStyleCnt="2"/>
      <dgm:spPr/>
    </dgm:pt>
    <dgm:pt modelId="{17B39BCF-01FB-40A2-A76D-243FFAFC48E8}" type="pres">
      <dgm:prSet presAssocID="{84013461-DFB2-43D6-BAAC-124159366F6B}" presName="text2" presStyleLbl="fgAcc2" presStyleIdx="0" presStyleCnt="2">
        <dgm:presLayoutVars>
          <dgm:chPref val="3"/>
        </dgm:presLayoutVars>
      </dgm:prSet>
      <dgm:spPr/>
    </dgm:pt>
    <dgm:pt modelId="{01C84522-FF0E-4326-B06A-B0F5F5140C89}" type="pres">
      <dgm:prSet presAssocID="{84013461-DFB2-43D6-BAAC-124159366F6B}" presName="hierChild3" presStyleCnt="0"/>
      <dgm:spPr/>
    </dgm:pt>
    <dgm:pt modelId="{46519303-DCCC-4951-9D4D-EFFA2316EC70}" type="pres">
      <dgm:prSet presAssocID="{E95E8F63-7FF1-45C2-A6DE-7A32810625B1}" presName="Name17" presStyleLbl="parChTrans1D3" presStyleIdx="0" presStyleCnt="3"/>
      <dgm:spPr/>
    </dgm:pt>
    <dgm:pt modelId="{D851AC56-A320-4A81-A0D5-BBE2D27A0680}" type="pres">
      <dgm:prSet presAssocID="{6ED0F6D8-AB20-4A89-9E48-90FB484A95DB}" presName="hierRoot3" presStyleCnt="0"/>
      <dgm:spPr/>
    </dgm:pt>
    <dgm:pt modelId="{341B3C76-B004-471A-8E0B-0E5930C916C2}" type="pres">
      <dgm:prSet presAssocID="{6ED0F6D8-AB20-4A89-9E48-90FB484A95DB}" presName="composite3" presStyleCnt="0"/>
      <dgm:spPr/>
    </dgm:pt>
    <dgm:pt modelId="{059C9FFA-FDFD-4BDF-A885-6AE8807A767E}" type="pres">
      <dgm:prSet presAssocID="{6ED0F6D8-AB20-4A89-9E48-90FB484A95DB}" presName="background3" presStyleLbl="node3" presStyleIdx="0" presStyleCnt="3"/>
      <dgm:spPr/>
    </dgm:pt>
    <dgm:pt modelId="{EC3552FF-31BD-461F-B895-F98B8B4D7A5D}" type="pres">
      <dgm:prSet presAssocID="{6ED0F6D8-AB20-4A89-9E48-90FB484A95DB}" presName="text3" presStyleLbl="fgAcc3" presStyleIdx="0" presStyleCnt="3">
        <dgm:presLayoutVars>
          <dgm:chPref val="3"/>
        </dgm:presLayoutVars>
      </dgm:prSet>
      <dgm:spPr/>
    </dgm:pt>
    <dgm:pt modelId="{30638423-0680-4B0E-B85C-E7EF524583FE}" type="pres">
      <dgm:prSet presAssocID="{6ED0F6D8-AB20-4A89-9E48-90FB484A95DB}" presName="hierChild4" presStyleCnt="0"/>
      <dgm:spPr/>
    </dgm:pt>
    <dgm:pt modelId="{9A482197-BE88-494B-A7CA-3C412018F8E1}" type="pres">
      <dgm:prSet presAssocID="{13B7AE18-A3B1-4498-99FF-3D104B97DF56}" presName="Name17" presStyleLbl="parChTrans1D3" presStyleIdx="1" presStyleCnt="3"/>
      <dgm:spPr/>
    </dgm:pt>
    <dgm:pt modelId="{C47C18B3-8E82-49BE-8F07-4DE6F12B5857}" type="pres">
      <dgm:prSet presAssocID="{48CC854B-5869-475B-9F09-6F38EB4633EA}" presName="hierRoot3" presStyleCnt="0"/>
      <dgm:spPr/>
    </dgm:pt>
    <dgm:pt modelId="{2134C986-65A6-4709-AEA1-C122FEE83EEE}" type="pres">
      <dgm:prSet presAssocID="{48CC854B-5869-475B-9F09-6F38EB4633EA}" presName="composite3" presStyleCnt="0"/>
      <dgm:spPr/>
    </dgm:pt>
    <dgm:pt modelId="{9007F0D0-FB35-452E-BF6E-F646847B2E22}" type="pres">
      <dgm:prSet presAssocID="{48CC854B-5869-475B-9F09-6F38EB4633EA}" presName="background3" presStyleLbl="node3" presStyleIdx="1" presStyleCnt="3"/>
      <dgm:spPr/>
    </dgm:pt>
    <dgm:pt modelId="{E4FD6DC5-1E84-4934-B9CC-1CED1249EC9D}" type="pres">
      <dgm:prSet presAssocID="{48CC854B-5869-475B-9F09-6F38EB4633EA}" presName="text3" presStyleLbl="fgAcc3" presStyleIdx="1" presStyleCnt="3">
        <dgm:presLayoutVars>
          <dgm:chPref val="3"/>
        </dgm:presLayoutVars>
      </dgm:prSet>
      <dgm:spPr/>
    </dgm:pt>
    <dgm:pt modelId="{194F2444-FC10-44D8-8C55-B089B99882CC}" type="pres">
      <dgm:prSet presAssocID="{48CC854B-5869-475B-9F09-6F38EB4633EA}" presName="hierChild4" presStyleCnt="0"/>
      <dgm:spPr/>
    </dgm:pt>
    <dgm:pt modelId="{1CDE79C2-A9F4-4B26-B221-90E26138441F}" type="pres">
      <dgm:prSet presAssocID="{B74F52F0-5E9D-4159-AAF3-F3D71197F293}" presName="Name10" presStyleLbl="parChTrans1D2" presStyleIdx="1" presStyleCnt="2"/>
      <dgm:spPr/>
    </dgm:pt>
    <dgm:pt modelId="{FF341C8E-54A7-402E-934D-645F535AF221}" type="pres">
      <dgm:prSet presAssocID="{312CECA2-435C-466F-B89D-6A1DBC465350}" presName="hierRoot2" presStyleCnt="0"/>
      <dgm:spPr/>
    </dgm:pt>
    <dgm:pt modelId="{CD4E04F9-0855-4B72-9963-CB6C6305D13F}" type="pres">
      <dgm:prSet presAssocID="{312CECA2-435C-466F-B89D-6A1DBC465350}" presName="composite2" presStyleCnt="0"/>
      <dgm:spPr/>
    </dgm:pt>
    <dgm:pt modelId="{AFBA9DE7-3C87-4C0C-B319-DA7FD553A8F2}" type="pres">
      <dgm:prSet presAssocID="{312CECA2-435C-466F-B89D-6A1DBC465350}" presName="background2" presStyleLbl="node2" presStyleIdx="1" presStyleCnt="2"/>
      <dgm:spPr/>
    </dgm:pt>
    <dgm:pt modelId="{2A6290B7-0A50-4A93-B1F5-3C8E18E229AB}" type="pres">
      <dgm:prSet presAssocID="{312CECA2-435C-466F-B89D-6A1DBC465350}" presName="text2" presStyleLbl="fgAcc2" presStyleIdx="1" presStyleCnt="2">
        <dgm:presLayoutVars>
          <dgm:chPref val="3"/>
        </dgm:presLayoutVars>
      </dgm:prSet>
      <dgm:spPr/>
      <dgm:t>
        <a:bodyPr/>
        <a:lstStyle/>
        <a:p>
          <a:endParaRPr lang="en-IN"/>
        </a:p>
      </dgm:t>
    </dgm:pt>
    <dgm:pt modelId="{5676AD39-81B5-45AE-80E9-F3D8CF48932B}" type="pres">
      <dgm:prSet presAssocID="{312CECA2-435C-466F-B89D-6A1DBC465350}" presName="hierChild3" presStyleCnt="0"/>
      <dgm:spPr/>
    </dgm:pt>
    <dgm:pt modelId="{BBD979F6-E390-4B0F-8D9C-56A86E60CEDA}" type="pres">
      <dgm:prSet presAssocID="{0853F163-39B7-48E4-88E4-C1714FE5ED08}" presName="Name17" presStyleLbl="parChTrans1D3" presStyleIdx="2" presStyleCnt="3"/>
      <dgm:spPr/>
    </dgm:pt>
    <dgm:pt modelId="{EB124572-0586-47FD-9AA9-56DFFF970867}" type="pres">
      <dgm:prSet presAssocID="{DCB3ECFA-0317-4687-964C-3A2F7320AFE2}" presName="hierRoot3" presStyleCnt="0"/>
      <dgm:spPr/>
    </dgm:pt>
    <dgm:pt modelId="{172106A1-CE42-4BB5-BEDB-A7B1BB746658}" type="pres">
      <dgm:prSet presAssocID="{DCB3ECFA-0317-4687-964C-3A2F7320AFE2}" presName="composite3" presStyleCnt="0"/>
      <dgm:spPr/>
    </dgm:pt>
    <dgm:pt modelId="{C565F517-C9FE-4BE3-B813-A97AEB8E7B1E}" type="pres">
      <dgm:prSet presAssocID="{DCB3ECFA-0317-4687-964C-3A2F7320AFE2}" presName="background3" presStyleLbl="node3" presStyleIdx="2" presStyleCnt="3"/>
      <dgm:spPr/>
    </dgm:pt>
    <dgm:pt modelId="{CBC96ED3-AD09-4C0E-824A-414ABBE91F6A}" type="pres">
      <dgm:prSet presAssocID="{DCB3ECFA-0317-4687-964C-3A2F7320AFE2}" presName="text3" presStyleLbl="fgAcc3" presStyleIdx="2" presStyleCnt="3">
        <dgm:presLayoutVars>
          <dgm:chPref val="3"/>
        </dgm:presLayoutVars>
      </dgm:prSet>
      <dgm:spPr/>
    </dgm:pt>
    <dgm:pt modelId="{F63868F9-3C60-40AD-BB11-D9DA1C189348}" type="pres">
      <dgm:prSet presAssocID="{DCB3ECFA-0317-4687-964C-3A2F7320AFE2}" presName="hierChild4" presStyleCnt="0"/>
      <dgm:spPr/>
    </dgm:pt>
  </dgm:ptLst>
  <dgm:cxnLst>
    <dgm:cxn modelId="{0F4A0565-C429-4AD3-B39F-2E67951FF0E3}" srcId="{8DF7B089-16AC-4CA2-8103-30CB008F43A2}" destId="{4848B7F3-1F7E-4A6B-B6D7-6A8708BBB128}" srcOrd="0" destOrd="0" parTransId="{E4AC2AA8-CE49-4F4F-B872-3FD3DB7DF23B}" sibTransId="{6BBCC77C-468E-4510-8FB6-7B86526908BC}"/>
    <dgm:cxn modelId="{5E1B56B5-69EC-4E01-8E02-DB0566DBB149}" type="presOf" srcId="{48CC854B-5869-475B-9F09-6F38EB4633EA}" destId="{E4FD6DC5-1E84-4934-B9CC-1CED1249EC9D}" srcOrd="0" destOrd="0" presId="urn:microsoft.com/office/officeart/2005/8/layout/hierarchy1"/>
    <dgm:cxn modelId="{24A00E82-90E1-4080-871A-C995A6E1D47A}" type="presOf" srcId="{84013461-DFB2-43D6-BAAC-124159366F6B}" destId="{17B39BCF-01FB-40A2-A76D-243FFAFC48E8}" srcOrd="0" destOrd="0" presId="urn:microsoft.com/office/officeart/2005/8/layout/hierarchy1"/>
    <dgm:cxn modelId="{533DF2FD-6511-4FCF-99F0-31B48BC05E18}" type="presOf" srcId="{0853F163-39B7-48E4-88E4-C1714FE5ED08}" destId="{BBD979F6-E390-4B0F-8D9C-56A86E60CEDA}" srcOrd="0" destOrd="0" presId="urn:microsoft.com/office/officeart/2005/8/layout/hierarchy1"/>
    <dgm:cxn modelId="{049D1DD2-AAB7-42E6-9146-AC3B95DBEAD4}" type="presOf" srcId="{E95E8F63-7FF1-45C2-A6DE-7A32810625B1}" destId="{46519303-DCCC-4951-9D4D-EFFA2316EC70}" srcOrd="0" destOrd="0" presId="urn:microsoft.com/office/officeart/2005/8/layout/hierarchy1"/>
    <dgm:cxn modelId="{183141A8-A7CF-4849-A8FE-F905EDF644DB}" type="presOf" srcId="{4848B7F3-1F7E-4A6B-B6D7-6A8708BBB128}" destId="{5AB5B24D-D9B2-4D00-BA6B-F559943674C2}" srcOrd="0" destOrd="0" presId="urn:microsoft.com/office/officeart/2005/8/layout/hierarchy1"/>
    <dgm:cxn modelId="{22CC0F3E-67D8-40AE-910B-9430F181DAE8}" srcId="{312CECA2-435C-466F-B89D-6A1DBC465350}" destId="{DCB3ECFA-0317-4687-964C-3A2F7320AFE2}" srcOrd="0" destOrd="0" parTransId="{0853F163-39B7-48E4-88E4-C1714FE5ED08}" sibTransId="{2B828F78-8757-40B3-989F-C08721F105D6}"/>
    <dgm:cxn modelId="{89ABFAEF-DB36-46FF-BC8A-6C43630D6A1A}" type="presOf" srcId="{B74F52F0-5E9D-4159-AAF3-F3D71197F293}" destId="{1CDE79C2-A9F4-4B26-B221-90E26138441F}" srcOrd="0" destOrd="0" presId="urn:microsoft.com/office/officeart/2005/8/layout/hierarchy1"/>
    <dgm:cxn modelId="{8AD41E7F-EE39-49A9-8DDF-88CAFAF27C74}" srcId="{84013461-DFB2-43D6-BAAC-124159366F6B}" destId="{48CC854B-5869-475B-9F09-6F38EB4633EA}" srcOrd="1" destOrd="0" parTransId="{13B7AE18-A3B1-4498-99FF-3D104B97DF56}" sibTransId="{D7A05A5E-9BA8-4C7A-9FA4-46C31F80B086}"/>
    <dgm:cxn modelId="{4F8A7FEB-C4CE-4739-B83B-002243F63228}" srcId="{4848B7F3-1F7E-4A6B-B6D7-6A8708BBB128}" destId="{312CECA2-435C-466F-B89D-6A1DBC465350}" srcOrd="1" destOrd="0" parTransId="{B74F52F0-5E9D-4159-AAF3-F3D71197F293}" sibTransId="{3AB18013-4231-4F6C-AC14-BC46AF85CBA3}"/>
    <dgm:cxn modelId="{D27262A9-E0FB-477C-AB94-5CAF72CD22EA}" type="presOf" srcId="{8DF7B089-16AC-4CA2-8103-30CB008F43A2}" destId="{EA344D5A-5570-4F6E-A4C0-B79914F6DF3B}" srcOrd="0" destOrd="0" presId="urn:microsoft.com/office/officeart/2005/8/layout/hierarchy1"/>
    <dgm:cxn modelId="{0827FF76-1283-4FBB-B663-55432927264B}" type="presOf" srcId="{DCB3ECFA-0317-4687-964C-3A2F7320AFE2}" destId="{CBC96ED3-AD09-4C0E-824A-414ABBE91F6A}" srcOrd="0" destOrd="0" presId="urn:microsoft.com/office/officeart/2005/8/layout/hierarchy1"/>
    <dgm:cxn modelId="{E3B8C22D-8233-470C-9795-8590C4BB42FE}" type="presOf" srcId="{6ED0F6D8-AB20-4A89-9E48-90FB484A95DB}" destId="{EC3552FF-31BD-461F-B895-F98B8B4D7A5D}" srcOrd="0" destOrd="0" presId="urn:microsoft.com/office/officeart/2005/8/layout/hierarchy1"/>
    <dgm:cxn modelId="{CAD9C320-7BE2-4ACD-BC79-1BB3957136D6}" srcId="{4848B7F3-1F7E-4A6B-B6D7-6A8708BBB128}" destId="{84013461-DFB2-43D6-BAAC-124159366F6B}" srcOrd="0" destOrd="0" parTransId="{83362B94-8DBE-478A-B046-349B5A3962F6}" sibTransId="{6415411C-4B0A-428F-9938-2273638A3A93}"/>
    <dgm:cxn modelId="{8E25DCF0-5BED-44E8-A9DE-CFD239335364}" srcId="{84013461-DFB2-43D6-BAAC-124159366F6B}" destId="{6ED0F6D8-AB20-4A89-9E48-90FB484A95DB}" srcOrd="0" destOrd="0" parTransId="{E95E8F63-7FF1-45C2-A6DE-7A32810625B1}" sibTransId="{D2A15FDE-6197-4B55-816B-E33BB4D492F7}"/>
    <dgm:cxn modelId="{3099F8AE-6560-4C4F-B295-36DAFC5079B8}" type="presOf" srcId="{312CECA2-435C-466F-B89D-6A1DBC465350}" destId="{2A6290B7-0A50-4A93-B1F5-3C8E18E229AB}" srcOrd="0" destOrd="0" presId="urn:microsoft.com/office/officeart/2005/8/layout/hierarchy1"/>
    <dgm:cxn modelId="{17EB7CEB-5AB5-40F5-B8B8-5FF9ECB44792}" type="presOf" srcId="{83362B94-8DBE-478A-B046-349B5A3962F6}" destId="{701F8E1D-A645-4480-88B6-891E30540CAA}" srcOrd="0" destOrd="0" presId="urn:microsoft.com/office/officeart/2005/8/layout/hierarchy1"/>
    <dgm:cxn modelId="{2B6966AF-A1A3-4A8D-8D28-A22645F6C662}" type="presOf" srcId="{13B7AE18-A3B1-4498-99FF-3D104B97DF56}" destId="{9A482197-BE88-494B-A7CA-3C412018F8E1}" srcOrd="0" destOrd="0" presId="urn:microsoft.com/office/officeart/2005/8/layout/hierarchy1"/>
    <dgm:cxn modelId="{5FECEC54-25F7-4296-9003-9329B42DA31D}" type="presParOf" srcId="{EA344D5A-5570-4F6E-A4C0-B79914F6DF3B}" destId="{D912A31B-196C-4C44-93C2-8BFFD2C259C7}" srcOrd="0" destOrd="0" presId="urn:microsoft.com/office/officeart/2005/8/layout/hierarchy1"/>
    <dgm:cxn modelId="{F952717F-3281-41A4-9A09-C223B192DDB2}" type="presParOf" srcId="{D912A31B-196C-4C44-93C2-8BFFD2C259C7}" destId="{64436A79-EFCF-4186-83A9-5B12DA323F64}" srcOrd="0" destOrd="0" presId="urn:microsoft.com/office/officeart/2005/8/layout/hierarchy1"/>
    <dgm:cxn modelId="{22FDAC2D-19F2-4673-BE2F-EF5F6A3659FF}" type="presParOf" srcId="{64436A79-EFCF-4186-83A9-5B12DA323F64}" destId="{5C5DFE38-A9D9-4D1E-A19D-D4FA5D1CC3A5}" srcOrd="0" destOrd="0" presId="urn:microsoft.com/office/officeart/2005/8/layout/hierarchy1"/>
    <dgm:cxn modelId="{8028F54A-CA70-40E9-A69F-CB63EEEA52ED}" type="presParOf" srcId="{64436A79-EFCF-4186-83A9-5B12DA323F64}" destId="{5AB5B24D-D9B2-4D00-BA6B-F559943674C2}" srcOrd="1" destOrd="0" presId="urn:microsoft.com/office/officeart/2005/8/layout/hierarchy1"/>
    <dgm:cxn modelId="{BC14C03F-3748-497D-9CA1-13201C6495F6}" type="presParOf" srcId="{D912A31B-196C-4C44-93C2-8BFFD2C259C7}" destId="{DC562913-43D5-4AD2-B8A9-D09ACF3890B0}" srcOrd="1" destOrd="0" presId="urn:microsoft.com/office/officeart/2005/8/layout/hierarchy1"/>
    <dgm:cxn modelId="{65A29F44-7644-48D3-AF9A-3BAF8EB28951}" type="presParOf" srcId="{DC562913-43D5-4AD2-B8A9-D09ACF3890B0}" destId="{701F8E1D-A645-4480-88B6-891E30540CAA}" srcOrd="0" destOrd="0" presId="urn:microsoft.com/office/officeart/2005/8/layout/hierarchy1"/>
    <dgm:cxn modelId="{01B24B6E-6FBF-473E-B98B-E4417BF67978}" type="presParOf" srcId="{DC562913-43D5-4AD2-B8A9-D09ACF3890B0}" destId="{5791E0FA-9607-4B81-A598-7018EF8DBCDF}" srcOrd="1" destOrd="0" presId="urn:microsoft.com/office/officeart/2005/8/layout/hierarchy1"/>
    <dgm:cxn modelId="{BC24FF4F-4D69-4076-99DA-65D4FBDDBFF3}" type="presParOf" srcId="{5791E0FA-9607-4B81-A598-7018EF8DBCDF}" destId="{0540A723-9F77-4B05-B065-2219BC496CA1}" srcOrd="0" destOrd="0" presId="urn:microsoft.com/office/officeart/2005/8/layout/hierarchy1"/>
    <dgm:cxn modelId="{16E84079-56A1-44C3-9888-8758C039112F}" type="presParOf" srcId="{0540A723-9F77-4B05-B065-2219BC496CA1}" destId="{B87A71DC-5D93-4E08-B3CF-718C5B4F2E92}" srcOrd="0" destOrd="0" presId="urn:microsoft.com/office/officeart/2005/8/layout/hierarchy1"/>
    <dgm:cxn modelId="{2ECFFD97-30B3-4DB2-BD74-38446E7C32CC}" type="presParOf" srcId="{0540A723-9F77-4B05-B065-2219BC496CA1}" destId="{17B39BCF-01FB-40A2-A76D-243FFAFC48E8}" srcOrd="1" destOrd="0" presId="urn:microsoft.com/office/officeart/2005/8/layout/hierarchy1"/>
    <dgm:cxn modelId="{EB1C09A5-EA23-4A43-A79A-539354CE118D}" type="presParOf" srcId="{5791E0FA-9607-4B81-A598-7018EF8DBCDF}" destId="{01C84522-FF0E-4326-B06A-B0F5F5140C89}" srcOrd="1" destOrd="0" presId="urn:microsoft.com/office/officeart/2005/8/layout/hierarchy1"/>
    <dgm:cxn modelId="{E054876A-441C-40BC-8835-510B31B1CECD}" type="presParOf" srcId="{01C84522-FF0E-4326-B06A-B0F5F5140C89}" destId="{46519303-DCCC-4951-9D4D-EFFA2316EC70}" srcOrd="0" destOrd="0" presId="urn:microsoft.com/office/officeart/2005/8/layout/hierarchy1"/>
    <dgm:cxn modelId="{01C7629B-86D3-42C9-91E6-30FF57D9CC1B}" type="presParOf" srcId="{01C84522-FF0E-4326-B06A-B0F5F5140C89}" destId="{D851AC56-A320-4A81-A0D5-BBE2D27A0680}" srcOrd="1" destOrd="0" presId="urn:microsoft.com/office/officeart/2005/8/layout/hierarchy1"/>
    <dgm:cxn modelId="{40AABA07-2F4F-4F84-9E17-B0EEE1B90812}" type="presParOf" srcId="{D851AC56-A320-4A81-A0D5-BBE2D27A0680}" destId="{341B3C76-B004-471A-8E0B-0E5930C916C2}" srcOrd="0" destOrd="0" presId="urn:microsoft.com/office/officeart/2005/8/layout/hierarchy1"/>
    <dgm:cxn modelId="{3E138D91-9279-4B05-9FFD-689F91FC2244}" type="presParOf" srcId="{341B3C76-B004-471A-8E0B-0E5930C916C2}" destId="{059C9FFA-FDFD-4BDF-A885-6AE8807A767E}" srcOrd="0" destOrd="0" presId="urn:microsoft.com/office/officeart/2005/8/layout/hierarchy1"/>
    <dgm:cxn modelId="{E1D15E4D-FD91-44E6-975A-591AA9974FB4}" type="presParOf" srcId="{341B3C76-B004-471A-8E0B-0E5930C916C2}" destId="{EC3552FF-31BD-461F-B895-F98B8B4D7A5D}" srcOrd="1" destOrd="0" presId="urn:microsoft.com/office/officeart/2005/8/layout/hierarchy1"/>
    <dgm:cxn modelId="{F461859F-01EE-493D-8C95-EFDD125E6DD0}" type="presParOf" srcId="{D851AC56-A320-4A81-A0D5-BBE2D27A0680}" destId="{30638423-0680-4B0E-B85C-E7EF524583FE}" srcOrd="1" destOrd="0" presId="urn:microsoft.com/office/officeart/2005/8/layout/hierarchy1"/>
    <dgm:cxn modelId="{9063EDB4-1816-46C0-92EB-6D652527B25B}" type="presParOf" srcId="{01C84522-FF0E-4326-B06A-B0F5F5140C89}" destId="{9A482197-BE88-494B-A7CA-3C412018F8E1}" srcOrd="2" destOrd="0" presId="urn:microsoft.com/office/officeart/2005/8/layout/hierarchy1"/>
    <dgm:cxn modelId="{DF6B069D-D06E-4D9E-AD9E-A483AE48FDC2}" type="presParOf" srcId="{01C84522-FF0E-4326-B06A-B0F5F5140C89}" destId="{C47C18B3-8E82-49BE-8F07-4DE6F12B5857}" srcOrd="3" destOrd="0" presId="urn:microsoft.com/office/officeart/2005/8/layout/hierarchy1"/>
    <dgm:cxn modelId="{2D3045D0-A951-4F31-B474-37BA30167FCF}" type="presParOf" srcId="{C47C18B3-8E82-49BE-8F07-4DE6F12B5857}" destId="{2134C986-65A6-4709-AEA1-C122FEE83EEE}" srcOrd="0" destOrd="0" presId="urn:microsoft.com/office/officeart/2005/8/layout/hierarchy1"/>
    <dgm:cxn modelId="{FE854AD1-0C9D-40C5-AD16-F538D49593A1}" type="presParOf" srcId="{2134C986-65A6-4709-AEA1-C122FEE83EEE}" destId="{9007F0D0-FB35-452E-BF6E-F646847B2E22}" srcOrd="0" destOrd="0" presId="urn:microsoft.com/office/officeart/2005/8/layout/hierarchy1"/>
    <dgm:cxn modelId="{33A8EEF3-19B0-4278-9393-E6DA11B9F8FD}" type="presParOf" srcId="{2134C986-65A6-4709-AEA1-C122FEE83EEE}" destId="{E4FD6DC5-1E84-4934-B9CC-1CED1249EC9D}" srcOrd="1" destOrd="0" presId="urn:microsoft.com/office/officeart/2005/8/layout/hierarchy1"/>
    <dgm:cxn modelId="{5C1E819F-76CB-4F0F-B38C-61F05FA3CD56}" type="presParOf" srcId="{C47C18B3-8E82-49BE-8F07-4DE6F12B5857}" destId="{194F2444-FC10-44D8-8C55-B089B99882CC}" srcOrd="1" destOrd="0" presId="urn:microsoft.com/office/officeart/2005/8/layout/hierarchy1"/>
    <dgm:cxn modelId="{58FF0F2E-FAD0-428B-8F60-B40D39695E7E}" type="presParOf" srcId="{DC562913-43D5-4AD2-B8A9-D09ACF3890B0}" destId="{1CDE79C2-A9F4-4B26-B221-90E26138441F}" srcOrd="2" destOrd="0" presId="urn:microsoft.com/office/officeart/2005/8/layout/hierarchy1"/>
    <dgm:cxn modelId="{23568CA8-923D-43BE-9DED-2DD08DF08E7B}" type="presParOf" srcId="{DC562913-43D5-4AD2-B8A9-D09ACF3890B0}" destId="{FF341C8E-54A7-402E-934D-645F535AF221}" srcOrd="3" destOrd="0" presId="urn:microsoft.com/office/officeart/2005/8/layout/hierarchy1"/>
    <dgm:cxn modelId="{1DB52113-6CF2-409D-9EDD-B0F88ECCBD82}" type="presParOf" srcId="{FF341C8E-54A7-402E-934D-645F535AF221}" destId="{CD4E04F9-0855-4B72-9963-CB6C6305D13F}" srcOrd="0" destOrd="0" presId="urn:microsoft.com/office/officeart/2005/8/layout/hierarchy1"/>
    <dgm:cxn modelId="{01BE3A46-7CCB-4C93-B9CB-E3325A7FD75B}" type="presParOf" srcId="{CD4E04F9-0855-4B72-9963-CB6C6305D13F}" destId="{AFBA9DE7-3C87-4C0C-B319-DA7FD553A8F2}" srcOrd="0" destOrd="0" presId="urn:microsoft.com/office/officeart/2005/8/layout/hierarchy1"/>
    <dgm:cxn modelId="{78F0E4C3-4DD6-4D59-B32B-7469D332F22F}" type="presParOf" srcId="{CD4E04F9-0855-4B72-9963-CB6C6305D13F}" destId="{2A6290B7-0A50-4A93-B1F5-3C8E18E229AB}" srcOrd="1" destOrd="0" presId="urn:microsoft.com/office/officeart/2005/8/layout/hierarchy1"/>
    <dgm:cxn modelId="{4333DE84-FB43-4293-93FC-92FCF1C15602}" type="presParOf" srcId="{FF341C8E-54A7-402E-934D-645F535AF221}" destId="{5676AD39-81B5-45AE-80E9-F3D8CF48932B}" srcOrd="1" destOrd="0" presId="urn:microsoft.com/office/officeart/2005/8/layout/hierarchy1"/>
    <dgm:cxn modelId="{46886D40-F375-4703-AD22-6C802ADB77FD}" type="presParOf" srcId="{5676AD39-81B5-45AE-80E9-F3D8CF48932B}" destId="{BBD979F6-E390-4B0F-8D9C-56A86E60CEDA}" srcOrd="0" destOrd="0" presId="urn:microsoft.com/office/officeart/2005/8/layout/hierarchy1"/>
    <dgm:cxn modelId="{F0A8A5D5-272D-48D1-B4CE-77290B1F4444}" type="presParOf" srcId="{5676AD39-81B5-45AE-80E9-F3D8CF48932B}" destId="{EB124572-0586-47FD-9AA9-56DFFF970867}" srcOrd="1" destOrd="0" presId="urn:microsoft.com/office/officeart/2005/8/layout/hierarchy1"/>
    <dgm:cxn modelId="{F37A6EC8-AF1F-4AAE-83D7-C58D19E000FA}" type="presParOf" srcId="{EB124572-0586-47FD-9AA9-56DFFF970867}" destId="{172106A1-CE42-4BB5-BEDB-A7B1BB746658}" srcOrd="0" destOrd="0" presId="urn:microsoft.com/office/officeart/2005/8/layout/hierarchy1"/>
    <dgm:cxn modelId="{ACB35D60-BEC0-4B47-A172-B5114125C870}" type="presParOf" srcId="{172106A1-CE42-4BB5-BEDB-A7B1BB746658}" destId="{C565F517-C9FE-4BE3-B813-A97AEB8E7B1E}" srcOrd="0" destOrd="0" presId="urn:microsoft.com/office/officeart/2005/8/layout/hierarchy1"/>
    <dgm:cxn modelId="{BF60EEFD-2B1E-4CBA-A29D-C32A0AC56B6E}" type="presParOf" srcId="{172106A1-CE42-4BB5-BEDB-A7B1BB746658}" destId="{CBC96ED3-AD09-4C0E-824A-414ABBE91F6A}" srcOrd="1" destOrd="0" presId="urn:microsoft.com/office/officeart/2005/8/layout/hierarchy1"/>
    <dgm:cxn modelId="{DAD527A3-E6B5-43AA-8967-BB99427DDCCC}" type="presParOf" srcId="{EB124572-0586-47FD-9AA9-56DFFF970867}" destId="{F63868F9-3C60-40AD-BB11-D9DA1C189348}"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54557DA-71C4-47AE-BD50-2F07D39703A4}" type="datetimeFigureOut">
              <a:rPr lang="en-US" smtClean="0"/>
              <a:t>5/14/2020</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8FE0C1A-3083-461C-AFE1-B726E7B032E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4557DA-71C4-47AE-BD50-2F07D39703A4}" type="datetimeFigureOut">
              <a:rPr lang="en-US" smtClean="0"/>
              <a:t>5/14/2020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4557DA-71C4-47AE-BD50-2F07D39703A4}" type="datetimeFigureOut">
              <a:rPr lang="en-US" smtClean="0"/>
              <a:t>5/14/2020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4557DA-71C4-47AE-BD50-2F07D39703A4}" type="datetimeFigureOut">
              <a:rPr lang="en-US" smtClean="0"/>
              <a:t>5/14/2020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4557DA-71C4-47AE-BD50-2F07D39703A4}" type="datetimeFigureOut">
              <a:rPr lang="en-US" smtClean="0"/>
              <a:t>5/14/2020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4557DA-71C4-47AE-BD50-2F07D39703A4}" type="datetimeFigureOut">
              <a:rPr lang="en-US" smtClean="0"/>
              <a:t>5/14/2020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54557DA-71C4-47AE-BD50-2F07D39703A4}" type="datetimeFigureOut">
              <a:rPr lang="en-US" smtClean="0"/>
              <a:t>5/14/2020</a:t>
            </a:fld>
            <a:endParaRPr lang="en-IN"/>
          </a:p>
        </p:txBody>
      </p:sp>
      <p:sp>
        <p:nvSpPr>
          <p:cNvPr id="27" name="Slide Number Placeholder 26"/>
          <p:cNvSpPr>
            <a:spLocks noGrp="1"/>
          </p:cNvSpPr>
          <p:nvPr>
            <p:ph type="sldNum" sz="quarter" idx="11"/>
          </p:nvPr>
        </p:nvSpPr>
        <p:spPr/>
        <p:txBody>
          <a:bodyPr rtlCol="0"/>
          <a:lstStyle/>
          <a:p>
            <a:fld id="{F8FE0C1A-3083-461C-AFE1-B726E7B032E0}"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54557DA-71C4-47AE-BD50-2F07D39703A4}" type="datetimeFigureOut">
              <a:rPr lang="en-US" smtClean="0"/>
              <a:t>5/14/2020</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F8FE0C1A-3083-461C-AFE1-B726E7B032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557DA-71C4-47AE-BD50-2F07D39703A4}" type="datetimeFigureOut">
              <a:rPr lang="en-US" smtClean="0"/>
              <a:t>5/14/2020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4557DA-71C4-47AE-BD50-2F07D39703A4}" type="datetimeFigureOut">
              <a:rPr lang="en-US" smtClean="0"/>
              <a:t>5/14/2020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4557DA-71C4-47AE-BD50-2F07D39703A4}" type="datetimeFigureOut">
              <a:rPr lang="en-US" smtClean="0"/>
              <a:t>5/14/2020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FE0C1A-3083-461C-AFE1-B726E7B032E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54557DA-71C4-47AE-BD50-2F07D39703A4}" type="datetimeFigureOut">
              <a:rPr lang="en-US" smtClean="0"/>
              <a:t>5/14/2020</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8FE0C1A-3083-461C-AFE1-B726E7B032E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8"/>
            <a:ext cx="8031984" cy="2795588"/>
          </a:xfrm>
        </p:spPr>
        <p:txBody>
          <a:bodyPr/>
          <a:lstStyle/>
          <a:p>
            <a:pPr algn="ctr"/>
            <a:r>
              <a:rPr lang="en-IN" b="1" dirty="0" smtClean="0">
                <a:latin typeface="Times" pitchFamily="18" charset="0"/>
              </a:rPr>
              <a:t>Whistle Blowing</a:t>
            </a:r>
            <a:endParaRPr lang="en-IN" b="1" dirty="0">
              <a:latin typeface="Times" pitchFamily="18" charset="0"/>
            </a:endParaRP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latin typeface="Times" pitchFamily="18" charset="0"/>
              </a:rPr>
              <a:t>D</a:t>
            </a:r>
            <a:r>
              <a:rPr lang="en-IN" sz="4000" b="1" dirty="0" smtClean="0">
                <a:latin typeface="Times" pitchFamily="18" charset="0"/>
              </a:rPr>
              <a:t>efinition</a:t>
            </a:r>
            <a:endParaRPr lang="en-IN" sz="4000" b="1" dirty="0">
              <a:latin typeface="Times" pitchFamily="18" charset="0"/>
            </a:endParaRPr>
          </a:p>
        </p:txBody>
      </p:sp>
      <p:sp>
        <p:nvSpPr>
          <p:cNvPr id="3" name="Content Placeholder 2"/>
          <p:cNvSpPr>
            <a:spLocks noGrp="1"/>
          </p:cNvSpPr>
          <p:nvPr>
            <p:ph idx="1"/>
          </p:nvPr>
        </p:nvSpPr>
        <p:spPr/>
        <p:txBody>
          <a:bodyPr>
            <a:normAutofit/>
          </a:bodyPr>
          <a:lstStyle/>
          <a:p>
            <a:r>
              <a:rPr lang="en-IN" sz="3200" dirty="0" smtClean="0">
                <a:latin typeface="Times" pitchFamily="18" charset="0"/>
              </a:rPr>
              <a:t>The action of a whistle blower to let out violation of a law, rules and regulations before the authorities or public is called whistle blowing.</a:t>
            </a:r>
            <a:endParaRPr lang="en-IN" sz="3200" dirty="0">
              <a:latin typeface="Times"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pitchFamily="18" charset="0"/>
              </a:rPr>
              <a:t>Whistle Blower</a:t>
            </a:r>
            <a:endParaRPr lang="en-IN" b="1" dirty="0">
              <a:latin typeface="Times" pitchFamily="18" charset="0"/>
            </a:endParaRPr>
          </a:p>
        </p:txBody>
      </p:sp>
      <p:sp>
        <p:nvSpPr>
          <p:cNvPr id="3" name="Content Placeholder 2"/>
          <p:cNvSpPr>
            <a:spLocks noGrp="1"/>
          </p:cNvSpPr>
          <p:nvPr>
            <p:ph idx="1"/>
          </p:nvPr>
        </p:nvSpPr>
        <p:spPr/>
        <p:txBody>
          <a:bodyPr>
            <a:normAutofit/>
          </a:bodyPr>
          <a:lstStyle/>
          <a:p>
            <a:r>
              <a:rPr lang="en-IN" sz="3200" dirty="0" smtClean="0">
                <a:latin typeface="Times" pitchFamily="18" charset="0"/>
              </a:rPr>
              <a:t>A whistle blower can be an employee, a supplier, contractor, clients or any individual who has inside knowledge or proof of any illegal activity or misconduct occurring in an organization and lets it out before the authorities or public </a:t>
            </a:r>
            <a:endParaRPr lang="en-IN" sz="3200" dirty="0">
              <a:latin typeface="Times"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pitchFamily="18" charset="0"/>
              </a:rPr>
              <a:t>Six elements of Whistle Blowing</a:t>
            </a:r>
            <a:endParaRPr lang="en-IN" b="1" dirty="0">
              <a:latin typeface="Times" pitchFamily="18" charset="0"/>
            </a:endParaRPr>
          </a:p>
        </p:txBody>
      </p:sp>
      <p:graphicFrame>
        <p:nvGraphicFramePr>
          <p:cNvPr id="4" name="Content Placeholder 3"/>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D7573-FEE4-4D82-827B-829C4F6ECBF9}"/>
              </a:ext>
            </a:extLst>
          </p:cNvPr>
          <p:cNvSpPr>
            <a:spLocks noGrp="1"/>
          </p:cNvSpPr>
          <p:nvPr>
            <p:ph type="title"/>
          </p:nvPr>
        </p:nvSpPr>
        <p:spPr>
          <a:xfrm>
            <a:off x="457200" y="274640"/>
            <a:ext cx="8229600" cy="711081"/>
          </a:xfrm>
        </p:spPr>
        <p:txBody>
          <a:bodyPr/>
          <a:lstStyle/>
          <a:p>
            <a:r>
              <a:rPr lang="en-GB" sz="4000" b="1" dirty="0" smtClean="0">
                <a:latin typeface="Times" pitchFamily="18" charset="0"/>
              </a:rPr>
              <a:t>Elements of Whistle Blowing</a:t>
            </a:r>
            <a:endParaRPr lang="en-GB" sz="4000" b="1" dirty="0">
              <a:latin typeface="Times" pitchFamily="18" charset="0"/>
            </a:endParaRPr>
          </a:p>
        </p:txBody>
      </p:sp>
      <p:sp>
        <p:nvSpPr>
          <p:cNvPr id="86" name="Rectangle 85">
            <a:extLst>
              <a:ext uri="{FF2B5EF4-FFF2-40B4-BE49-F238E27FC236}">
                <a16:creationId xmlns:a16="http://schemas.microsoft.com/office/drawing/2014/main" xmlns="" id="{597654BF-C4A7-4100-ADA5-6C301E4EC055}"/>
              </a:ext>
            </a:extLst>
          </p:cNvPr>
          <p:cNvSpPr/>
          <p:nvPr/>
        </p:nvSpPr>
        <p:spPr>
          <a:xfrm>
            <a:off x="2277102" y="1356512"/>
            <a:ext cx="5718749" cy="712159"/>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87" name="Rectangle 86">
            <a:extLst>
              <a:ext uri="{FF2B5EF4-FFF2-40B4-BE49-F238E27FC236}">
                <a16:creationId xmlns:a16="http://schemas.microsoft.com/office/drawing/2014/main" xmlns="" id="{86BD46AF-F0DD-4CBF-88BC-E9DE8655689F}"/>
              </a:ext>
            </a:extLst>
          </p:cNvPr>
          <p:cNvSpPr/>
          <p:nvPr/>
        </p:nvSpPr>
        <p:spPr>
          <a:xfrm>
            <a:off x="2277102" y="2067053"/>
            <a:ext cx="5718749" cy="722407"/>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88" name="Rectangle 87">
            <a:extLst>
              <a:ext uri="{FF2B5EF4-FFF2-40B4-BE49-F238E27FC236}">
                <a16:creationId xmlns:a16="http://schemas.microsoft.com/office/drawing/2014/main" xmlns="" id="{39CC60C7-2A64-4829-AA39-084C86954920}"/>
              </a:ext>
            </a:extLst>
          </p:cNvPr>
          <p:cNvSpPr/>
          <p:nvPr/>
        </p:nvSpPr>
        <p:spPr>
          <a:xfrm>
            <a:off x="1285852" y="1285860"/>
            <a:ext cx="6709999" cy="4929222"/>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89" name="Rectangle 88">
            <a:extLst>
              <a:ext uri="{FF2B5EF4-FFF2-40B4-BE49-F238E27FC236}">
                <a16:creationId xmlns:a16="http://schemas.microsoft.com/office/drawing/2014/main" xmlns="" id="{DBDB1200-B6C8-44BA-81A0-3E51D6C82735}"/>
              </a:ext>
            </a:extLst>
          </p:cNvPr>
          <p:cNvSpPr/>
          <p:nvPr/>
        </p:nvSpPr>
        <p:spPr>
          <a:xfrm>
            <a:off x="1785918" y="3473360"/>
            <a:ext cx="6209933" cy="732739"/>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90" name="Rectangle 89">
            <a:extLst>
              <a:ext uri="{FF2B5EF4-FFF2-40B4-BE49-F238E27FC236}">
                <a16:creationId xmlns:a16="http://schemas.microsoft.com/office/drawing/2014/main" xmlns="" id="{0935163E-E3CA-4DED-AAC4-3AD6097E1FE2}"/>
              </a:ext>
            </a:extLst>
          </p:cNvPr>
          <p:cNvSpPr/>
          <p:nvPr/>
        </p:nvSpPr>
        <p:spPr>
          <a:xfrm>
            <a:off x="2277102" y="4206104"/>
            <a:ext cx="5718749" cy="701741"/>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latin typeface="Times" pitchFamily="18" charset="0"/>
              </a:rPr>
              <a:t>The process of consulting with associates or other colleagues to discuss and investigate the allegation</a:t>
            </a:r>
            <a:endParaRPr lang="en-GB" sz="1400" b="1" dirty="0">
              <a:solidFill>
                <a:schemeClr val="tx1"/>
              </a:solidFill>
              <a:latin typeface="Times" pitchFamily="18" charset="0"/>
            </a:endParaRPr>
          </a:p>
        </p:txBody>
      </p:sp>
      <p:sp>
        <p:nvSpPr>
          <p:cNvPr id="91" name="Rectangle 90">
            <a:extLst>
              <a:ext uri="{FF2B5EF4-FFF2-40B4-BE49-F238E27FC236}">
                <a16:creationId xmlns:a16="http://schemas.microsoft.com/office/drawing/2014/main" xmlns="" id="{51F882D0-6996-4326-96FA-EE185379257B}"/>
              </a:ext>
            </a:extLst>
          </p:cNvPr>
          <p:cNvSpPr/>
          <p:nvPr/>
        </p:nvSpPr>
        <p:spPr>
          <a:xfrm>
            <a:off x="3428992" y="5000636"/>
            <a:ext cx="4227738" cy="736207"/>
          </a:xfrm>
          <a:prstGeom prst="rect">
            <a:avLst/>
          </a:prstGeom>
          <a:gradFill flip="none" rotWithShape="1">
            <a:gsLst>
              <a:gs pos="0">
                <a:schemeClr val="accent1">
                  <a:lumMod val="50000"/>
                </a:schemeClr>
              </a:gs>
              <a:gs pos="58000">
                <a:schemeClr val="accent1">
                  <a:shade val="67500"/>
                  <a:satMod val="115000"/>
                </a:schemeClr>
              </a:gs>
              <a:gs pos="100000">
                <a:schemeClr val="accent1">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Times" pitchFamily="18" charset="0"/>
              </a:rPr>
              <a:t>Action taken if the above is found to be correct and series.</a:t>
            </a:r>
            <a:endParaRPr lang="en-GB" sz="1400" dirty="0">
              <a:solidFill>
                <a:schemeClr val="bg1"/>
              </a:solidFill>
              <a:latin typeface="Times" pitchFamily="18" charset="0"/>
            </a:endParaRPr>
          </a:p>
        </p:txBody>
      </p:sp>
      <p:sp>
        <p:nvSpPr>
          <p:cNvPr id="93" name="Rectangle 92">
            <a:extLst>
              <a:ext uri="{FF2B5EF4-FFF2-40B4-BE49-F238E27FC236}">
                <a16:creationId xmlns:a16="http://schemas.microsoft.com/office/drawing/2014/main" xmlns="" id="{C0E07208-69DF-4BE7-821E-3468D744BC7E}"/>
              </a:ext>
            </a:extLst>
          </p:cNvPr>
          <p:cNvSpPr/>
          <p:nvPr/>
        </p:nvSpPr>
        <p:spPr>
          <a:xfrm>
            <a:off x="8072462" y="1428736"/>
            <a:ext cx="1071538" cy="858042"/>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lumMod val="50000"/>
                    <a:lumOff val="50000"/>
                  </a:schemeClr>
                </a:solidFill>
              </a:rPr>
              <a:t>Act of disclosure</a:t>
            </a:r>
            <a:endParaRPr lang="en-GB" sz="1400" b="1" dirty="0">
              <a:solidFill>
                <a:schemeClr val="tx1">
                  <a:lumMod val="50000"/>
                  <a:lumOff val="50000"/>
                </a:schemeClr>
              </a:solidFill>
            </a:endParaRPr>
          </a:p>
        </p:txBody>
      </p:sp>
      <p:sp>
        <p:nvSpPr>
          <p:cNvPr id="94" name="Rectangle 93">
            <a:extLst>
              <a:ext uri="{FF2B5EF4-FFF2-40B4-BE49-F238E27FC236}">
                <a16:creationId xmlns:a16="http://schemas.microsoft.com/office/drawing/2014/main" xmlns="" id="{EE8511B1-888D-4FC7-8D99-922DE8121EB5}"/>
              </a:ext>
            </a:extLst>
          </p:cNvPr>
          <p:cNvSpPr/>
          <p:nvPr/>
        </p:nvSpPr>
        <p:spPr>
          <a:xfrm>
            <a:off x="8091611" y="2214554"/>
            <a:ext cx="1052389" cy="574906"/>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lumMod val="50000"/>
                    <a:lumOff val="50000"/>
                  </a:schemeClr>
                </a:solidFill>
                <a:latin typeface="Times" pitchFamily="18" charset="0"/>
              </a:rPr>
              <a:t>Topic</a:t>
            </a:r>
            <a:endParaRPr lang="en-GB" sz="1400" b="1" dirty="0">
              <a:solidFill>
                <a:schemeClr val="tx1">
                  <a:lumMod val="50000"/>
                  <a:lumOff val="50000"/>
                </a:schemeClr>
              </a:solidFill>
              <a:latin typeface="Times" pitchFamily="18" charset="0"/>
            </a:endParaRPr>
          </a:p>
        </p:txBody>
      </p:sp>
      <p:sp>
        <p:nvSpPr>
          <p:cNvPr id="95" name="Rectangle 94">
            <a:extLst>
              <a:ext uri="{FF2B5EF4-FFF2-40B4-BE49-F238E27FC236}">
                <a16:creationId xmlns:a16="http://schemas.microsoft.com/office/drawing/2014/main" xmlns="" id="{ACA9E74C-0EBF-4CDA-8500-2B4B27EE1C8C}"/>
              </a:ext>
            </a:extLst>
          </p:cNvPr>
          <p:cNvSpPr/>
          <p:nvPr/>
        </p:nvSpPr>
        <p:spPr>
          <a:xfrm>
            <a:off x="8091611" y="2782890"/>
            <a:ext cx="1052389" cy="696751"/>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lumMod val="50000"/>
                    <a:lumOff val="50000"/>
                  </a:schemeClr>
                </a:solidFill>
                <a:latin typeface="Times" pitchFamily="18" charset="0"/>
              </a:rPr>
              <a:t>Agent</a:t>
            </a:r>
            <a:endParaRPr lang="en-GB" sz="1400" b="1" dirty="0">
              <a:solidFill>
                <a:schemeClr val="tx1">
                  <a:lumMod val="50000"/>
                  <a:lumOff val="50000"/>
                </a:schemeClr>
              </a:solidFill>
              <a:latin typeface="Times" pitchFamily="18" charset="0"/>
            </a:endParaRPr>
          </a:p>
        </p:txBody>
      </p:sp>
      <p:sp>
        <p:nvSpPr>
          <p:cNvPr id="96" name="Rectangle 95">
            <a:extLst>
              <a:ext uri="{FF2B5EF4-FFF2-40B4-BE49-F238E27FC236}">
                <a16:creationId xmlns:a16="http://schemas.microsoft.com/office/drawing/2014/main" xmlns="" id="{60E1A5C2-1872-4B7D-AE6B-0551D57B329E}"/>
              </a:ext>
            </a:extLst>
          </p:cNvPr>
          <p:cNvSpPr/>
          <p:nvPr/>
        </p:nvSpPr>
        <p:spPr>
          <a:xfrm>
            <a:off x="8072462" y="3473360"/>
            <a:ext cx="1071538" cy="732739"/>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lumMod val="50000"/>
                    <a:lumOff val="50000"/>
                  </a:schemeClr>
                </a:solidFill>
                <a:latin typeface="Times" pitchFamily="18" charset="0"/>
              </a:rPr>
              <a:t>Recipient</a:t>
            </a:r>
            <a:endParaRPr lang="en-GB" sz="1400" b="1" dirty="0">
              <a:solidFill>
                <a:schemeClr val="tx1">
                  <a:lumMod val="50000"/>
                  <a:lumOff val="50000"/>
                </a:schemeClr>
              </a:solidFill>
              <a:latin typeface="Times" pitchFamily="18" charset="0"/>
            </a:endParaRPr>
          </a:p>
        </p:txBody>
      </p:sp>
      <p:sp>
        <p:nvSpPr>
          <p:cNvPr id="97" name="Rectangle 96">
            <a:extLst>
              <a:ext uri="{FF2B5EF4-FFF2-40B4-BE49-F238E27FC236}">
                <a16:creationId xmlns:a16="http://schemas.microsoft.com/office/drawing/2014/main" xmlns="" id="{7764D984-E60E-4AA5-B928-FC2F5DEAAD3E}"/>
              </a:ext>
            </a:extLst>
          </p:cNvPr>
          <p:cNvSpPr/>
          <p:nvPr/>
        </p:nvSpPr>
        <p:spPr>
          <a:xfrm>
            <a:off x="7929586" y="4206104"/>
            <a:ext cx="1214413" cy="701741"/>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lumMod val="50000"/>
                    <a:lumOff val="50000"/>
                  </a:schemeClr>
                </a:solidFill>
                <a:latin typeface="Times" pitchFamily="18" charset="0"/>
              </a:rPr>
              <a:t>Investigation</a:t>
            </a:r>
            <a:endParaRPr lang="en-GB" sz="1400" b="1" dirty="0">
              <a:solidFill>
                <a:schemeClr val="tx1">
                  <a:lumMod val="50000"/>
                  <a:lumOff val="50000"/>
                </a:schemeClr>
              </a:solidFill>
              <a:latin typeface="Times" pitchFamily="18" charset="0"/>
            </a:endParaRPr>
          </a:p>
        </p:txBody>
      </p:sp>
      <p:sp>
        <p:nvSpPr>
          <p:cNvPr id="98" name="Rectangle 97">
            <a:extLst>
              <a:ext uri="{FF2B5EF4-FFF2-40B4-BE49-F238E27FC236}">
                <a16:creationId xmlns:a16="http://schemas.microsoft.com/office/drawing/2014/main" xmlns="" id="{172E44CA-9B1A-4ED6-9DD6-6A7AD0C5447D}"/>
              </a:ext>
            </a:extLst>
          </p:cNvPr>
          <p:cNvSpPr/>
          <p:nvPr/>
        </p:nvSpPr>
        <p:spPr>
          <a:xfrm>
            <a:off x="8091611" y="4907848"/>
            <a:ext cx="752677" cy="736207"/>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bg1"/>
                </a:solidFill>
                <a:latin typeface="Times" pitchFamily="18" charset="0"/>
              </a:rPr>
              <a:t>Action</a:t>
            </a:r>
            <a:endParaRPr lang="en-GB" sz="1400" b="1" dirty="0">
              <a:solidFill>
                <a:schemeClr val="bg1"/>
              </a:solidFill>
              <a:latin typeface="Times" pitchFamily="18" charset="0"/>
            </a:endParaRPr>
          </a:p>
        </p:txBody>
      </p:sp>
      <p:grpSp>
        <p:nvGrpSpPr>
          <p:cNvPr id="3" name="Group 99">
            <a:extLst>
              <a:ext uri="{FF2B5EF4-FFF2-40B4-BE49-F238E27FC236}">
                <a16:creationId xmlns:a16="http://schemas.microsoft.com/office/drawing/2014/main" xmlns="" id="{9ABCADA7-8CA4-4C21-895A-FB6BC13901DB}"/>
              </a:ext>
            </a:extLst>
          </p:cNvPr>
          <p:cNvGrpSpPr/>
          <p:nvPr/>
        </p:nvGrpSpPr>
        <p:grpSpPr>
          <a:xfrm>
            <a:off x="-214346" y="1357298"/>
            <a:ext cx="3214709" cy="4978024"/>
            <a:chOff x="1904457" y="1816891"/>
            <a:chExt cx="4206121" cy="3625966"/>
          </a:xfrm>
        </p:grpSpPr>
        <p:sp>
          <p:nvSpPr>
            <p:cNvPr id="101" name="Isosceles Triangle 100">
              <a:extLst>
                <a:ext uri="{FF2B5EF4-FFF2-40B4-BE49-F238E27FC236}">
                  <a16:creationId xmlns:a16="http://schemas.microsoft.com/office/drawing/2014/main" xmlns="" id="{49A30638-5074-4F41-98F2-62FA3D4CA8DE}"/>
                </a:ext>
              </a:extLst>
            </p:cNvPr>
            <p:cNvSpPr/>
            <p:nvPr/>
          </p:nvSpPr>
          <p:spPr>
            <a:xfrm>
              <a:off x="1904457" y="1816891"/>
              <a:ext cx="4206121" cy="3625960"/>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a:extLst>
                <a:ext uri="{FF2B5EF4-FFF2-40B4-BE49-F238E27FC236}">
                  <a16:creationId xmlns:a16="http://schemas.microsoft.com/office/drawing/2014/main" xmlns="" id="{8C063F91-790F-4107-91B8-E9BEE58F564E}"/>
                </a:ext>
              </a:extLst>
            </p:cNvPr>
            <p:cNvSpPr/>
            <p:nvPr/>
          </p:nvSpPr>
          <p:spPr>
            <a:xfrm>
              <a:off x="1904457" y="2334444"/>
              <a:ext cx="3605758" cy="3108406"/>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a:extLst>
                <a:ext uri="{FF2B5EF4-FFF2-40B4-BE49-F238E27FC236}">
                  <a16:creationId xmlns:a16="http://schemas.microsoft.com/office/drawing/2014/main" xmlns="" id="{EAC282E8-43A5-47E7-9AA0-CF923CB6F52B}"/>
                </a:ext>
              </a:extLst>
            </p:cNvPr>
            <p:cNvSpPr/>
            <p:nvPr/>
          </p:nvSpPr>
          <p:spPr>
            <a:xfrm>
              <a:off x="1904457" y="2855857"/>
              <a:ext cx="3000919" cy="2586995"/>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Isosceles Triangle 103">
              <a:extLst>
                <a:ext uri="{FF2B5EF4-FFF2-40B4-BE49-F238E27FC236}">
                  <a16:creationId xmlns:a16="http://schemas.microsoft.com/office/drawing/2014/main" xmlns="" id="{FF2BCD56-B05E-40FA-B92C-CD76F2A6DDBC}"/>
                </a:ext>
              </a:extLst>
            </p:cNvPr>
            <p:cNvSpPr/>
            <p:nvPr/>
          </p:nvSpPr>
          <p:spPr>
            <a:xfrm>
              <a:off x="1904457" y="3358792"/>
              <a:ext cx="2417513" cy="2084059"/>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Isosceles Triangle 104">
              <a:extLst>
                <a:ext uri="{FF2B5EF4-FFF2-40B4-BE49-F238E27FC236}">
                  <a16:creationId xmlns:a16="http://schemas.microsoft.com/office/drawing/2014/main" xmlns="" id="{60C69540-0424-4014-AC7E-1F02D2B47641}"/>
                </a:ext>
              </a:extLst>
            </p:cNvPr>
            <p:cNvSpPr/>
            <p:nvPr/>
          </p:nvSpPr>
          <p:spPr>
            <a:xfrm>
              <a:off x="1904457" y="3892519"/>
              <a:ext cx="1798387" cy="1550332"/>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a:extLst>
                <a:ext uri="{FF2B5EF4-FFF2-40B4-BE49-F238E27FC236}">
                  <a16:creationId xmlns:a16="http://schemas.microsoft.com/office/drawing/2014/main" xmlns="" id="{334F4986-4AF0-44D8-94D5-36CA2471E866}"/>
                </a:ext>
              </a:extLst>
            </p:cNvPr>
            <p:cNvSpPr/>
            <p:nvPr/>
          </p:nvSpPr>
          <p:spPr>
            <a:xfrm>
              <a:off x="1904457" y="4403668"/>
              <a:ext cx="1205456" cy="1039185"/>
            </a:xfrm>
            <a:prstGeom prst="triangle">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a:extLst>
                <a:ext uri="{FF2B5EF4-FFF2-40B4-BE49-F238E27FC236}">
                  <a16:creationId xmlns:a16="http://schemas.microsoft.com/office/drawing/2014/main" xmlns="" id="{108A8339-CF7E-4E14-B003-505BB3C07F51}"/>
                </a:ext>
              </a:extLst>
            </p:cNvPr>
            <p:cNvSpPr/>
            <p:nvPr/>
          </p:nvSpPr>
          <p:spPr>
            <a:xfrm>
              <a:off x="1904457" y="4935347"/>
              <a:ext cx="588712" cy="507510"/>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Arrow: Right 107">
            <a:extLst>
              <a:ext uri="{FF2B5EF4-FFF2-40B4-BE49-F238E27FC236}">
                <a16:creationId xmlns:a16="http://schemas.microsoft.com/office/drawing/2014/main" xmlns="" id="{4F18C4D2-8C91-4DE7-9648-AA466DF0AC2E}"/>
              </a:ext>
            </a:extLst>
          </p:cNvPr>
          <p:cNvSpPr/>
          <p:nvPr/>
        </p:nvSpPr>
        <p:spPr>
          <a:xfrm rot="17861369">
            <a:off x="-1695351" y="3630642"/>
            <a:ext cx="5703282" cy="222617"/>
          </a:xfrm>
          <a:prstGeom prst="rightArrow">
            <a:avLst/>
          </a:prstGeom>
          <a:gradFill flip="none" rotWithShape="1">
            <a:gsLst>
              <a:gs pos="100000">
                <a:schemeClr val="bg1">
                  <a:lumMod val="50000"/>
                </a:schemeClr>
              </a:gs>
              <a:gs pos="22000">
                <a:schemeClr val="accent1">
                  <a:lumMod val="5000"/>
                  <a:lumOff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a:extLst>
              <a:ext uri="{FF2B5EF4-FFF2-40B4-BE49-F238E27FC236}">
                <a16:creationId xmlns:a16="http://schemas.microsoft.com/office/drawing/2014/main" xmlns="" id="{4E8A4BFE-D50D-48CA-BCB7-BF7FAB18D0CD}"/>
              </a:ext>
            </a:extLst>
          </p:cNvPr>
          <p:cNvSpPr txBox="1"/>
          <p:nvPr/>
        </p:nvSpPr>
        <p:spPr>
          <a:xfrm>
            <a:off x="4199211" y="1589480"/>
            <a:ext cx="2616101" cy="215444"/>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The act of  the blowing the whistle</a:t>
            </a:r>
            <a:endParaRPr lang="en-US" sz="1400" dirty="0">
              <a:solidFill>
                <a:schemeClr val="tx1"/>
              </a:solidFill>
              <a:latin typeface="Times" pitchFamily="18" charset="0"/>
            </a:endParaRPr>
          </a:p>
        </p:txBody>
      </p:sp>
      <p:sp>
        <p:nvSpPr>
          <p:cNvPr id="110" name="TextBox 109">
            <a:extLst>
              <a:ext uri="{FF2B5EF4-FFF2-40B4-BE49-F238E27FC236}">
                <a16:creationId xmlns:a16="http://schemas.microsoft.com/office/drawing/2014/main" xmlns="" id="{B718CEC9-2844-4E8B-A3F3-2322BE3E67B9}"/>
              </a:ext>
            </a:extLst>
          </p:cNvPr>
          <p:cNvSpPr txBox="1"/>
          <p:nvPr/>
        </p:nvSpPr>
        <p:spPr>
          <a:xfrm>
            <a:off x="1571604" y="2287635"/>
            <a:ext cx="8917789" cy="246221"/>
          </a:xfrm>
          <a:prstGeom prst="rect">
            <a:avLst/>
          </a:prstGeom>
          <a:noFill/>
        </p:spPr>
        <p:txBody>
          <a:bodyPr wrap="squar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dirty="0" smtClean="0">
                <a:solidFill>
                  <a:schemeClr val="tx1"/>
                </a:solidFill>
                <a:latin typeface="Times" pitchFamily="18" charset="0"/>
              </a:rPr>
              <a:t>A significant moral problems like criminal behavior</a:t>
            </a:r>
            <a:r>
              <a:rPr lang="en-US" dirty="0" smtClean="0">
                <a:solidFill>
                  <a:schemeClr val="tx1"/>
                </a:solidFill>
                <a:latin typeface="Times" pitchFamily="18" charset="0"/>
              </a:rPr>
              <a:t>, unethical policies etc.</a:t>
            </a:r>
            <a:endParaRPr lang="en-US" dirty="0">
              <a:solidFill>
                <a:schemeClr val="tx1"/>
              </a:solidFill>
              <a:latin typeface="Times" pitchFamily="18" charset="0"/>
            </a:endParaRPr>
          </a:p>
        </p:txBody>
      </p:sp>
      <p:sp>
        <p:nvSpPr>
          <p:cNvPr id="111" name="TextBox 110">
            <a:extLst>
              <a:ext uri="{FF2B5EF4-FFF2-40B4-BE49-F238E27FC236}">
                <a16:creationId xmlns:a16="http://schemas.microsoft.com/office/drawing/2014/main" xmlns="" id="{FC863926-74FA-43F0-950B-A8E5AA6CC469}"/>
              </a:ext>
            </a:extLst>
          </p:cNvPr>
          <p:cNvSpPr txBox="1"/>
          <p:nvPr/>
        </p:nvSpPr>
        <p:spPr>
          <a:xfrm>
            <a:off x="4199210" y="2990643"/>
            <a:ext cx="2673809" cy="215444"/>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Internal or external whistle blower</a:t>
            </a:r>
            <a:endParaRPr lang="en-US" sz="1400" dirty="0">
              <a:solidFill>
                <a:schemeClr val="tx1"/>
              </a:solidFill>
              <a:latin typeface="Times" pitchFamily="18" charset="0"/>
            </a:endParaRPr>
          </a:p>
        </p:txBody>
      </p:sp>
      <p:sp>
        <p:nvSpPr>
          <p:cNvPr id="112" name="TextBox 111">
            <a:extLst>
              <a:ext uri="{FF2B5EF4-FFF2-40B4-BE49-F238E27FC236}">
                <a16:creationId xmlns:a16="http://schemas.microsoft.com/office/drawing/2014/main" xmlns="" id="{F7EBA4CA-0E7D-4820-993B-39AA36AA471E}"/>
              </a:ext>
            </a:extLst>
          </p:cNvPr>
          <p:cNvSpPr txBox="1"/>
          <p:nvPr/>
        </p:nvSpPr>
        <p:spPr>
          <a:xfrm>
            <a:off x="2357422" y="3699107"/>
            <a:ext cx="6046465" cy="215444"/>
          </a:xfrm>
          <a:prstGeom prst="rect">
            <a:avLst/>
          </a:prstGeom>
          <a:noFill/>
        </p:spPr>
        <p:txBody>
          <a:bodyPr wrap="squar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Person/organization in a position to act on the problem</a:t>
            </a:r>
            <a:endParaRPr lang="en-US" sz="1400" dirty="0">
              <a:solidFill>
                <a:schemeClr val="tx1"/>
              </a:solidFill>
              <a:latin typeface="Times" pitchFamily="18" charset="0"/>
            </a:endParaRPr>
          </a:p>
        </p:txBody>
      </p:sp>
      <p:grpSp>
        <p:nvGrpSpPr>
          <p:cNvPr id="4" name="Group 115">
            <a:extLst>
              <a:ext uri="{FF2B5EF4-FFF2-40B4-BE49-F238E27FC236}">
                <a16:creationId xmlns:a16="http://schemas.microsoft.com/office/drawing/2014/main" xmlns="" id="{332D1E88-FEEC-4619-88F9-35DF59BF9E54}"/>
              </a:ext>
            </a:extLst>
          </p:cNvPr>
          <p:cNvGrpSpPr/>
          <p:nvPr/>
        </p:nvGrpSpPr>
        <p:grpSpPr>
          <a:xfrm>
            <a:off x="979858" y="5901854"/>
            <a:ext cx="218803" cy="366742"/>
            <a:chOff x="2071556" y="1425834"/>
            <a:chExt cx="359302" cy="451795"/>
          </a:xfrm>
          <a:solidFill>
            <a:schemeClr val="bg1"/>
          </a:solidFill>
        </p:grpSpPr>
        <p:sp>
          <p:nvSpPr>
            <p:cNvPr id="117" name="Freeform 63">
              <a:extLst>
                <a:ext uri="{FF2B5EF4-FFF2-40B4-BE49-F238E27FC236}">
                  <a16:creationId xmlns:a16="http://schemas.microsoft.com/office/drawing/2014/main" xmlns="" id="{2BFC7A29-E9A8-4008-94E9-BE6A249B941D}"/>
                </a:ext>
              </a:extLst>
            </p:cNvPr>
            <p:cNvSpPr>
              <a:spLocks/>
            </p:cNvSpPr>
            <p:nvPr/>
          </p:nvSpPr>
          <p:spPr bwMode="auto">
            <a:xfrm>
              <a:off x="2135082" y="1493425"/>
              <a:ext cx="232250" cy="272906"/>
            </a:xfrm>
            <a:custGeom>
              <a:avLst/>
              <a:gdLst>
                <a:gd name="T0" fmla="*/ 97 w 193"/>
                <a:gd name="T1" fmla="*/ 0 h 227"/>
                <a:gd name="T2" fmla="*/ 0 w 193"/>
                <a:gd name="T3" fmla="*/ 96 h 227"/>
                <a:gd name="T4" fmla="*/ 18 w 193"/>
                <a:gd name="T5" fmla="*/ 152 h 227"/>
                <a:gd name="T6" fmla="*/ 49 w 193"/>
                <a:gd name="T7" fmla="*/ 223 h 227"/>
                <a:gd name="T8" fmla="*/ 49 w 193"/>
                <a:gd name="T9" fmla="*/ 224 h 227"/>
                <a:gd name="T10" fmla="*/ 52 w 193"/>
                <a:gd name="T11" fmla="*/ 227 h 227"/>
                <a:gd name="T12" fmla="*/ 141 w 193"/>
                <a:gd name="T13" fmla="*/ 227 h 227"/>
                <a:gd name="T14" fmla="*/ 145 w 193"/>
                <a:gd name="T15" fmla="*/ 224 h 227"/>
                <a:gd name="T16" fmla="*/ 145 w 193"/>
                <a:gd name="T17" fmla="*/ 223 h 227"/>
                <a:gd name="T18" fmla="*/ 176 w 193"/>
                <a:gd name="T19" fmla="*/ 150 h 227"/>
                <a:gd name="T20" fmla="*/ 193 w 193"/>
                <a:gd name="T21" fmla="*/ 96 h 227"/>
                <a:gd name="T22" fmla="*/ 97 w 193"/>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27">
                  <a:moveTo>
                    <a:pt x="97" y="0"/>
                  </a:moveTo>
                  <a:cubicBezTo>
                    <a:pt x="43" y="0"/>
                    <a:pt x="0" y="43"/>
                    <a:pt x="0" y="96"/>
                  </a:cubicBezTo>
                  <a:cubicBezTo>
                    <a:pt x="0" y="117"/>
                    <a:pt x="7" y="136"/>
                    <a:pt x="18" y="152"/>
                  </a:cubicBezTo>
                  <a:cubicBezTo>
                    <a:pt x="32" y="174"/>
                    <a:pt x="49" y="198"/>
                    <a:pt x="49" y="223"/>
                  </a:cubicBezTo>
                  <a:cubicBezTo>
                    <a:pt x="49" y="224"/>
                    <a:pt x="49" y="224"/>
                    <a:pt x="49" y="224"/>
                  </a:cubicBezTo>
                  <a:cubicBezTo>
                    <a:pt x="49" y="226"/>
                    <a:pt x="50" y="227"/>
                    <a:pt x="52" y="227"/>
                  </a:cubicBezTo>
                  <a:cubicBezTo>
                    <a:pt x="141" y="227"/>
                    <a:pt x="141" y="227"/>
                    <a:pt x="141" y="227"/>
                  </a:cubicBezTo>
                  <a:cubicBezTo>
                    <a:pt x="143" y="227"/>
                    <a:pt x="145" y="226"/>
                    <a:pt x="145" y="224"/>
                  </a:cubicBezTo>
                  <a:cubicBezTo>
                    <a:pt x="145" y="223"/>
                    <a:pt x="145" y="223"/>
                    <a:pt x="145" y="223"/>
                  </a:cubicBezTo>
                  <a:cubicBezTo>
                    <a:pt x="145" y="197"/>
                    <a:pt x="163" y="173"/>
                    <a:pt x="176" y="150"/>
                  </a:cubicBezTo>
                  <a:cubicBezTo>
                    <a:pt x="187" y="135"/>
                    <a:pt x="193" y="116"/>
                    <a:pt x="193" y="96"/>
                  </a:cubicBezTo>
                  <a:cubicBezTo>
                    <a:pt x="193" y="43"/>
                    <a:pt x="150" y="0"/>
                    <a:pt x="9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18" name="Freeform 64">
              <a:extLst>
                <a:ext uri="{FF2B5EF4-FFF2-40B4-BE49-F238E27FC236}">
                  <a16:creationId xmlns:a16="http://schemas.microsoft.com/office/drawing/2014/main" xmlns="" id="{8AE806C4-5E26-4432-9B9D-80B96CCA4748}"/>
                </a:ext>
              </a:extLst>
            </p:cNvPr>
            <p:cNvSpPr>
              <a:spLocks/>
            </p:cNvSpPr>
            <p:nvPr/>
          </p:nvSpPr>
          <p:spPr bwMode="auto">
            <a:xfrm>
              <a:off x="2194034" y="1817660"/>
              <a:ext cx="115363" cy="22869"/>
            </a:xfrm>
            <a:custGeom>
              <a:avLst/>
              <a:gdLst>
                <a:gd name="T0" fmla="*/ 86 w 96"/>
                <a:gd name="T1" fmla="*/ 0 h 19"/>
                <a:gd name="T2" fmla="*/ 9 w 96"/>
                <a:gd name="T3" fmla="*/ 0 h 19"/>
                <a:gd name="T4" fmla="*/ 0 w 96"/>
                <a:gd name="T5" fmla="*/ 9 h 19"/>
                <a:gd name="T6" fmla="*/ 9 w 96"/>
                <a:gd name="T7" fmla="*/ 19 h 19"/>
                <a:gd name="T8" fmla="*/ 86 w 96"/>
                <a:gd name="T9" fmla="*/ 19 h 19"/>
                <a:gd name="T10" fmla="*/ 96 w 96"/>
                <a:gd name="T11" fmla="*/ 9 h 19"/>
                <a:gd name="T12" fmla="*/ 86 w 9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6" h="19">
                  <a:moveTo>
                    <a:pt x="86" y="0"/>
                  </a:moveTo>
                  <a:cubicBezTo>
                    <a:pt x="9" y="0"/>
                    <a:pt x="9" y="0"/>
                    <a:pt x="9" y="0"/>
                  </a:cubicBezTo>
                  <a:cubicBezTo>
                    <a:pt x="4" y="0"/>
                    <a:pt x="0" y="4"/>
                    <a:pt x="0" y="9"/>
                  </a:cubicBezTo>
                  <a:cubicBezTo>
                    <a:pt x="0" y="14"/>
                    <a:pt x="4" y="19"/>
                    <a:pt x="9" y="19"/>
                  </a:cubicBezTo>
                  <a:cubicBezTo>
                    <a:pt x="86" y="19"/>
                    <a:pt x="86" y="19"/>
                    <a:pt x="86" y="19"/>
                  </a:cubicBezTo>
                  <a:cubicBezTo>
                    <a:pt x="91" y="19"/>
                    <a:pt x="96" y="14"/>
                    <a:pt x="96" y="9"/>
                  </a:cubicBezTo>
                  <a:cubicBezTo>
                    <a:pt x="96" y="4"/>
                    <a:pt x="91"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19" name="Freeform 65">
              <a:extLst>
                <a:ext uri="{FF2B5EF4-FFF2-40B4-BE49-F238E27FC236}">
                  <a16:creationId xmlns:a16="http://schemas.microsoft.com/office/drawing/2014/main" xmlns="" id="{0E6AAE5C-4B92-448B-B5F7-87820E27FC86}"/>
                </a:ext>
              </a:extLst>
            </p:cNvPr>
            <p:cNvSpPr>
              <a:spLocks/>
            </p:cNvSpPr>
            <p:nvPr/>
          </p:nvSpPr>
          <p:spPr bwMode="auto">
            <a:xfrm>
              <a:off x="2194034" y="1780561"/>
              <a:ext cx="115363" cy="22869"/>
            </a:xfrm>
            <a:custGeom>
              <a:avLst/>
              <a:gdLst>
                <a:gd name="T0" fmla="*/ 86 w 96"/>
                <a:gd name="T1" fmla="*/ 0 h 19"/>
                <a:gd name="T2" fmla="*/ 9 w 96"/>
                <a:gd name="T3" fmla="*/ 0 h 19"/>
                <a:gd name="T4" fmla="*/ 0 w 96"/>
                <a:gd name="T5" fmla="*/ 9 h 19"/>
                <a:gd name="T6" fmla="*/ 9 w 96"/>
                <a:gd name="T7" fmla="*/ 19 h 19"/>
                <a:gd name="T8" fmla="*/ 86 w 96"/>
                <a:gd name="T9" fmla="*/ 19 h 19"/>
                <a:gd name="T10" fmla="*/ 96 w 96"/>
                <a:gd name="T11" fmla="*/ 9 h 19"/>
                <a:gd name="T12" fmla="*/ 86 w 9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6" h="19">
                  <a:moveTo>
                    <a:pt x="86" y="0"/>
                  </a:moveTo>
                  <a:cubicBezTo>
                    <a:pt x="9" y="0"/>
                    <a:pt x="9" y="0"/>
                    <a:pt x="9" y="0"/>
                  </a:cubicBezTo>
                  <a:cubicBezTo>
                    <a:pt x="4" y="0"/>
                    <a:pt x="0" y="4"/>
                    <a:pt x="0" y="9"/>
                  </a:cubicBezTo>
                  <a:cubicBezTo>
                    <a:pt x="0" y="15"/>
                    <a:pt x="4" y="19"/>
                    <a:pt x="9" y="19"/>
                  </a:cubicBezTo>
                  <a:cubicBezTo>
                    <a:pt x="86" y="19"/>
                    <a:pt x="86" y="19"/>
                    <a:pt x="86" y="19"/>
                  </a:cubicBezTo>
                  <a:cubicBezTo>
                    <a:pt x="91" y="19"/>
                    <a:pt x="96" y="15"/>
                    <a:pt x="96" y="9"/>
                  </a:cubicBezTo>
                  <a:cubicBezTo>
                    <a:pt x="96" y="4"/>
                    <a:pt x="91"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0" name="Freeform 66">
              <a:extLst>
                <a:ext uri="{FF2B5EF4-FFF2-40B4-BE49-F238E27FC236}">
                  <a16:creationId xmlns:a16="http://schemas.microsoft.com/office/drawing/2014/main" xmlns="" id="{45D75F4C-35D8-4BAD-84FB-75102A42FA7F}"/>
                </a:ext>
              </a:extLst>
            </p:cNvPr>
            <p:cNvSpPr>
              <a:spLocks/>
            </p:cNvSpPr>
            <p:nvPr/>
          </p:nvSpPr>
          <p:spPr bwMode="auto">
            <a:xfrm>
              <a:off x="2214870" y="1853743"/>
              <a:ext cx="74198" cy="23886"/>
            </a:xfrm>
            <a:custGeom>
              <a:avLst/>
              <a:gdLst>
                <a:gd name="T0" fmla="*/ 2 w 62"/>
                <a:gd name="T1" fmla="*/ 0 h 20"/>
                <a:gd name="T2" fmla="*/ 1 w 62"/>
                <a:gd name="T3" fmla="*/ 3 h 20"/>
                <a:gd name="T4" fmla="*/ 16 w 62"/>
                <a:gd name="T5" fmla="*/ 17 h 20"/>
                <a:gd name="T6" fmla="*/ 21 w 62"/>
                <a:gd name="T7" fmla="*/ 20 h 20"/>
                <a:gd name="T8" fmla="*/ 40 w 62"/>
                <a:gd name="T9" fmla="*/ 20 h 20"/>
                <a:gd name="T10" fmla="*/ 46 w 62"/>
                <a:gd name="T11" fmla="*/ 17 h 20"/>
                <a:gd name="T12" fmla="*/ 60 w 62"/>
                <a:gd name="T13" fmla="*/ 3 h 20"/>
                <a:gd name="T14" fmla="*/ 59 w 62"/>
                <a:gd name="T15" fmla="*/ 0 h 20"/>
                <a:gd name="T16" fmla="*/ 2 w 6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2" y="0"/>
                  </a:moveTo>
                  <a:cubicBezTo>
                    <a:pt x="0" y="0"/>
                    <a:pt x="0" y="1"/>
                    <a:pt x="1" y="3"/>
                  </a:cubicBezTo>
                  <a:cubicBezTo>
                    <a:pt x="16" y="17"/>
                    <a:pt x="16" y="17"/>
                    <a:pt x="16" y="17"/>
                  </a:cubicBezTo>
                  <a:cubicBezTo>
                    <a:pt x="17" y="19"/>
                    <a:pt x="19" y="20"/>
                    <a:pt x="21" y="20"/>
                  </a:cubicBezTo>
                  <a:cubicBezTo>
                    <a:pt x="40" y="20"/>
                    <a:pt x="40" y="20"/>
                    <a:pt x="40" y="20"/>
                  </a:cubicBezTo>
                  <a:cubicBezTo>
                    <a:pt x="42" y="20"/>
                    <a:pt x="44" y="19"/>
                    <a:pt x="46" y="17"/>
                  </a:cubicBezTo>
                  <a:cubicBezTo>
                    <a:pt x="60" y="3"/>
                    <a:pt x="60" y="3"/>
                    <a:pt x="60" y="3"/>
                  </a:cubicBezTo>
                  <a:cubicBezTo>
                    <a:pt x="62" y="1"/>
                    <a:pt x="61" y="0"/>
                    <a:pt x="59" y="0"/>
                  </a:cubicBez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1" name="Freeform 67">
              <a:extLst>
                <a:ext uri="{FF2B5EF4-FFF2-40B4-BE49-F238E27FC236}">
                  <a16:creationId xmlns:a16="http://schemas.microsoft.com/office/drawing/2014/main" xmlns="" id="{B86BFA94-E4BF-44CE-8631-CF63B959A25C}"/>
                </a:ext>
              </a:extLst>
            </p:cNvPr>
            <p:cNvSpPr>
              <a:spLocks/>
            </p:cNvSpPr>
            <p:nvPr/>
          </p:nvSpPr>
          <p:spPr bwMode="auto">
            <a:xfrm>
              <a:off x="2362250" y="1692642"/>
              <a:ext cx="39640" cy="39640"/>
            </a:xfrm>
            <a:custGeom>
              <a:avLst/>
              <a:gdLst>
                <a:gd name="T0" fmla="*/ 0 w 33"/>
                <a:gd name="T1" fmla="*/ 17 h 33"/>
                <a:gd name="T2" fmla="*/ 17 w 33"/>
                <a:gd name="T3" fmla="*/ 33 h 33"/>
                <a:gd name="T4" fmla="*/ 33 w 33"/>
                <a:gd name="T5" fmla="*/ 13 h 33"/>
                <a:gd name="T6" fmla="*/ 14 w 33"/>
                <a:gd name="T7" fmla="*/ 0 h 33"/>
                <a:gd name="T8" fmla="*/ 0 w 33"/>
                <a:gd name="T9" fmla="*/ 17 h 33"/>
              </a:gdLst>
              <a:ahLst/>
              <a:cxnLst>
                <a:cxn ang="0">
                  <a:pos x="T0" y="T1"/>
                </a:cxn>
                <a:cxn ang="0">
                  <a:pos x="T2" y="T3"/>
                </a:cxn>
                <a:cxn ang="0">
                  <a:pos x="T4" y="T5"/>
                </a:cxn>
                <a:cxn ang="0">
                  <a:pos x="T6" y="T7"/>
                </a:cxn>
                <a:cxn ang="0">
                  <a:pos x="T8" y="T9"/>
                </a:cxn>
              </a:cxnLst>
              <a:rect l="0" t="0" r="r" b="b"/>
              <a:pathLst>
                <a:path w="33" h="33">
                  <a:moveTo>
                    <a:pt x="0" y="17"/>
                  </a:moveTo>
                  <a:cubicBezTo>
                    <a:pt x="17" y="33"/>
                    <a:pt x="17" y="33"/>
                    <a:pt x="17" y="33"/>
                  </a:cubicBezTo>
                  <a:cubicBezTo>
                    <a:pt x="23" y="27"/>
                    <a:pt x="28" y="20"/>
                    <a:pt x="33" y="13"/>
                  </a:cubicBezTo>
                  <a:cubicBezTo>
                    <a:pt x="14" y="0"/>
                    <a:pt x="14" y="0"/>
                    <a:pt x="14" y="0"/>
                  </a:cubicBezTo>
                  <a:cubicBezTo>
                    <a:pt x="10" y="6"/>
                    <a:pt x="5" y="12"/>
                    <a:pt x="0"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2" name="Freeform 68">
              <a:extLst>
                <a:ext uri="{FF2B5EF4-FFF2-40B4-BE49-F238E27FC236}">
                  <a16:creationId xmlns:a16="http://schemas.microsoft.com/office/drawing/2014/main" xmlns="" id="{E25B40A6-B0D8-4A70-BFB6-E2D96C0C0615}"/>
                </a:ext>
              </a:extLst>
            </p:cNvPr>
            <p:cNvSpPr>
              <a:spLocks/>
            </p:cNvSpPr>
            <p:nvPr/>
          </p:nvSpPr>
          <p:spPr bwMode="auto">
            <a:xfrm>
              <a:off x="2397316" y="1629116"/>
              <a:ext cx="33542" cy="33542"/>
            </a:xfrm>
            <a:custGeom>
              <a:avLst/>
              <a:gdLst>
                <a:gd name="T0" fmla="*/ 5 w 28"/>
                <a:gd name="T1" fmla="*/ 0 h 28"/>
                <a:gd name="T2" fmla="*/ 0 w 28"/>
                <a:gd name="T3" fmla="*/ 21 h 28"/>
                <a:gd name="T4" fmla="*/ 22 w 28"/>
                <a:gd name="T5" fmla="*/ 28 h 28"/>
                <a:gd name="T6" fmla="*/ 28 w 28"/>
                <a:gd name="T7" fmla="*/ 3 h 28"/>
                <a:gd name="T8" fmla="*/ 5 w 28"/>
                <a:gd name="T9" fmla="*/ 0 h 28"/>
              </a:gdLst>
              <a:ahLst/>
              <a:cxnLst>
                <a:cxn ang="0">
                  <a:pos x="T0" y="T1"/>
                </a:cxn>
                <a:cxn ang="0">
                  <a:pos x="T2" y="T3"/>
                </a:cxn>
                <a:cxn ang="0">
                  <a:pos x="T4" y="T5"/>
                </a:cxn>
                <a:cxn ang="0">
                  <a:pos x="T6" y="T7"/>
                </a:cxn>
                <a:cxn ang="0">
                  <a:pos x="T8" y="T9"/>
                </a:cxn>
              </a:cxnLst>
              <a:rect l="0" t="0" r="r" b="b"/>
              <a:pathLst>
                <a:path w="28" h="28">
                  <a:moveTo>
                    <a:pt x="5" y="0"/>
                  </a:moveTo>
                  <a:cubicBezTo>
                    <a:pt x="4" y="7"/>
                    <a:pt x="3" y="14"/>
                    <a:pt x="0" y="21"/>
                  </a:cubicBezTo>
                  <a:cubicBezTo>
                    <a:pt x="22" y="28"/>
                    <a:pt x="22" y="28"/>
                    <a:pt x="22" y="28"/>
                  </a:cubicBezTo>
                  <a:cubicBezTo>
                    <a:pt x="25" y="20"/>
                    <a:pt x="27" y="12"/>
                    <a:pt x="28" y="3"/>
                  </a:cubicBezTo>
                  <a:lnTo>
                    <a:pt x="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3" name="Freeform 69">
              <a:extLst>
                <a:ext uri="{FF2B5EF4-FFF2-40B4-BE49-F238E27FC236}">
                  <a16:creationId xmlns:a16="http://schemas.microsoft.com/office/drawing/2014/main" xmlns="" id="{35C3940F-5F60-45C1-A817-606EE6009487}"/>
                </a:ext>
              </a:extLst>
            </p:cNvPr>
            <p:cNvSpPr>
              <a:spLocks/>
            </p:cNvSpPr>
            <p:nvPr/>
          </p:nvSpPr>
          <p:spPr bwMode="auto">
            <a:xfrm>
              <a:off x="2397316" y="1551869"/>
              <a:ext cx="33542" cy="34050"/>
            </a:xfrm>
            <a:custGeom>
              <a:avLst/>
              <a:gdLst>
                <a:gd name="T0" fmla="*/ 5 w 28"/>
                <a:gd name="T1" fmla="*/ 28 h 28"/>
                <a:gd name="T2" fmla="*/ 28 w 28"/>
                <a:gd name="T3" fmla="*/ 25 h 28"/>
                <a:gd name="T4" fmla="*/ 22 w 28"/>
                <a:gd name="T5" fmla="*/ 0 h 28"/>
                <a:gd name="T6" fmla="*/ 0 w 28"/>
                <a:gd name="T7" fmla="*/ 7 h 28"/>
                <a:gd name="T8" fmla="*/ 5 w 28"/>
                <a:gd name="T9" fmla="*/ 28 h 28"/>
              </a:gdLst>
              <a:ahLst/>
              <a:cxnLst>
                <a:cxn ang="0">
                  <a:pos x="T0" y="T1"/>
                </a:cxn>
                <a:cxn ang="0">
                  <a:pos x="T2" y="T3"/>
                </a:cxn>
                <a:cxn ang="0">
                  <a:pos x="T4" y="T5"/>
                </a:cxn>
                <a:cxn ang="0">
                  <a:pos x="T6" y="T7"/>
                </a:cxn>
                <a:cxn ang="0">
                  <a:pos x="T8" y="T9"/>
                </a:cxn>
              </a:cxnLst>
              <a:rect l="0" t="0" r="r" b="b"/>
              <a:pathLst>
                <a:path w="28" h="28">
                  <a:moveTo>
                    <a:pt x="5" y="28"/>
                  </a:moveTo>
                  <a:cubicBezTo>
                    <a:pt x="28" y="25"/>
                    <a:pt x="28" y="25"/>
                    <a:pt x="28" y="25"/>
                  </a:cubicBezTo>
                  <a:cubicBezTo>
                    <a:pt x="27" y="16"/>
                    <a:pt x="25" y="8"/>
                    <a:pt x="22" y="0"/>
                  </a:cubicBezTo>
                  <a:cubicBezTo>
                    <a:pt x="0" y="7"/>
                    <a:pt x="0" y="7"/>
                    <a:pt x="0" y="7"/>
                  </a:cubicBezTo>
                  <a:cubicBezTo>
                    <a:pt x="3" y="14"/>
                    <a:pt x="4" y="21"/>
                    <a:pt x="5"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4" name="Freeform 70">
              <a:extLst>
                <a:ext uri="{FF2B5EF4-FFF2-40B4-BE49-F238E27FC236}">
                  <a16:creationId xmlns:a16="http://schemas.microsoft.com/office/drawing/2014/main" xmlns="" id="{BD2E2D76-8509-4BD5-A6CC-F5935275815B}"/>
                </a:ext>
              </a:extLst>
            </p:cNvPr>
            <p:cNvSpPr>
              <a:spLocks/>
            </p:cNvSpPr>
            <p:nvPr/>
          </p:nvSpPr>
          <p:spPr bwMode="auto">
            <a:xfrm>
              <a:off x="2362250" y="1482245"/>
              <a:ext cx="39640" cy="39640"/>
            </a:xfrm>
            <a:custGeom>
              <a:avLst/>
              <a:gdLst>
                <a:gd name="T0" fmla="*/ 33 w 33"/>
                <a:gd name="T1" fmla="*/ 20 h 33"/>
                <a:gd name="T2" fmla="*/ 17 w 33"/>
                <a:gd name="T3" fmla="*/ 0 h 33"/>
                <a:gd name="T4" fmla="*/ 0 w 33"/>
                <a:gd name="T5" fmla="*/ 16 h 33"/>
                <a:gd name="T6" fmla="*/ 14 w 33"/>
                <a:gd name="T7" fmla="*/ 33 h 33"/>
                <a:gd name="T8" fmla="*/ 33 w 33"/>
                <a:gd name="T9" fmla="*/ 20 h 33"/>
              </a:gdLst>
              <a:ahLst/>
              <a:cxnLst>
                <a:cxn ang="0">
                  <a:pos x="T0" y="T1"/>
                </a:cxn>
                <a:cxn ang="0">
                  <a:pos x="T2" y="T3"/>
                </a:cxn>
                <a:cxn ang="0">
                  <a:pos x="T4" y="T5"/>
                </a:cxn>
                <a:cxn ang="0">
                  <a:pos x="T6" y="T7"/>
                </a:cxn>
                <a:cxn ang="0">
                  <a:pos x="T8" y="T9"/>
                </a:cxn>
              </a:cxnLst>
              <a:rect l="0" t="0" r="r" b="b"/>
              <a:pathLst>
                <a:path w="33" h="33">
                  <a:moveTo>
                    <a:pt x="33" y="20"/>
                  </a:moveTo>
                  <a:cubicBezTo>
                    <a:pt x="28" y="13"/>
                    <a:pt x="23" y="7"/>
                    <a:pt x="17" y="0"/>
                  </a:cubicBezTo>
                  <a:cubicBezTo>
                    <a:pt x="0" y="16"/>
                    <a:pt x="0" y="16"/>
                    <a:pt x="0" y="16"/>
                  </a:cubicBezTo>
                  <a:cubicBezTo>
                    <a:pt x="5" y="21"/>
                    <a:pt x="10" y="27"/>
                    <a:pt x="14" y="33"/>
                  </a:cubicBezTo>
                  <a:lnTo>
                    <a:pt x="33"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5" name="Freeform 71">
              <a:extLst>
                <a:ext uri="{FF2B5EF4-FFF2-40B4-BE49-F238E27FC236}">
                  <a16:creationId xmlns:a16="http://schemas.microsoft.com/office/drawing/2014/main" xmlns="" id="{640A3A26-557F-4400-9160-C82DAEDD8975}"/>
                </a:ext>
              </a:extLst>
            </p:cNvPr>
            <p:cNvSpPr>
              <a:spLocks/>
            </p:cNvSpPr>
            <p:nvPr/>
          </p:nvSpPr>
          <p:spPr bwMode="auto">
            <a:xfrm>
              <a:off x="2305839" y="1438031"/>
              <a:ext cx="37607" cy="37099"/>
            </a:xfrm>
            <a:custGeom>
              <a:avLst/>
              <a:gdLst>
                <a:gd name="T0" fmla="*/ 31 w 31"/>
                <a:gd name="T1" fmla="*/ 11 h 31"/>
                <a:gd name="T2" fmla="*/ 8 w 31"/>
                <a:gd name="T3" fmla="*/ 0 h 31"/>
                <a:gd name="T4" fmla="*/ 0 w 31"/>
                <a:gd name="T5" fmla="*/ 22 h 31"/>
                <a:gd name="T6" fmla="*/ 19 w 31"/>
                <a:gd name="T7" fmla="*/ 31 h 31"/>
                <a:gd name="T8" fmla="*/ 31 w 31"/>
                <a:gd name="T9" fmla="*/ 11 h 31"/>
              </a:gdLst>
              <a:ahLst/>
              <a:cxnLst>
                <a:cxn ang="0">
                  <a:pos x="T0" y="T1"/>
                </a:cxn>
                <a:cxn ang="0">
                  <a:pos x="T2" y="T3"/>
                </a:cxn>
                <a:cxn ang="0">
                  <a:pos x="T4" y="T5"/>
                </a:cxn>
                <a:cxn ang="0">
                  <a:pos x="T6" y="T7"/>
                </a:cxn>
                <a:cxn ang="0">
                  <a:pos x="T8" y="T9"/>
                </a:cxn>
              </a:cxnLst>
              <a:rect l="0" t="0" r="r" b="b"/>
              <a:pathLst>
                <a:path w="31" h="31">
                  <a:moveTo>
                    <a:pt x="31" y="11"/>
                  </a:moveTo>
                  <a:cubicBezTo>
                    <a:pt x="24" y="7"/>
                    <a:pt x="16" y="3"/>
                    <a:pt x="8" y="0"/>
                  </a:cubicBezTo>
                  <a:cubicBezTo>
                    <a:pt x="0" y="22"/>
                    <a:pt x="0" y="22"/>
                    <a:pt x="0" y="22"/>
                  </a:cubicBezTo>
                  <a:cubicBezTo>
                    <a:pt x="7" y="24"/>
                    <a:pt x="13" y="27"/>
                    <a:pt x="19" y="31"/>
                  </a:cubicBezTo>
                  <a:lnTo>
                    <a:pt x="31"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6" name="Freeform 72">
              <a:extLst>
                <a:ext uri="{FF2B5EF4-FFF2-40B4-BE49-F238E27FC236}">
                  <a16:creationId xmlns:a16="http://schemas.microsoft.com/office/drawing/2014/main" xmlns="" id="{8B6EEBF4-DA16-47FC-B57A-F62524BA3AF3}"/>
                </a:ext>
              </a:extLst>
            </p:cNvPr>
            <p:cNvSpPr>
              <a:spLocks/>
            </p:cNvSpPr>
            <p:nvPr/>
          </p:nvSpPr>
          <p:spPr bwMode="auto">
            <a:xfrm>
              <a:off x="2236215" y="1425834"/>
              <a:ext cx="29984" cy="28968"/>
            </a:xfrm>
            <a:custGeom>
              <a:avLst/>
              <a:gdLst>
                <a:gd name="T0" fmla="*/ 13 w 25"/>
                <a:gd name="T1" fmla="*/ 23 h 24"/>
                <a:gd name="T2" fmla="*/ 23 w 25"/>
                <a:gd name="T3" fmla="*/ 24 h 24"/>
                <a:gd name="T4" fmla="*/ 25 w 25"/>
                <a:gd name="T5" fmla="*/ 1 h 24"/>
                <a:gd name="T6" fmla="*/ 13 w 25"/>
                <a:gd name="T7" fmla="*/ 0 h 24"/>
                <a:gd name="T8" fmla="*/ 0 w 25"/>
                <a:gd name="T9" fmla="*/ 1 h 24"/>
                <a:gd name="T10" fmla="*/ 2 w 25"/>
                <a:gd name="T11" fmla="*/ 24 h 24"/>
                <a:gd name="T12" fmla="*/ 13 w 25"/>
                <a:gd name="T13" fmla="*/ 23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13" y="23"/>
                  </a:moveTo>
                  <a:cubicBezTo>
                    <a:pt x="16" y="23"/>
                    <a:pt x="20" y="23"/>
                    <a:pt x="23" y="24"/>
                  </a:cubicBezTo>
                  <a:cubicBezTo>
                    <a:pt x="25" y="1"/>
                    <a:pt x="25" y="1"/>
                    <a:pt x="25" y="1"/>
                  </a:cubicBezTo>
                  <a:cubicBezTo>
                    <a:pt x="21" y="0"/>
                    <a:pt x="17" y="0"/>
                    <a:pt x="13" y="0"/>
                  </a:cubicBezTo>
                  <a:cubicBezTo>
                    <a:pt x="8" y="0"/>
                    <a:pt x="4" y="0"/>
                    <a:pt x="0" y="1"/>
                  </a:cubicBezTo>
                  <a:cubicBezTo>
                    <a:pt x="2" y="24"/>
                    <a:pt x="2" y="24"/>
                    <a:pt x="2" y="24"/>
                  </a:cubicBezTo>
                  <a:cubicBezTo>
                    <a:pt x="5" y="23"/>
                    <a:pt x="9" y="23"/>
                    <a:pt x="13" y="2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7" name="Freeform 73">
              <a:extLst>
                <a:ext uri="{FF2B5EF4-FFF2-40B4-BE49-F238E27FC236}">
                  <a16:creationId xmlns:a16="http://schemas.microsoft.com/office/drawing/2014/main" xmlns="" id="{78C9CD8B-F765-4292-992D-13CE51CA093D}"/>
                </a:ext>
              </a:extLst>
            </p:cNvPr>
            <p:cNvSpPr>
              <a:spLocks/>
            </p:cNvSpPr>
            <p:nvPr/>
          </p:nvSpPr>
          <p:spPr bwMode="auto">
            <a:xfrm>
              <a:off x="2159476" y="1438031"/>
              <a:ext cx="37099" cy="37099"/>
            </a:xfrm>
            <a:custGeom>
              <a:avLst/>
              <a:gdLst>
                <a:gd name="T0" fmla="*/ 31 w 31"/>
                <a:gd name="T1" fmla="*/ 22 h 31"/>
                <a:gd name="T2" fmla="*/ 23 w 31"/>
                <a:gd name="T3" fmla="*/ 0 h 31"/>
                <a:gd name="T4" fmla="*/ 0 w 31"/>
                <a:gd name="T5" fmla="*/ 11 h 31"/>
                <a:gd name="T6" fmla="*/ 12 w 31"/>
                <a:gd name="T7" fmla="*/ 31 h 31"/>
                <a:gd name="T8" fmla="*/ 31 w 31"/>
                <a:gd name="T9" fmla="*/ 22 h 31"/>
              </a:gdLst>
              <a:ahLst/>
              <a:cxnLst>
                <a:cxn ang="0">
                  <a:pos x="T0" y="T1"/>
                </a:cxn>
                <a:cxn ang="0">
                  <a:pos x="T2" y="T3"/>
                </a:cxn>
                <a:cxn ang="0">
                  <a:pos x="T4" y="T5"/>
                </a:cxn>
                <a:cxn ang="0">
                  <a:pos x="T6" y="T7"/>
                </a:cxn>
                <a:cxn ang="0">
                  <a:pos x="T8" y="T9"/>
                </a:cxn>
              </a:cxnLst>
              <a:rect l="0" t="0" r="r" b="b"/>
              <a:pathLst>
                <a:path w="31" h="31">
                  <a:moveTo>
                    <a:pt x="31" y="22"/>
                  </a:moveTo>
                  <a:cubicBezTo>
                    <a:pt x="23" y="0"/>
                    <a:pt x="23" y="0"/>
                    <a:pt x="23" y="0"/>
                  </a:cubicBezTo>
                  <a:cubicBezTo>
                    <a:pt x="15" y="3"/>
                    <a:pt x="7" y="7"/>
                    <a:pt x="0" y="11"/>
                  </a:cubicBezTo>
                  <a:cubicBezTo>
                    <a:pt x="12" y="31"/>
                    <a:pt x="12" y="31"/>
                    <a:pt x="12" y="31"/>
                  </a:cubicBezTo>
                  <a:cubicBezTo>
                    <a:pt x="18" y="27"/>
                    <a:pt x="24" y="24"/>
                    <a:pt x="31"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8" name="Freeform 74">
              <a:extLst>
                <a:ext uri="{FF2B5EF4-FFF2-40B4-BE49-F238E27FC236}">
                  <a16:creationId xmlns:a16="http://schemas.microsoft.com/office/drawing/2014/main" xmlns="" id="{E68A5219-6B4F-43C6-9BCD-F1F1BFF5C402}"/>
                </a:ext>
              </a:extLst>
            </p:cNvPr>
            <p:cNvSpPr>
              <a:spLocks/>
            </p:cNvSpPr>
            <p:nvPr/>
          </p:nvSpPr>
          <p:spPr bwMode="auto">
            <a:xfrm>
              <a:off x="2100524" y="1483769"/>
              <a:ext cx="39640" cy="38115"/>
            </a:xfrm>
            <a:custGeom>
              <a:avLst/>
              <a:gdLst>
                <a:gd name="T0" fmla="*/ 33 w 33"/>
                <a:gd name="T1" fmla="*/ 15 h 32"/>
                <a:gd name="T2" fmla="*/ 16 w 33"/>
                <a:gd name="T3" fmla="*/ 0 h 32"/>
                <a:gd name="T4" fmla="*/ 0 w 33"/>
                <a:gd name="T5" fmla="*/ 19 h 32"/>
                <a:gd name="T6" fmla="*/ 19 w 33"/>
                <a:gd name="T7" fmla="*/ 32 h 32"/>
                <a:gd name="T8" fmla="*/ 33 w 33"/>
                <a:gd name="T9" fmla="*/ 15 h 32"/>
              </a:gdLst>
              <a:ahLst/>
              <a:cxnLst>
                <a:cxn ang="0">
                  <a:pos x="T0" y="T1"/>
                </a:cxn>
                <a:cxn ang="0">
                  <a:pos x="T2" y="T3"/>
                </a:cxn>
                <a:cxn ang="0">
                  <a:pos x="T4" y="T5"/>
                </a:cxn>
                <a:cxn ang="0">
                  <a:pos x="T6" y="T7"/>
                </a:cxn>
                <a:cxn ang="0">
                  <a:pos x="T8" y="T9"/>
                </a:cxn>
              </a:cxnLst>
              <a:rect l="0" t="0" r="r" b="b"/>
              <a:pathLst>
                <a:path w="33" h="32">
                  <a:moveTo>
                    <a:pt x="33" y="15"/>
                  </a:moveTo>
                  <a:cubicBezTo>
                    <a:pt x="16" y="0"/>
                    <a:pt x="16" y="0"/>
                    <a:pt x="16" y="0"/>
                  </a:cubicBezTo>
                  <a:cubicBezTo>
                    <a:pt x="10" y="6"/>
                    <a:pt x="5" y="12"/>
                    <a:pt x="0" y="19"/>
                  </a:cubicBezTo>
                  <a:cubicBezTo>
                    <a:pt x="19" y="32"/>
                    <a:pt x="19" y="32"/>
                    <a:pt x="19" y="32"/>
                  </a:cubicBezTo>
                  <a:cubicBezTo>
                    <a:pt x="23" y="26"/>
                    <a:pt x="28" y="21"/>
                    <a:pt x="33"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9" name="Freeform 75">
              <a:extLst>
                <a:ext uri="{FF2B5EF4-FFF2-40B4-BE49-F238E27FC236}">
                  <a16:creationId xmlns:a16="http://schemas.microsoft.com/office/drawing/2014/main" xmlns="" id="{2DD1E898-CA4C-44FB-9CF2-02EEA189324D}"/>
                </a:ext>
              </a:extLst>
            </p:cNvPr>
            <p:cNvSpPr>
              <a:spLocks/>
            </p:cNvSpPr>
            <p:nvPr/>
          </p:nvSpPr>
          <p:spPr bwMode="auto">
            <a:xfrm>
              <a:off x="2071556" y="1551869"/>
              <a:ext cx="33542" cy="34050"/>
            </a:xfrm>
            <a:custGeom>
              <a:avLst/>
              <a:gdLst>
                <a:gd name="T0" fmla="*/ 23 w 28"/>
                <a:gd name="T1" fmla="*/ 28 h 28"/>
                <a:gd name="T2" fmla="*/ 28 w 28"/>
                <a:gd name="T3" fmla="*/ 7 h 28"/>
                <a:gd name="T4" fmla="*/ 6 w 28"/>
                <a:gd name="T5" fmla="*/ 0 h 28"/>
                <a:gd name="T6" fmla="*/ 0 w 28"/>
                <a:gd name="T7" fmla="*/ 25 h 28"/>
                <a:gd name="T8" fmla="*/ 20 w 28"/>
                <a:gd name="T9" fmla="*/ 28 h 28"/>
                <a:gd name="T10" fmla="*/ 23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23" y="28"/>
                  </a:moveTo>
                  <a:cubicBezTo>
                    <a:pt x="24" y="21"/>
                    <a:pt x="26" y="14"/>
                    <a:pt x="28" y="7"/>
                  </a:cubicBezTo>
                  <a:cubicBezTo>
                    <a:pt x="6" y="0"/>
                    <a:pt x="6" y="0"/>
                    <a:pt x="6" y="0"/>
                  </a:cubicBezTo>
                  <a:cubicBezTo>
                    <a:pt x="3" y="8"/>
                    <a:pt x="1" y="17"/>
                    <a:pt x="0" y="25"/>
                  </a:cubicBezTo>
                  <a:cubicBezTo>
                    <a:pt x="20" y="28"/>
                    <a:pt x="20" y="28"/>
                    <a:pt x="20" y="28"/>
                  </a:cubicBezTo>
                  <a:lnTo>
                    <a:pt x="23"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30" name="Freeform 76">
              <a:extLst>
                <a:ext uri="{FF2B5EF4-FFF2-40B4-BE49-F238E27FC236}">
                  <a16:creationId xmlns:a16="http://schemas.microsoft.com/office/drawing/2014/main" xmlns="" id="{3C60C653-8F42-4D4A-82E7-E10F704A45DF}"/>
                </a:ext>
              </a:extLst>
            </p:cNvPr>
            <p:cNvSpPr>
              <a:spLocks/>
            </p:cNvSpPr>
            <p:nvPr/>
          </p:nvSpPr>
          <p:spPr bwMode="auto">
            <a:xfrm>
              <a:off x="2071556" y="1629116"/>
              <a:ext cx="33542" cy="33542"/>
            </a:xfrm>
            <a:custGeom>
              <a:avLst/>
              <a:gdLst>
                <a:gd name="T0" fmla="*/ 23 w 28"/>
                <a:gd name="T1" fmla="*/ 0 h 28"/>
                <a:gd name="T2" fmla="*/ 0 w 28"/>
                <a:gd name="T3" fmla="*/ 3 h 28"/>
                <a:gd name="T4" fmla="*/ 6 w 28"/>
                <a:gd name="T5" fmla="*/ 28 h 28"/>
                <a:gd name="T6" fmla="*/ 28 w 28"/>
                <a:gd name="T7" fmla="*/ 21 h 28"/>
                <a:gd name="T8" fmla="*/ 23 w 28"/>
                <a:gd name="T9" fmla="*/ 0 h 28"/>
              </a:gdLst>
              <a:ahLst/>
              <a:cxnLst>
                <a:cxn ang="0">
                  <a:pos x="T0" y="T1"/>
                </a:cxn>
                <a:cxn ang="0">
                  <a:pos x="T2" y="T3"/>
                </a:cxn>
                <a:cxn ang="0">
                  <a:pos x="T4" y="T5"/>
                </a:cxn>
                <a:cxn ang="0">
                  <a:pos x="T6" y="T7"/>
                </a:cxn>
                <a:cxn ang="0">
                  <a:pos x="T8" y="T9"/>
                </a:cxn>
              </a:cxnLst>
              <a:rect l="0" t="0" r="r" b="b"/>
              <a:pathLst>
                <a:path w="28" h="28">
                  <a:moveTo>
                    <a:pt x="23" y="0"/>
                  </a:moveTo>
                  <a:cubicBezTo>
                    <a:pt x="0" y="3"/>
                    <a:pt x="0" y="3"/>
                    <a:pt x="0" y="3"/>
                  </a:cubicBezTo>
                  <a:cubicBezTo>
                    <a:pt x="1" y="12"/>
                    <a:pt x="3" y="20"/>
                    <a:pt x="6" y="28"/>
                  </a:cubicBezTo>
                  <a:cubicBezTo>
                    <a:pt x="28" y="21"/>
                    <a:pt x="28" y="21"/>
                    <a:pt x="28" y="21"/>
                  </a:cubicBezTo>
                  <a:cubicBezTo>
                    <a:pt x="26" y="14"/>
                    <a:pt x="24" y="7"/>
                    <a:pt x="2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31" name="Freeform 77">
              <a:extLst>
                <a:ext uri="{FF2B5EF4-FFF2-40B4-BE49-F238E27FC236}">
                  <a16:creationId xmlns:a16="http://schemas.microsoft.com/office/drawing/2014/main" xmlns="" id="{AE70E374-7AF3-4466-BA24-028C564ABEC1}"/>
                </a:ext>
              </a:extLst>
            </p:cNvPr>
            <p:cNvSpPr>
              <a:spLocks/>
            </p:cNvSpPr>
            <p:nvPr/>
          </p:nvSpPr>
          <p:spPr bwMode="auto">
            <a:xfrm>
              <a:off x="2100524" y="1692642"/>
              <a:ext cx="39640" cy="39640"/>
            </a:xfrm>
            <a:custGeom>
              <a:avLst/>
              <a:gdLst>
                <a:gd name="T0" fmla="*/ 0 w 33"/>
                <a:gd name="T1" fmla="*/ 13 h 33"/>
                <a:gd name="T2" fmla="*/ 16 w 33"/>
                <a:gd name="T3" fmla="*/ 33 h 33"/>
                <a:gd name="T4" fmla="*/ 33 w 33"/>
                <a:gd name="T5" fmla="*/ 17 h 33"/>
                <a:gd name="T6" fmla="*/ 19 w 33"/>
                <a:gd name="T7" fmla="*/ 0 h 33"/>
                <a:gd name="T8" fmla="*/ 0 w 33"/>
                <a:gd name="T9" fmla="*/ 13 h 33"/>
              </a:gdLst>
              <a:ahLst/>
              <a:cxnLst>
                <a:cxn ang="0">
                  <a:pos x="T0" y="T1"/>
                </a:cxn>
                <a:cxn ang="0">
                  <a:pos x="T2" y="T3"/>
                </a:cxn>
                <a:cxn ang="0">
                  <a:pos x="T4" y="T5"/>
                </a:cxn>
                <a:cxn ang="0">
                  <a:pos x="T6" y="T7"/>
                </a:cxn>
                <a:cxn ang="0">
                  <a:pos x="T8" y="T9"/>
                </a:cxn>
              </a:cxnLst>
              <a:rect l="0" t="0" r="r" b="b"/>
              <a:pathLst>
                <a:path w="33" h="33">
                  <a:moveTo>
                    <a:pt x="0" y="13"/>
                  </a:moveTo>
                  <a:cubicBezTo>
                    <a:pt x="5" y="20"/>
                    <a:pt x="10" y="27"/>
                    <a:pt x="16" y="33"/>
                  </a:cubicBezTo>
                  <a:cubicBezTo>
                    <a:pt x="33" y="17"/>
                    <a:pt x="33" y="17"/>
                    <a:pt x="33" y="17"/>
                  </a:cubicBezTo>
                  <a:cubicBezTo>
                    <a:pt x="28" y="12"/>
                    <a:pt x="23" y="6"/>
                    <a:pt x="19" y="0"/>
                  </a:cubicBezTo>
                  <a:lnTo>
                    <a:pt x="0"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grpSp>
      <p:sp>
        <p:nvSpPr>
          <p:cNvPr id="132" name="Freeform 266">
            <a:extLst>
              <a:ext uri="{FF2B5EF4-FFF2-40B4-BE49-F238E27FC236}">
                <a16:creationId xmlns:a16="http://schemas.microsoft.com/office/drawing/2014/main" xmlns="" id="{A69999C6-4187-49BC-950D-629E77CE110D}"/>
              </a:ext>
            </a:extLst>
          </p:cNvPr>
          <p:cNvSpPr/>
          <p:nvPr/>
        </p:nvSpPr>
        <p:spPr>
          <a:xfrm>
            <a:off x="1532561" y="5949412"/>
            <a:ext cx="225510" cy="271629"/>
          </a:xfrm>
          <a:custGeom>
            <a:avLst/>
            <a:gdLst>
              <a:gd name="connsiteX0" fmla="*/ 3289021 w 4939743"/>
              <a:gd name="connsiteY0" fmla="*/ 2726377 h 4463615"/>
              <a:gd name="connsiteX1" fmla="*/ 3600171 w 4939743"/>
              <a:gd name="connsiteY1" fmla="*/ 2726377 h 4463615"/>
              <a:gd name="connsiteX2" fmla="*/ 3600171 w 4939743"/>
              <a:gd name="connsiteY2" fmla="*/ 3330651 h 4463615"/>
              <a:gd name="connsiteX3" fmla="*/ 3289021 w 4939743"/>
              <a:gd name="connsiteY3" fmla="*/ 3330651 h 4463615"/>
              <a:gd name="connsiteX4" fmla="*/ 1339571 w 4939743"/>
              <a:gd name="connsiteY4" fmla="*/ 2726377 h 4463615"/>
              <a:gd name="connsiteX5" fmla="*/ 1650721 w 4939743"/>
              <a:gd name="connsiteY5" fmla="*/ 2726377 h 4463615"/>
              <a:gd name="connsiteX6" fmla="*/ 1650721 w 4939743"/>
              <a:gd name="connsiteY6" fmla="*/ 3330651 h 4463615"/>
              <a:gd name="connsiteX7" fmla="*/ 1339571 w 4939743"/>
              <a:gd name="connsiteY7" fmla="*/ 3330651 h 4463615"/>
              <a:gd name="connsiteX8" fmla="*/ 0 w 4939743"/>
              <a:gd name="connsiteY8" fmla="*/ 2164914 h 4463615"/>
              <a:gd name="connsiteX9" fmla="*/ 21347 w 4939743"/>
              <a:gd name="connsiteY9" fmla="*/ 2164914 h 4463615"/>
              <a:gd name="connsiteX10" fmla="*/ 28309 w 4939743"/>
              <a:gd name="connsiteY10" fmla="*/ 2199857 h 4463615"/>
              <a:gd name="connsiteX11" fmla="*/ 1065581 w 4939743"/>
              <a:gd name="connsiteY11" fmla="*/ 3116035 h 4463615"/>
              <a:gd name="connsiteX12" fmla="*/ 1199871 w 4939743"/>
              <a:gd name="connsiteY12" fmla="*/ 3116035 h 4463615"/>
              <a:gd name="connsiteX13" fmla="*/ 1199871 w 4939743"/>
              <a:gd name="connsiteY13" fmla="*/ 3504764 h 4463615"/>
              <a:gd name="connsiteX14" fmla="*/ 1790421 w 4939743"/>
              <a:gd name="connsiteY14" fmla="*/ 3504764 h 4463615"/>
              <a:gd name="connsiteX15" fmla="*/ 1790421 w 4939743"/>
              <a:gd name="connsiteY15" fmla="*/ 3116035 h 4463615"/>
              <a:gd name="connsiteX16" fmla="*/ 2456842 w 4939743"/>
              <a:gd name="connsiteY16" fmla="*/ 3116035 h 4463615"/>
              <a:gd name="connsiteX17" fmla="*/ 2482901 w 4939743"/>
              <a:gd name="connsiteY17" fmla="*/ 3116035 h 4463615"/>
              <a:gd name="connsiteX18" fmla="*/ 3149321 w 4939743"/>
              <a:gd name="connsiteY18" fmla="*/ 3116035 h 4463615"/>
              <a:gd name="connsiteX19" fmla="*/ 3149321 w 4939743"/>
              <a:gd name="connsiteY19" fmla="*/ 3504764 h 4463615"/>
              <a:gd name="connsiteX20" fmla="*/ 3739871 w 4939743"/>
              <a:gd name="connsiteY20" fmla="*/ 3504764 h 4463615"/>
              <a:gd name="connsiteX21" fmla="*/ 3739871 w 4939743"/>
              <a:gd name="connsiteY21" fmla="*/ 3116035 h 4463615"/>
              <a:gd name="connsiteX22" fmla="*/ 3874162 w 4939743"/>
              <a:gd name="connsiteY22" fmla="*/ 3116035 h 4463615"/>
              <a:gd name="connsiteX23" fmla="*/ 4911434 w 4939743"/>
              <a:gd name="connsiteY23" fmla="*/ 2199857 h 4463615"/>
              <a:gd name="connsiteX24" fmla="*/ 4918396 w 4939743"/>
              <a:gd name="connsiteY24" fmla="*/ 2164914 h 4463615"/>
              <a:gd name="connsiteX25" fmla="*/ 4939743 w 4939743"/>
              <a:gd name="connsiteY25" fmla="*/ 2164914 h 4463615"/>
              <a:gd name="connsiteX26" fmla="*/ 4939743 w 4939743"/>
              <a:gd name="connsiteY26" fmla="*/ 4256181 h 4463615"/>
              <a:gd name="connsiteX27" fmla="*/ 4686776 w 4939743"/>
              <a:gd name="connsiteY27" fmla="*/ 4463615 h 4463615"/>
              <a:gd name="connsiteX28" fmla="*/ 252967 w 4939743"/>
              <a:gd name="connsiteY28" fmla="*/ 4463615 h 4463615"/>
              <a:gd name="connsiteX29" fmla="*/ 0 w 4939743"/>
              <a:gd name="connsiteY29" fmla="*/ 4256181 h 4463615"/>
              <a:gd name="connsiteX30" fmla="*/ 166421 w 4939743"/>
              <a:gd name="connsiteY30" fmla="*/ 884754 h 4463615"/>
              <a:gd name="connsiteX31" fmla="*/ 2456842 w 4939743"/>
              <a:gd name="connsiteY31" fmla="*/ 884754 h 4463615"/>
              <a:gd name="connsiteX32" fmla="*/ 2482901 w 4939743"/>
              <a:gd name="connsiteY32" fmla="*/ 884754 h 4463615"/>
              <a:gd name="connsiteX33" fmla="*/ 4773322 w 4939743"/>
              <a:gd name="connsiteY33" fmla="*/ 884754 h 4463615"/>
              <a:gd name="connsiteX34" fmla="*/ 4928580 w 4939743"/>
              <a:gd name="connsiteY34" fmla="*/ 1042869 h 4463615"/>
              <a:gd name="connsiteX35" fmla="*/ 4911434 w 4939743"/>
              <a:gd name="connsiteY35" fmla="*/ 1702951 h 4463615"/>
              <a:gd name="connsiteX36" fmla="*/ 3874162 w 4939743"/>
              <a:gd name="connsiteY36" fmla="*/ 2820234 h 4463615"/>
              <a:gd name="connsiteX37" fmla="*/ 3739871 w 4939743"/>
              <a:gd name="connsiteY37" fmla="*/ 2820234 h 4463615"/>
              <a:gd name="connsiteX38" fmla="*/ 3739871 w 4939743"/>
              <a:gd name="connsiteY38" fmla="*/ 2552264 h 4463615"/>
              <a:gd name="connsiteX39" fmla="*/ 3149321 w 4939743"/>
              <a:gd name="connsiteY39" fmla="*/ 2552264 h 4463615"/>
              <a:gd name="connsiteX40" fmla="*/ 3149321 w 4939743"/>
              <a:gd name="connsiteY40" fmla="*/ 2820234 h 4463615"/>
              <a:gd name="connsiteX41" fmla="*/ 2482901 w 4939743"/>
              <a:gd name="connsiteY41" fmla="*/ 2820234 h 4463615"/>
              <a:gd name="connsiteX42" fmla="*/ 2456842 w 4939743"/>
              <a:gd name="connsiteY42" fmla="*/ 2820234 h 4463615"/>
              <a:gd name="connsiteX43" fmla="*/ 1790421 w 4939743"/>
              <a:gd name="connsiteY43" fmla="*/ 2820234 h 4463615"/>
              <a:gd name="connsiteX44" fmla="*/ 1790421 w 4939743"/>
              <a:gd name="connsiteY44" fmla="*/ 2552264 h 4463615"/>
              <a:gd name="connsiteX45" fmla="*/ 1199871 w 4939743"/>
              <a:gd name="connsiteY45" fmla="*/ 2552264 h 4463615"/>
              <a:gd name="connsiteX46" fmla="*/ 1199871 w 4939743"/>
              <a:gd name="connsiteY46" fmla="*/ 2820234 h 4463615"/>
              <a:gd name="connsiteX47" fmla="*/ 1065581 w 4939743"/>
              <a:gd name="connsiteY47" fmla="*/ 2820234 h 4463615"/>
              <a:gd name="connsiteX48" fmla="*/ 28309 w 4939743"/>
              <a:gd name="connsiteY48" fmla="*/ 1702951 h 4463615"/>
              <a:gd name="connsiteX49" fmla="*/ 11163 w 4939743"/>
              <a:gd name="connsiteY49" fmla="*/ 1042869 h 4463615"/>
              <a:gd name="connsiteX50" fmla="*/ 166421 w 4939743"/>
              <a:gd name="connsiteY50" fmla="*/ 884754 h 4463615"/>
              <a:gd name="connsiteX51" fmla="*/ 1655483 w 4939743"/>
              <a:gd name="connsiteY51" fmla="*/ 0 h 4463615"/>
              <a:gd name="connsiteX52" fmla="*/ 3284260 w 4939743"/>
              <a:gd name="connsiteY52" fmla="*/ 0 h 4463615"/>
              <a:gd name="connsiteX53" fmla="*/ 3455240 w 4939743"/>
              <a:gd name="connsiteY53" fmla="*/ 170981 h 4463615"/>
              <a:gd name="connsiteX54" fmla="*/ 3455240 w 4939743"/>
              <a:gd name="connsiteY54" fmla="*/ 795854 h 4463615"/>
              <a:gd name="connsiteX55" fmla="*/ 3185276 w 4939743"/>
              <a:gd name="connsiteY55" fmla="*/ 795854 h 4463615"/>
              <a:gd name="connsiteX56" fmla="*/ 3185276 w 4939743"/>
              <a:gd name="connsiteY56" fmla="*/ 226770 h 4463615"/>
              <a:gd name="connsiteX57" fmla="*/ 1754467 w 4939743"/>
              <a:gd name="connsiteY57" fmla="*/ 226770 h 4463615"/>
              <a:gd name="connsiteX58" fmla="*/ 1754467 w 4939743"/>
              <a:gd name="connsiteY58" fmla="*/ 795854 h 4463615"/>
              <a:gd name="connsiteX59" fmla="*/ 1484503 w 4939743"/>
              <a:gd name="connsiteY59" fmla="*/ 795854 h 4463615"/>
              <a:gd name="connsiteX60" fmla="*/ 1484503 w 4939743"/>
              <a:gd name="connsiteY60" fmla="*/ 170981 h 4463615"/>
              <a:gd name="connsiteX61" fmla="*/ 1655483 w 4939743"/>
              <a:gd name="connsiteY61" fmla="*/ 0 h 446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39743" h="4463615">
                <a:moveTo>
                  <a:pt x="3289021" y="2726377"/>
                </a:moveTo>
                <a:lnTo>
                  <a:pt x="3600171" y="2726377"/>
                </a:lnTo>
                <a:lnTo>
                  <a:pt x="3600171" y="3330651"/>
                </a:lnTo>
                <a:lnTo>
                  <a:pt x="3289021" y="3330651"/>
                </a:lnTo>
                <a:close/>
                <a:moveTo>
                  <a:pt x="1339571" y="2726377"/>
                </a:moveTo>
                <a:lnTo>
                  <a:pt x="1650721" y="2726377"/>
                </a:lnTo>
                <a:lnTo>
                  <a:pt x="1650721" y="3330651"/>
                </a:lnTo>
                <a:lnTo>
                  <a:pt x="1339571" y="3330651"/>
                </a:lnTo>
                <a:close/>
                <a:moveTo>
                  <a:pt x="0" y="2164914"/>
                </a:moveTo>
                <a:lnTo>
                  <a:pt x="21347" y="2164914"/>
                </a:lnTo>
                <a:lnTo>
                  <a:pt x="28309" y="2199857"/>
                </a:lnTo>
                <a:cubicBezTo>
                  <a:pt x="202616" y="2813766"/>
                  <a:pt x="676961" y="3084012"/>
                  <a:pt x="1065581" y="3116035"/>
                </a:cubicBezTo>
                <a:lnTo>
                  <a:pt x="1199871" y="3116035"/>
                </a:lnTo>
                <a:lnTo>
                  <a:pt x="1199871" y="3504764"/>
                </a:lnTo>
                <a:lnTo>
                  <a:pt x="1790421" y="3504764"/>
                </a:lnTo>
                <a:lnTo>
                  <a:pt x="1790421" y="3116035"/>
                </a:lnTo>
                <a:lnTo>
                  <a:pt x="2456842" y="3116035"/>
                </a:lnTo>
                <a:lnTo>
                  <a:pt x="2482901" y="3116035"/>
                </a:lnTo>
                <a:lnTo>
                  <a:pt x="3149321" y="3116035"/>
                </a:lnTo>
                <a:lnTo>
                  <a:pt x="3149321" y="3504764"/>
                </a:lnTo>
                <a:lnTo>
                  <a:pt x="3739871" y="3504764"/>
                </a:lnTo>
                <a:lnTo>
                  <a:pt x="3739871" y="3116035"/>
                </a:lnTo>
                <a:lnTo>
                  <a:pt x="3874162" y="3116035"/>
                </a:lnTo>
                <a:cubicBezTo>
                  <a:pt x="4262782" y="3084012"/>
                  <a:pt x="4737127" y="2813766"/>
                  <a:pt x="4911434" y="2199857"/>
                </a:cubicBezTo>
                <a:lnTo>
                  <a:pt x="4918396" y="2164914"/>
                </a:lnTo>
                <a:lnTo>
                  <a:pt x="4939743" y="2164914"/>
                </a:lnTo>
                <a:lnTo>
                  <a:pt x="4939743" y="4256181"/>
                </a:lnTo>
                <a:cubicBezTo>
                  <a:pt x="4939743" y="4370744"/>
                  <a:pt x="4826486" y="4463615"/>
                  <a:pt x="4686776" y="4463615"/>
                </a:cubicBezTo>
                <a:lnTo>
                  <a:pt x="252967" y="4463615"/>
                </a:lnTo>
                <a:cubicBezTo>
                  <a:pt x="113257" y="4463615"/>
                  <a:pt x="0" y="4370744"/>
                  <a:pt x="0" y="4256181"/>
                </a:cubicBezTo>
                <a:close/>
                <a:moveTo>
                  <a:pt x="166421" y="884754"/>
                </a:moveTo>
                <a:lnTo>
                  <a:pt x="2456842" y="884754"/>
                </a:lnTo>
                <a:lnTo>
                  <a:pt x="2482901" y="884754"/>
                </a:lnTo>
                <a:lnTo>
                  <a:pt x="4773322" y="884754"/>
                </a:lnTo>
                <a:cubicBezTo>
                  <a:pt x="4875874" y="902534"/>
                  <a:pt x="4906990" y="972701"/>
                  <a:pt x="4928580" y="1042869"/>
                </a:cubicBezTo>
                <a:cubicBezTo>
                  <a:pt x="4933977" y="1321634"/>
                  <a:pt x="4958424" y="1481336"/>
                  <a:pt x="4911434" y="1702951"/>
                </a:cubicBezTo>
                <a:cubicBezTo>
                  <a:pt x="4737127" y="2451616"/>
                  <a:pt x="4262782" y="2781181"/>
                  <a:pt x="3874162" y="2820234"/>
                </a:cubicBezTo>
                <a:lnTo>
                  <a:pt x="3739871" y="2820234"/>
                </a:lnTo>
                <a:lnTo>
                  <a:pt x="3739871" y="2552264"/>
                </a:lnTo>
                <a:lnTo>
                  <a:pt x="3149321" y="2552264"/>
                </a:lnTo>
                <a:lnTo>
                  <a:pt x="3149321" y="2820234"/>
                </a:lnTo>
                <a:lnTo>
                  <a:pt x="2482901" y="2820234"/>
                </a:lnTo>
                <a:lnTo>
                  <a:pt x="2456842" y="2820234"/>
                </a:lnTo>
                <a:lnTo>
                  <a:pt x="1790421" y="2820234"/>
                </a:lnTo>
                <a:lnTo>
                  <a:pt x="1790421" y="2552264"/>
                </a:lnTo>
                <a:lnTo>
                  <a:pt x="1199871" y="2552264"/>
                </a:lnTo>
                <a:lnTo>
                  <a:pt x="1199871" y="2820234"/>
                </a:lnTo>
                <a:lnTo>
                  <a:pt x="1065581" y="2820234"/>
                </a:lnTo>
                <a:cubicBezTo>
                  <a:pt x="676961" y="2781181"/>
                  <a:pt x="202616" y="2451616"/>
                  <a:pt x="28309" y="1702951"/>
                </a:cubicBezTo>
                <a:cubicBezTo>
                  <a:pt x="-18681" y="1481336"/>
                  <a:pt x="5766" y="1321634"/>
                  <a:pt x="11163" y="1042869"/>
                </a:cubicBezTo>
                <a:cubicBezTo>
                  <a:pt x="32753" y="972701"/>
                  <a:pt x="63869" y="902534"/>
                  <a:pt x="166421" y="884754"/>
                </a:cubicBezTo>
                <a:close/>
                <a:moveTo>
                  <a:pt x="1655483" y="0"/>
                </a:moveTo>
                <a:lnTo>
                  <a:pt x="3284260" y="0"/>
                </a:lnTo>
                <a:cubicBezTo>
                  <a:pt x="3378689" y="0"/>
                  <a:pt x="3455240" y="76551"/>
                  <a:pt x="3455240" y="170981"/>
                </a:cubicBezTo>
                <a:lnTo>
                  <a:pt x="3455240" y="795854"/>
                </a:lnTo>
                <a:lnTo>
                  <a:pt x="3185276" y="795854"/>
                </a:lnTo>
                <a:lnTo>
                  <a:pt x="3185276" y="226770"/>
                </a:lnTo>
                <a:lnTo>
                  <a:pt x="1754467" y="226770"/>
                </a:lnTo>
                <a:lnTo>
                  <a:pt x="1754467" y="795854"/>
                </a:lnTo>
                <a:lnTo>
                  <a:pt x="1484503" y="795854"/>
                </a:lnTo>
                <a:lnTo>
                  <a:pt x="1484503" y="170981"/>
                </a:lnTo>
                <a:cubicBezTo>
                  <a:pt x="1484503" y="76551"/>
                  <a:pt x="1561054" y="0"/>
                  <a:pt x="1655483" y="0"/>
                </a:cubicBez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41" dirty="0" err="1">
              <a:solidFill>
                <a:schemeClr val="tx1"/>
              </a:solidFill>
            </a:endParaRPr>
          </a:p>
        </p:txBody>
      </p:sp>
      <p:sp>
        <p:nvSpPr>
          <p:cNvPr id="133" name="Freeform 7">
            <a:extLst>
              <a:ext uri="{FF2B5EF4-FFF2-40B4-BE49-F238E27FC236}">
                <a16:creationId xmlns:a16="http://schemas.microsoft.com/office/drawing/2014/main" xmlns="" id="{722D9E1D-FFCC-4AFE-8199-120398A8A966}"/>
              </a:ext>
            </a:extLst>
          </p:cNvPr>
          <p:cNvSpPr>
            <a:spLocks noEditPoints="1"/>
          </p:cNvSpPr>
          <p:nvPr/>
        </p:nvSpPr>
        <p:spPr bwMode="auto">
          <a:xfrm flipH="1">
            <a:off x="2076309" y="5935823"/>
            <a:ext cx="236886" cy="298807"/>
          </a:xfrm>
          <a:custGeom>
            <a:avLst/>
            <a:gdLst>
              <a:gd name="T0" fmla="*/ 164 w 186"/>
              <a:gd name="T1" fmla="*/ 112 h 176"/>
              <a:gd name="T2" fmla="*/ 65 w 186"/>
              <a:gd name="T3" fmla="*/ 116 h 176"/>
              <a:gd name="T4" fmla="*/ 151 w 186"/>
              <a:gd name="T5" fmla="*/ 133 h 176"/>
              <a:gd name="T6" fmla="*/ 151 w 186"/>
              <a:gd name="T7" fmla="*/ 144 h 176"/>
              <a:gd name="T8" fmla="*/ 47 w 186"/>
              <a:gd name="T9" fmla="*/ 137 h 176"/>
              <a:gd name="T10" fmla="*/ 28 w 186"/>
              <a:gd name="T11" fmla="*/ 12 h 176"/>
              <a:gd name="T12" fmla="*/ 0 w 186"/>
              <a:gd name="T13" fmla="*/ 6 h 176"/>
              <a:gd name="T14" fmla="*/ 32 w 186"/>
              <a:gd name="T15" fmla="*/ 0 h 176"/>
              <a:gd name="T16" fmla="*/ 44 w 186"/>
              <a:gd name="T17" fmla="*/ 27 h 176"/>
              <a:gd name="T18" fmla="*/ 185 w 186"/>
              <a:gd name="T19" fmla="*/ 34 h 176"/>
              <a:gd name="T20" fmla="*/ 57 w 186"/>
              <a:gd name="T21" fmla="*/ 164 h 176"/>
              <a:gd name="T22" fmla="*/ 34 w 186"/>
              <a:gd name="T23" fmla="*/ 164 h 176"/>
              <a:gd name="T24" fmla="*/ 144 w 186"/>
              <a:gd name="T25" fmla="*/ 153 h 176"/>
              <a:gd name="T26" fmla="*/ 144 w 186"/>
              <a:gd name="T27" fmla="*/ 176 h 176"/>
              <a:gd name="T28" fmla="*/ 144 w 186"/>
              <a:gd name="T29" fmla="*/ 153 h 176"/>
              <a:gd name="T30" fmla="*/ 133 w 186"/>
              <a:gd name="T31" fmla="*/ 89 h 176"/>
              <a:gd name="T32" fmla="*/ 114 w 186"/>
              <a:gd name="T33" fmla="*/ 105 h 176"/>
              <a:gd name="T34" fmla="*/ 134 w 186"/>
              <a:gd name="T35" fmla="*/ 80 h 176"/>
              <a:gd name="T36" fmla="*/ 114 w 186"/>
              <a:gd name="T37" fmla="*/ 63 h 176"/>
              <a:gd name="T38" fmla="*/ 134 w 186"/>
              <a:gd name="T39" fmla="*/ 80 h 176"/>
              <a:gd name="T40" fmla="*/ 139 w 186"/>
              <a:gd name="T41" fmla="*/ 38 h 176"/>
              <a:gd name="T42" fmla="*/ 114 w 186"/>
              <a:gd name="T43" fmla="*/ 54 h 176"/>
              <a:gd name="T44" fmla="*/ 148 w 186"/>
              <a:gd name="T45" fmla="*/ 38 h 176"/>
              <a:gd name="T46" fmla="*/ 168 w 186"/>
              <a:gd name="T47" fmla="*/ 54 h 176"/>
              <a:gd name="T48" fmla="*/ 148 w 186"/>
              <a:gd name="T49" fmla="*/ 38 h 176"/>
              <a:gd name="T50" fmla="*/ 142 w 186"/>
              <a:gd name="T51" fmla="*/ 80 h 176"/>
              <a:gd name="T52" fmla="*/ 165 w 186"/>
              <a:gd name="T53" fmla="*/ 63 h 176"/>
              <a:gd name="T54" fmla="*/ 141 w 186"/>
              <a:gd name="T55" fmla="*/ 89 h 176"/>
              <a:gd name="T56" fmla="*/ 154 w 186"/>
              <a:gd name="T57" fmla="*/ 105 h 176"/>
              <a:gd name="T58" fmla="*/ 141 w 186"/>
              <a:gd name="T59" fmla="*/ 89 h 176"/>
              <a:gd name="T60" fmla="*/ 105 w 186"/>
              <a:gd name="T61" fmla="*/ 89 h 176"/>
              <a:gd name="T62" fmla="*/ 88 w 186"/>
              <a:gd name="T63" fmla="*/ 105 h 176"/>
              <a:gd name="T64" fmla="*/ 105 w 186"/>
              <a:gd name="T65" fmla="*/ 80 h 176"/>
              <a:gd name="T66" fmla="*/ 83 w 186"/>
              <a:gd name="T67" fmla="*/ 63 h 176"/>
              <a:gd name="T68" fmla="*/ 105 w 186"/>
              <a:gd name="T69" fmla="*/ 80 h 176"/>
              <a:gd name="T70" fmla="*/ 105 w 186"/>
              <a:gd name="T71" fmla="*/ 38 h 176"/>
              <a:gd name="T72" fmla="*/ 82 w 186"/>
              <a:gd name="T73" fmla="*/ 54 h 176"/>
              <a:gd name="T74" fmla="*/ 80 w 186"/>
              <a:gd name="T75" fmla="*/ 105 h 176"/>
              <a:gd name="T76" fmla="*/ 60 w 186"/>
              <a:gd name="T77" fmla="*/ 89 h 176"/>
              <a:gd name="T78" fmla="*/ 80 w 186"/>
              <a:gd name="T79" fmla="*/ 105 h 176"/>
              <a:gd name="T80" fmla="*/ 74 w 186"/>
              <a:gd name="T81" fmla="*/ 63 h 176"/>
              <a:gd name="T82" fmla="*/ 58 w 186"/>
              <a:gd name="T83" fmla="*/ 80 h 176"/>
              <a:gd name="T84" fmla="*/ 73 w 186"/>
              <a:gd name="T85" fmla="*/ 54 h 176"/>
              <a:gd name="T86" fmla="*/ 47 w 186"/>
              <a:gd name="T87" fmla="*/ 38 h 176"/>
              <a:gd name="T88" fmla="*/ 73 w 186"/>
              <a:gd name="T89"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6" h="176">
                <a:moveTo>
                  <a:pt x="185" y="34"/>
                </a:moveTo>
                <a:cubicBezTo>
                  <a:pt x="164" y="112"/>
                  <a:pt x="164" y="112"/>
                  <a:pt x="164" y="112"/>
                </a:cubicBezTo>
                <a:cubicBezTo>
                  <a:pt x="163" y="114"/>
                  <a:pt x="161" y="116"/>
                  <a:pt x="158" y="116"/>
                </a:cubicBezTo>
                <a:cubicBezTo>
                  <a:pt x="65" y="116"/>
                  <a:pt x="65" y="116"/>
                  <a:pt x="65" y="116"/>
                </a:cubicBezTo>
                <a:cubicBezTo>
                  <a:pt x="60" y="133"/>
                  <a:pt x="60" y="133"/>
                  <a:pt x="60" y="133"/>
                </a:cubicBezTo>
                <a:cubicBezTo>
                  <a:pt x="151" y="133"/>
                  <a:pt x="151" y="133"/>
                  <a:pt x="151" y="133"/>
                </a:cubicBezTo>
                <a:cubicBezTo>
                  <a:pt x="154" y="133"/>
                  <a:pt x="157" y="135"/>
                  <a:pt x="157" y="139"/>
                </a:cubicBezTo>
                <a:cubicBezTo>
                  <a:pt x="157" y="142"/>
                  <a:pt x="154" y="144"/>
                  <a:pt x="151" y="144"/>
                </a:cubicBezTo>
                <a:cubicBezTo>
                  <a:pt x="53" y="144"/>
                  <a:pt x="53" y="144"/>
                  <a:pt x="53" y="144"/>
                </a:cubicBezTo>
                <a:cubicBezTo>
                  <a:pt x="49" y="144"/>
                  <a:pt x="46" y="141"/>
                  <a:pt x="47" y="137"/>
                </a:cubicBezTo>
                <a:cubicBezTo>
                  <a:pt x="55" y="110"/>
                  <a:pt x="55" y="110"/>
                  <a:pt x="55" y="110"/>
                </a:cubicBezTo>
                <a:cubicBezTo>
                  <a:pt x="46" y="77"/>
                  <a:pt x="37" y="44"/>
                  <a:pt x="28" y="12"/>
                </a:cubicBezTo>
                <a:cubicBezTo>
                  <a:pt x="5" y="12"/>
                  <a:pt x="5" y="12"/>
                  <a:pt x="5" y="12"/>
                </a:cubicBezTo>
                <a:cubicBezTo>
                  <a:pt x="2" y="12"/>
                  <a:pt x="0" y="9"/>
                  <a:pt x="0" y="6"/>
                </a:cubicBezTo>
                <a:cubicBezTo>
                  <a:pt x="0" y="3"/>
                  <a:pt x="2" y="0"/>
                  <a:pt x="5" y="0"/>
                </a:cubicBezTo>
                <a:cubicBezTo>
                  <a:pt x="32" y="0"/>
                  <a:pt x="32" y="0"/>
                  <a:pt x="32" y="0"/>
                </a:cubicBezTo>
                <a:cubicBezTo>
                  <a:pt x="35" y="0"/>
                  <a:pt x="37" y="2"/>
                  <a:pt x="38" y="4"/>
                </a:cubicBezTo>
                <a:cubicBezTo>
                  <a:pt x="44" y="27"/>
                  <a:pt x="44" y="27"/>
                  <a:pt x="44" y="27"/>
                </a:cubicBezTo>
                <a:cubicBezTo>
                  <a:pt x="179" y="27"/>
                  <a:pt x="179" y="27"/>
                  <a:pt x="179" y="27"/>
                </a:cubicBezTo>
                <a:cubicBezTo>
                  <a:pt x="183" y="27"/>
                  <a:pt x="186" y="30"/>
                  <a:pt x="185" y="34"/>
                </a:cubicBezTo>
                <a:close/>
                <a:moveTo>
                  <a:pt x="46" y="153"/>
                </a:moveTo>
                <a:cubicBezTo>
                  <a:pt x="52" y="153"/>
                  <a:pt x="57" y="158"/>
                  <a:pt x="57" y="164"/>
                </a:cubicBezTo>
                <a:cubicBezTo>
                  <a:pt x="57" y="171"/>
                  <a:pt x="52" y="176"/>
                  <a:pt x="46" y="176"/>
                </a:cubicBezTo>
                <a:cubicBezTo>
                  <a:pt x="40" y="176"/>
                  <a:pt x="34" y="171"/>
                  <a:pt x="34" y="164"/>
                </a:cubicBezTo>
                <a:cubicBezTo>
                  <a:pt x="34" y="158"/>
                  <a:pt x="40" y="153"/>
                  <a:pt x="46" y="153"/>
                </a:cubicBezTo>
                <a:close/>
                <a:moveTo>
                  <a:pt x="144" y="153"/>
                </a:moveTo>
                <a:cubicBezTo>
                  <a:pt x="150" y="153"/>
                  <a:pt x="155" y="158"/>
                  <a:pt x="155" y="164"/>
                </a:cubicBezTo>
                <a:cubicBezTo>
                  <a:pt x="155" y="171"/>
                  <a:pt x="150" y="176"/>
                  <a:pt x="144" y="176"/>
                </a:cubicBezTo>
                <a:cubicBezTo>
                  <a:pt x="138" y="176"/>
                  <a:pt x="132" y="171"/>
                  <a:pt x="132" y="164"/>
                </a:cubicBezTo>
                <a:cubicBezTo>
                  <a:pt x="132" y="158"/>
                  <a:pt x="138" y="153"/>
                  <a:pt x="144" y="153"/>
                </a:cubicBezTo>
                <a:close/>
                <a:moveTo>
                  <a:pt x="130" y="105"/>
                </a:moveTo>
                <a:cubicBezTo>
                  <a:pt x="133" y="89"/>
                  <a:pt x="133" y="89"/>
                  <a:pt x="133" y="89"/>
                </a:cubicBezTo>
                <a:cubicBezTo>
                  <a:pt x="114" y="89"/>
                  <a:pt x="114" y="89"/>
                  <a:pt x="114" y="89"/>
                </a:cubicBezTo>
                <a:cubicBezTo>
                  <a:pt x="114" y="105"/>
                  <a:pt x="114" y="105"/>
                  <a:pt x="114" y="105"/>
                </a:cubicBezTo>
                <a:cubicBezTo>
                  <a:pt x="130" y="105"/>
                  <a:pt x="130" y="105"/>
                  <a:pt x="130" y="105"/>
                </a:cubicBezTo>
                <a:close/>
                <a:moveTo>
                  <a:pt x="134" y="80"/>
                </a:moveTo>
                <a:cubicBezTo>
                  <a:pt x="136" y="63"/>
                  <a:pt x="136" y="63"/>
                  <a:pt x="136" y="63"/>
                </a:cubicBezTo>
                <a:cubicBezTo>
                  <a:pt x="114" y="63"/>
                  <a:pt x="114" y="63"/>
                  <a:pt x="114" y="63"/>
                </a:cubicBezTo>
                <a:cubicBezTo>
                  <a:pt x="114" y="80"/>
                  <a:pt x="114" y="80"/>
                  <a:pt x="114" y="80"/>
                </a:cubicBezTo>
                <a:cubicBezTo>
                  <a:pt x="134" y="80"/>
                  <a:pt x="134" y="80"/>
                  <a:pt x="134" y="80"/>
                </a:cubicBezTo>
                <a:close/>
                <a:moveTo>
                  <a:pt x="137" y="54"/>
                </a:moveTo>
                <a:cubicBezTo>
                  <a:pt x="139" y="38"/>
                  <a:pt x="139" y="38"/>
                  <a:pt x="139" y="38"/>
                </a:cubicBezTo>
                <a:cubicBezTo>
                  <a:pt x="114" y="38"/>
                  <a:pt x="114" y="38"/>
                  <a:pt x="114" y="38"/>
                </a:cubicBezTo>
                <a:cubicBezTo>
                  <a:pt x="114" y="54"/>
                  <a:pt x="114" y="54"/>
                  <a:pt x="114" y="54"/>
                </a:cubicBezTo>
                <a:cubicBezTo>
                  <a:pt x="137" y="54"/>
                  <a:pt x="137" y="54"/>
                  <a:pt x="137" y="54"/>
                </a:cubicBezTo>
                <a:close/>
                <a:moveTo>
                  <a:pt x="148" y="38"/>
                </a:moveTo>
                <a:cubicBezTo>
                  <a:pt x="146" y="54"/>
                  <a:pt x="146" y="54"/>
                  <a:pt x="146" y="54"/>
                </a:cubicBezTo>
                <a:cubicBezTo>
                  <a:pt x="168" y="54"/>
                  <a:pt x="168" y="54"/>
                  <a:pt x="168" y="54"/>
                </a:cubicBezTo>
                <a:cubicBezTo>
                  <a:pt x="172" y="38"/>
                  <a:pt x="172" y="38"/>
                  <a:pt x="172" y="38"/>
                </a:cubicBezTo>
                <a:cubicBezTo>
                  <a:pt x="148" y="38"/>
                  <a:pt x="148" y="38"/>
                  <a:pt x="148" y="38"/>
                </a:cubicBezTo>
                <a:close/>
                <a:moveTo>
                  <a:pt x="145" y="63"/>
                </a:moveTo>
                <a:cubicBezTo>
                  <a:pt x="142" y="80"/>
                  <a:pt x="142" y="80"/>
                  <a:pt x="142" y="80"/>
                </a:cubicBezTo>
                <a:cubicBezTo>
                  <a:pt x="161" y="80"/>
                  <a:pt x="161" y="80"/>
                  <a:pt x="161" y="80"/>
                </a:cubicBezTo>
                <a:cubicBezTo>
                  <a:pt x="165" y="63"/>
                  <a:pt x="165" y="63"/>
                  <a:pt x="165" y="63"/>
                </a:cubicBezTo>
                <a:cubicBezTo>
                  <a:pt x="145" y="63"/>
                  <a:pt x="145" y="63"/>
                  <a:pt x="145" y="63"/>
                </a:cubicBezTo>
                <a:close/>
                <a:moveTo>
                  <a:pt x="141" y="89"/>
                </a:moveTo>
                <a:cubicBezTo>
                  <a:pt x="139" y="105"/>
                  <a:pt x="139" y="105"/>
                  <a:pt x="139" y="105"/>
                </a:cubicBezTo>
                <a:cubicBezTo>
                  <a:pt x="154" y="105"/>
                  <a:pt x="154" y="105"/>
                  <a:pt x="154" y="105"/>
                </a:cubicBezTo>
                <a:cubicBezTo>
                  <a:pt x="158" y="89"/>
                  <a:pt x="158" y="89"/>
                  <a:pt x="158" y="89"/>
                </a:cubicBezTo>
                <a:cubicBezTo>
                  <a:pt x="141" y="89"/>
                  <a:pt x="141" y="89"/>
                  <a:pt x="141" y="89"/>
                </a:cubicBezTo>
                <a:close/>
                <a:moveTo>
                  <a:pt x="105" y="105"/>
                </a:moveTo>
                <a:cubicBezTo>
                  <a:pt x="105" y="89"/>
                  <a:pt x="105" y="89"/>
                  <a:pt x="105" y="89"/>
                </a:cubicBezTo>
                <a:cubicBezTo>
                  <a:pt x="86" y="89"/>
                  <a:pt x="86" y="89"/>
                  <a:pt x="86" y="89"/>
                </a:cubicBezTo>
                <a:cubicBezTo>
                  <a:pt x="88" y="105"/>
                  <a:pt x="88" y="105"/>
                  <a:pt x="88" y="105"/>
                </a:cubicBezTo>
                <a:cubicBezTo>
                  <a:pt x="105" y="105"/>
                  <a:pt x="105" y="105"/>
                  <a:pt x="105" y="105"/>
                </a:cubicBezTo>
                <a:close/>
                <a:moveTo>
                  <a:pt x="105" y="80"/>
                </a:moveTo>
                <a:cubicBezTo>
                  <a:pt x="105" y="63"/>
                  <a:pt x="105" y="63"/>
                  <a:pt x="105" y="63"/>
                </a:cubicBezTo>
                <a:cubicBezTo>
                  <a:pt x="83" y="63"/>
                  <a:pt x="83" y="63"/>
                  <a:pt x="83" y="63"/>
                </a:cubicBezTo>
                <a:cubicBezTo>
                  <a:pt x="85" y="80"/>
                  <a:pt x="85" y="80"/>
                  <a:pt x="85" y="80"/>
                </a:cubicBezTo>
                <a:cubicBezTo>
                  <a:pt x="105" y="80"/>
                  <a:pt x="105" y="80"/>
                  <a:pt x="105" y="80"/>
                </a:cubicBezTo>
                <a:close/>
                <a:moveTo>
                  <a:pt x="105" y="54"/>
                </a:moveTo>
                <a:cubicBezTo>
                  <a:pt x="105" y="38"/>
                  <a:pt x="105" y="38"/>
                  <a:pt x="105" y="38"/>
                </a:cubicBezTo>
                <a:cubicBezTo>
                  <a:pt x="79" y="38"/>
                  <a:pt x="79" y="38"/>
                  <a:pt x="79" y="38"/>
                </a:cubicBezTo>
                <a:cubicBezTo>
                  <a:pt x="82" y="54"/>
                  <a:pt x="82" y="54"/>
                  <a:pt x="82" y="54"/>
                </a:cubicBezTo>
                <a:cubicBezTo>
                  <a:pt x="105" y="54"/>
                  <a:pt x="105" y="54"/>
                  <a:pt x="105" y="54"/>
                </a:cubicBezTo>
                <a:close/>
                <a:moveTo>
                  <a:pt x="80" y="105"/>
                </a:moveTo>
                <a:cubicBezTo>
                  <a:pt x="78" y="89"/>
                  <a:pt x="78" y="89"/>
                  <a:pt x="78" y="89"/>
                </a:cubicBezTo>
                <a:cubicBezTo>
                  <a:pt x="60" y="89"/>
                  <a:pt x="60" y="89"/>
                  <a:pt x="60" y="89"/>
                </a:cubicBezTo>
                <a:cubicBezTo>
                  <a:pt x="65" y="105"/>
                  <a:pt x="65" y="105"/>
                  <a:pt x="65" y="105"/>
                </a:cubicBezTo>
                <a:cubicBezTo>
                  <a:pt x="80" y="105"/>
                  <a:pt x="80" y="105"/>
                  <a:pt x="80" y="105"/>
                </a:cubicBezTo>
                <a:close/>
                <a:moveTo>
                  <a:pt x="77" y="80"/>
                </a:moveTo>
                <a:cubicBezTo>
                  <a:pt x="74" y="63"/>
                  <a:pt x="74" y="63"/>
                  <a:pt x="74" y="63"/>
                </a:cubicBezTo>
                <a:cubicBezTo>
                  <a:pt x="53" y="63"/>
                  <a:pt x="53" y="63"/>
                  <a:pt x="53" y="63"/>
                </a:cubicBezTo>
                <a:cubicBezTo>
                  <a:pt x="58" y="80"/>
                  <a:pt x="58" y="80"/>
                  <a:pt x="58" y="80"/>
                </a:cubicBezTo>
                <a:cubicBezTo>
                  <a:pt x="77" y="80"/>
                  <a:pt x="77" y="80"/>
                  <a:pt x="77" y="80"/>
                </a:cubicBezTo>
                <a:close/>
                <a:moveTo>
                  <a:pt x="73" y="54"/>
                </a:moveTo>
                <a:cubicBezTo>
                  <a:pt x="71" y="38"/>
                  <a:pt x="71" y="38"/>
                  <a:pt x="71" y="38"/>
                </a:cubicBezTo>
                <a:cubicBezTo>
                  <a:pt x="47" y="38"/>
                  <a:pt x="47" y="38"/>
                  <a:pt x="47" y="38"/>
                </a:cubicBezTo>
                <a:cubicBezTo>
                  <a:pt x="51" y="54"/>
                  <a:pt x="51" y="54"/>
                  <a:pt x="51" y="54"/>
                </a:cubicBezTo>
                <a:cubicBezTo>
                  <a:pt x="73" y="54"/>
                  <a:pt x="73" y="54"/>
                  <a:pt x="73" y="54"/>
                </a:cubicBezTo>
                <a:close/>
              </a:path>
            </a:pathLst>
          </a:custGeom>
          <a:solidFill>
            <a:schemeClr val="bg1">
              <a:lumMod val="50000"/>
            </a:schemeClr>
          </a:solidFill>
          <a:ln>
            <a:noFill/>
          </a:ln>
        </p:spPr>
        <p:txBody>
          <a:bodyPr vert="horz" wrap="square" lIns="93297" tIns="46649" rIns="93297" bIns="46649" numCol="1" anchor="t" anchorCtr="0" compatLnSpc="1">
            <a:prstTxWarp prst="textNoShape">
              <a:avLst/>
            </a:prstTxWarp>
          </a:bodyPr>
          <a:lstStyle/>
          <a:p>
            <a:endParaRPr lang="de-DE" sz="1837"/>
          </a:p>
        </p:txBody>
      </p:sp>
      <p:sp>
        <p:nvSpPr>
          <p:cNvPr id="134" name="Freeform 173">
            <a:extLst>
              <a:ext uri="{FF2B5EF4-FFF2-40B4-BE49-F238E27FC236}">
                <a16:creationId xmlns:a16="http://schemas.microsoft.com/office/drawing/2014/main" xmlns="" id="{92A06175-E479-4F4D-AB20-56B9EA6694BB}"/>
              </a:ext>
            </a:extLst>
          </p:cNvPr>
          <p:cNvSpPr>
            <a:spLocks noEditPoints="1"/>
          </p:cNvSpPr>
          <p:nvPr/>
        </p:nvSpPr>
        <p:spPr bwMode="auto">
          <a:xfrm>
            <a:off x="3159402" y="5910924"/>
            <a:ext cx="270007" cy="348602"/>
          </a:xfrm>
          <a:custGeom>
            <a:avLst/>
            <a:gdLst>
              <a:gd name="T0" fmla="*/ 279 w 603"/>
              <a:gd name="T1" fmla="*/ 487 h 585"/>
              <a:gd name="T2" fmla="*/ 332 w 603"/>
              <a:gd name="T3" fmla="*/ 487 h 585"/>
              <a:gd name="T4" fmla="*/ 365 w 603"/>
              <a:gd name="T5" fmla="*/ 454 h 585"/>
              <a:gd name="T6" fmla="*/ 365 w 603"/>
              <a:gd name="T7" fmla="*/ 265 h 585"/>
              <a:gd name="T8" fmla="*/ 332 w 603"/>
              <a:gd name="T9" fmla="*/ 231 h 585"/>
              <a:gd name="T10" fmla="*/ 279 w 603"/>
              <a:gd name="T11" fmla="*/ 231 h 585"/>
              <a:gd name="T12" fmla="*/ 245 w 603"/>
              <a:gd name="T13" fmla="*/ 265 h 585"/>
              <a:gd name="T14" fmla="*/ 245 w 603"/>
              <a:gd name="T15" fmla="*/ 454 h 585"/>
              <a:gd name="T16" fmla="*/ 279 w 603"/>
              <a:gd name="T17" fmla="*/ 487 h 585"/>
              <a:gd name="T18" fmla="*/ 121 w 603"/>
              <a:gd name="T19" fmla="*/ 487 h 585"/>
              <a:gd name="T20" fmla="*/ 174 w 603"/>
              <a:gd name="T21" fmla="*/ 487 h 585"/>
              <a:gd name="T22" fmla="*/ 207 w 603"/>
              <a:gd name="T23" fmla="*/ 454 h 585"/>
              <a:gd name="T24" fmla="*/ 207 w 603"/>
              <a:gd name="T25" fmla="*/ 363 h 585"/>
              <a:gd name="T26" fmla="*/ 174 w 603"/>
              <a:gd name="T27" fmla="*/ 330 h 585"/>
              <a:gd name="T28" fmla="*/ 121 w 603"/>
              <a:gd name="T29" fmla="*/ 330 h 585"/>
              <a:gd name="T30" fmla="*/ 88 w 603"/>
              <a:gd name="T31" fmla="*/ 363 h 585"/>
              <a:gd name="T32" fmla="*/ 88 w 603"/>
              <a:gd name="T33" fmla="*/ 454 h 585"/>
              <a:gd name="T34" fmla="*/ 121 w 603"/>
              <a:gd name="T35" fmla="*/ 487 h 585"/>
              <a:gd name="T36" fmla="*/ 403 w 603"/>
              <a:gd name="T37" fmla="*/ 454 h 585"/>
              <a:gd name="T38" fmla="*/ 437 w 603"/>
              <a:gd name="T39" fmla="*/ 487 h 585"/>
              <a:gd name="T40" fmla="*/ 490 w 603"/>
              <a:gd name="T41" fmla="*/ 487 h 585"/>
              <a:gd name="T42" fmla="*/ 523 w 603"/>
              <a:gd name="T43" fmla="*/ 454 h 585"/>
              <a:gd name="T44" fmla="*/ 523 w 603"/>
              <a:gd name="T45" fmla="*/ 124 h 585"/>
              <a:gd name="T46" fmla="*/ 587 w 603"/>
              <a:gd name="T47" fmla="*/ 124 h 585"/>
              <a:gd name="T48" fmla="*/ 464 w 603"/>
              <a:gd name="T49" fmla="*/ 0 h 585"/>
              <a:gd name="T50" fmla="*/ 339 w 603"/>
              <a:gd name="T51" fmla="*/ 124 h 585"/>
              <a:gd name="T52" fmla="*/ 403 w 603"/>
              <a:gd name="T53" fmla="*/ 124 h 585"/>
              <a:gd name="T54" fmla="*/ 403 w 603"/>
              <a:gd name="T55" fmla="*/ 454 h 585"/>
              <a:gd name="T56" fmla="*/ 570 w 603"/>
              <a:gd name="T57" fmla="*/ 516 h 585"/>
              <a:gd name="T58" fmla="*/ 34 w 603"/>
              <a:gd name="T59" fmla="*/ 516 h 585"/>
              <a:gd name="T60" fmla="*/ 0 w 603"/>
              <a:gd name="T61" fmla="*/ 549 h 585"/>
              <a:gd name="T62" fmla="*/ 0 w 603"/>
              <a:gd name="T63" fmla="*/ 552 h 585"/>
              <a:gd name="T64" fmla="*/ 34 w 603"/>
              <a:gd name="T65" fmla="*/ 585 h 585"/>
              <a:gd name="T66" fmla="*/ 570 w 603"/>
              <a:gd name="T67" fmla="*/ 585 h 585"/>
              <a:gd name="T68" fmla="*/ 603 w 603"/>
              <a:gd name="T69" fmla="*/ 552 h 585"/>
              <a:gd name="T70" fmla="*/ 603 w 603"/>
              <a:gd name="T71" fmla="*/ 549 h 585"/>
              <a:gd name="T72" fmla="*/ 570 w 603"/>
              <a:gd name="T73" fmla="*/ 516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 h="585">
                <a:moveTo>
                  <a:pt x="279" y="487"/>
                </a:moveTo>
                <a:cubicBezTo>
                  <a:pt x="332" y="487"/>
                  <a:pt x="332" y="487"/>
                  <a:pt x="332" y="487"/>
                </a:cubicBezTo>
                <a:cubicBezTo>
                  <a:pt x="350" y="487"/>
                  <a:pt x="365" y="472"/>
                  <a:pt x="365" y="454"/>
                </a:cubicBezTo>
                <a:cubicBezTo>
                  <a:pt x="365" y="265"/>
                  <a:pt x="365" y="265"/>
                  <a:pt x="365" y="265"/>
                </a:cubicBezTo>
                <a:cubicBezTo>
                  <a:pt x="365" y="246"/>
                  <a:pt x="350" y="231"/>
                  <a:pt x="332" y="231"/>
                </a:cubicBezTo>
                <a:cubicBezTo>
                  <a:pt x="279" y="231"/>
                  <a:pt x="279" y="231"/>
                  <a:pt x="279" y="231"/>
                </a:cubicBezTo>
                <a:cubicBezTo>
                  <a:pt x="260" y="231"/>
                  <a:pt x="245" y="246"/>
                  <a:pt x="245" y="265"/>
                </a:cubicBezTo>
                <a:cubicBezTo>
                  <a:pt x="245" y="454"/>
                  <a:pt x="245" y="454"/>
                  <a:pt x="245" y="454"/>
                </a:cubicBezTo>
                <a:cubicBezTo>
                  <a:pt x="245" y="472"/>
                  <a:pt x="260" y="487"/>
                  <a:pt x="279" y="487"/>
                </a:cubicBezTo>
                <a:close/>
                <a:moveTo>
                  <a:pt x="121" y="487"/>
                </a:moveTo>
                <a:cubicBezTo>
                  <a:pt x="174" y="487"/>
                  <a:pt x="174" y="487"/>
                  <a:pt x="174" y="487"/>
                </a:cubicBezTo>
                <a:cubicBezTo>
                  <a:pt x="192" y="487"/>
                  <a:pt x="207" y="472"/>
                  <a:pt x="207" y="454"/>
                </a:cubicBezTo>
                <a:cubicBezTo>
                  <a:pt x="207" y="363"/>
                  <a:pt x="207" y="363"/>
                  <a:pt x="207" y="363"/>
                </a:cubicBezTo>
                <a:cubicBezTo>
                  <a:pt x="207" y="345"/>
                  <a:pt x="192" y="330"/>
                  <a:pt x="174" y="330"/>
                </a:cubicBezTo>
                <a:cubicBezTo>
                  <a:pt x="121" y="330"/>
                  <a:pt x="121" y="330"/>
                  <a:pt x="121" y="330"/>
                </a:cubicBezTo>
                <a:cubicBezTo>
                  <a:pt x="102" y="330"/>
                  <a:pt x="88" y="345"/>
                  <a:pt x="88" y="363"/>
                </a:cubicBezTo>
                <a:cubicBezTo>
                  <a:pt x="88" y="454"/>
                  <a:pt x="88" y="454"/>
                  <a:pt x="88" y="454"/>
                </a:cubicBezTo>
                <a:cubicBezTo>
                  <a:pt x="88" y="472"/>
                  <a:pt x="102" y="487"/>
                  <a:pt x="121" y="487"/>
                </a:cubicBezTo>
                <a:close/>
                <a:moveTo>
                  <a:pt x="403" y="454"/>
                </a:moveTo>
                <a:cubicBezTo>
                  <a:pt x="403" y="472"/>
                  <a:pt x="418" y="487"/>
                  <a:pt x="437" y="487"/>
                </a:cubicBezTo>
                <a:cubicBezTo>
                  <a:pt x="490" y="487"/>
                  <a:pt x="490" y="487"/>
                  <a:pt x="490" y="487"/>
                </a:cubicBezTo>
                <a:cubicBezTo>
                  <a:pt x="508" y="487"/>
                  <a:pt x="523" y="472"/>
                  <a:pt x="523" y="454"/>
                </a:cubicBezTo>
                <a:cubicBezTo>
                  <a:pt x="523" y="124"/>
                  <a:pt x="523" y="124"/>
                  <a:pt x="523" y="124"/>
                </a:cubicBezTo>
                <a:cubicBezTo>
                  <a:pt x="587" y="124"/>
                  <a:pt x="587" y="124"/>
                  <a:pt x="587" y="124"/>
                </a:cubicBezTo>
                <a:cubicBezTo>
                  <a:pt x="464" y="0"/>
                  <a:pt x="464" y="0"/>
                  <a:pt x="464" y="0"/>
                </a:cubicBezTo>
                <a:cubicBezTo>
                  <a:pt x="339" y="124"/>
                  <a:pt x="339" y="124"/>
                  <a:pt x="339" y="124"/>
                </a:cubicBezTo>
                <a:cubicBezTo>
                  <a:pt x="403" y="124"/>
                  <a:pt x="403" y="124"/>
                  <a:pt x="403" y="124"/>
                </a:cubicBezTo>
                <a:lnTo>
                  <a:pt x="403" y="454"/>
                </a:lnTo>
                <a:close/>
                <a:moveTo>
                  <a:pt x="570" y="516"/>
                </a:moveTo>
                <a:cubicBezTo>
                  <a:pt x="34" y="516"/>
                  <a:pt x="34" y="516"/>
                  <a:pt x="34" y="516"/>
                </a:cubicBezTo>
                <a:cubicBezTo>
                  <a:pt x="15" y="516"/>
                  <a:pt x="0" y="531"/>
                  <a:pt x="0" y="549"/>
                </a:cubicBezTo>
                <a:cubicBezTo>
                  <a:pt x="0" y="552"/>
                  <a:pt x="0" y="552"/>
                  <a:pt x="0" y="552"/>
                </a:cubicBezTo>
                <a:cubicBezTo>
                  <a:pt x="0" y="570"/>
                  <a:pt x="15" y="585"/>
                  <a:pt x="34" y="585"/>
                </a:cubicBezTo>
                <a:cubicBezTo>
                  <a:pt x="570" y="585"/>
                  <a:pt x="570" y="585"/>
                  <a:pt x="570" y="585"/>
                </a:cubicBezTo>
                <a:cubicBezTo>
                  <a:pt x="588" y="585"/>
                  <a:pt x="603" y="570"/>
                  <a:pt x="603" y="552"/>
                </a:cubicBezTo>
                <a:cubicBezTo>
                  <a:pt x="603" y="549"/>
                  <a:pt x="603" y="549"/>
                  <a:pt x="603" y="549"/>
                </a:cubicBezTo>
                <a:cubicBezTo>
                  <a:pt x="603" y="531"/>
                  <a:pt x="588" y="516"/>
                  <a:pt x="570" y="516"/>
                </a:cubicBezTo>
                <a:close/>
              </a:path>
            </a:pathLst>
          </a:custGeom>
          <a:solidFill>
            <a:schemeClr val="bg1">
              <a:lumMod val="50000"/>
            </a:schemeClr>
          </a:solidFill>
          <a:ln>
            <a:noFill/>
          </a:ln>
        </p:spPr>
        <p:txBody>
          <a:bodyPr vert="horz" wrap="square" lIns="93297" tIns="46649" rIns="93297" bIns="46649" numCol="1" anchor="t" anchorCtr="0" compatLnSpc="1">
            <a:prstTxWarp prst="textNoShape">
              <a:avLst/>
            </a:prstTxWarp>
          </a:bodyPr>
          <a:lstStyle/>
          <a:p>
            <a:endParaRPr lang="de-DE" sz="1837"/>
          </a:p>
        </p:txBody>
      </p:sp>
      <p:grpSp>
        <p:nvGrpSpPr>
          <p:cNvPr id="5" name="Group 134">
            <a:extLst>
              <a:ext uri="{FF2B5EF4-FFF2-40B4-BE49-F238E27FC236}">
                <a16:creationId xmlns:a16="http://schemas.microsoft.com/office/drawing/2014/main" xmlns="" id="{EB8DE689-F7E5-415B-91AD-E674A5A7D0C3}"/>
              </a:ext>
            </a:extLst>
          </p:cNvPr>
          <p:cNvGrpSpPr/>
          <p:nvPr/>
        </p:nvGrpSpPr>
        <p:grpSpPr>
          <a:xfrm>
            <a:off x="538143" y="5991052"/>
            <a:ext cx="199263" cy="264546"/>
            <a:chOff x="726565" y="2786910"/>
            <a:chExt cx="519255" cy="517167"/>
          </a:xfrm>
          <a:solidFill>
            <a:schemeClr val="bg1"/>
          </a:solidFill>
        </p:grpSpPr>
        <p:sp>
          <p:nvSpPr>
            <p:cNvPr id="136" name="Freeform 17">
              <a:extLst>
                <a:ext uri="{FF2B5EF4-FFF2-40B4-BE49-F238E27FC236}">
                  <a16:creationId xmlns:a16="http://schemas.microsoft.com/office/drawing/2014/main" xmlns="" id="{95C432F3-7EDB-44EB-AFE3-DEE3B22C326E}"/>
                </a:ext>
              </a:extLst>
            </p:cNvPr>
            <p:cNvSpPr>
              <a:spLocks/>
            </p:cNvSpPr>
            <p:nvPr/>
          </p:nvSpPr>
          <p:spPr bwMode="auto">
            <a:xfrm>
              <a:off x="1109999" y="2841238"/>
              <a:ext cx="135821" cy="284180"/>
            </a:xfrm>
            <a:custGeom>
              <a:avLst/>
              <a:gdLst>
                <a:gd name="T0" fmla="*/ 15 w 55"/>
                <a:gd name="T1" fmla="*/ 0 h 115"/>
                <a:gd name="T2" fmla="*/ 0 w 55"/>
                <a:gd name="T3" fmla="*/ 22 h 115"/>
                <a:gd name="T4" fmla="*/ 28 w 55"/>
                <a:gd name="T5" fmla="*/ 82 h 115"/>
                <a:gd name="T6" fmla="*/ 25 w 55"/>
                <a:gd name="T7" fmla="*/ 105 h 115"/>
                <a:gd name="T8" fmla="*/ 50 w 55"/>
                <a:gd name="T9" fmla="*/ 115 h 115"/>
                <a:gd name="T10" fmla="*/ 55 w 55"/>
                <a:gd name="T11" fmla="*/ 82 h 115"/>
                <a:gd name="T12" fmla="*/ 15 w 5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55" h="115">
                  <a:moveTo>
                    <a:pt x="15" y="0"/>
                  </a:moveTo>
                  <a:cubicBezTo>
                    <a:pt x="0" y="22"/>
                    <a:pt x="0" y="22"/>
                    <a:pt x="0" y="22"/>
                  </a:cubicBezTo>
                  <a:cubicBezTo>
                    <a:pt x="17" y="36"/>
                    <a:pt x="28" y="58"/>
                    <a:pt x="28" y="82"/>
                  </a:cubicBezTo>
                  <a:cubicBezTo>
                    <a:pt x="28" y="90"/>
                    <a:pt x="27" y="98"/>
                    <a:pt x="25" y="105"/>
                  </a:cubicBezTo>
                  <a:cubicBezTo>
                    <a:pt x="50" y="115"/>
                    <a:pt x="50" y="115"/>
                    <a:pt x="50" y="115"/>
                  </a:cubicBezTo>
                  <a:cubicBezTo>
                    <a:pt x="53" y="105"/>
                    <a:pt x="55" y="94"/>
                    <a:pt x="55" y="82"/>
                  </a:cubicBezTo>
                  <a:cubicBezTo>
                    <a:pt x="55" y="49"/>
                    <a:pt x="39" y="19"/>
                    <a:pt x="15" y="0"/>
                  </a:cubicBez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37" name="Freeform 18">
              <a:extLst>
                <a:ext uri="{FF2B5EF4-FFF2-40B4-BE49-F238E27FC236}">
                  <a16:creationId xmlns:a16="http://schemas.microsoft.com/office/drawing/2014/main" xmlns="" id="{4448E320-AC06-42AD-8FA1-0CF83F8CB217}"/>
                </a:ext>
              </a:extLst>
            </p:cNvPr>
            <p:cNvSpPr>
              <a:spLocks/>
            </p:cNvSpPr>
            <p:nvPr/>
          </p:nvSpPr>
          <p:spPr bwMode="auto">
            <a:xfrm>
              <a:off x="726565" y="2786910"/>
              <a:ext cx="494181" cy="517167"/>
            </a:xfrm>
            <a:custGeom>
              <a:avLst/>
              <a:gdLst>
                <a:gd name="T0" fmla="*/ 176 w 200"/>
                <a:gd name="T1" fmla="*/ 138 h 209"/>
                <a:gd name="T2" fmla="*/ 105 w 200"/>
                <a:gd name="T3" fmla="*/ 183 h 209"/>
                <a:gd name="T4" fmla="*/ 27 w 200"/>
                <a:gd name="T5" fmla="*/ 104 h 209"/>
                <a:gd name="T6" fmla="*/ 99 w 200"/>
                <a:gd name="T7" fmla="*/ 26 h 209"/>
                <a:gd name="T8" fmla="*/ 99 w 200"/>
                <a:gd name="T9" fmla="*/ 0 h 209"/>
                <a:gd name="T10" fmla="*/ 0 w 200"/>
                <a:gd name="T11" fmla="*/ 104 h 209"/>
                <a:gd name="T12" fmla="*/ 105 w 200"/>
                <a:gd name="T13" fmla="*/ 209 h 209"/>
                <a:gd name="T14" fmla="*/ 200 w 200"/>
                <a:gd name="T15" fmla="*/ 148 h 209"/>
                <a:gd name="T16" fmla="*/ 176 w 200"/>
                <a:gd name="T17" fmla="*/ 13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09">
                  <a:moveTo>
                    <a:pt x="176" y="138"/>
                  </a:moveTo>
                  <a:cubicBezTo>
                    <a:pt x="163" y="165"/>
                    <a:pt x="136" y="183"/>
                    <a:pt x="105" y="183"/>
                  </a:cubicBezTo>
                  <a:cubicBezTo>
                    <a:pt x="62" y="183"/>
                    <a:pt x="27" y="148"/>
                    <a:pt x="27" y="104"/>
                  </a:cubicBezTo>
                  <a:cubicBezTo>
                    <a:pt x="27" y="63"/>
                    <a:pt x="59" y="29"/>
                    <a:pt x="99" y="26"/>
                  </a:cubicBezTo>
                  <a:cubicBezTo>
                    <a:pt x="99" y="0"/>
                    <a:pt x="99" y="0"/>
                    <a:pt x="99" y="0"/>
                  </a:cubicBezTo>
                  <a:cubicBezTo>
                    <a:pt x="44" y="3"/>
                    <a:pt x="0" y="48"/>
                    <a:pt x="0" y="104"/>
                  </a:cubicBezTo>
                  <a:cubicBezTo>
                    <a:pt x="0" y="162"/>
                    <a:pt x="47" y="209"/>
                    <a:pt x="105" y="209"/>
                  </a:cubicBezTo>
                  <a:cubicBezTo>
                    <a:pt x="147" y="209"/>
                    <a:pt x="184" y="184"/>
                    <a:pt x="200" y="148"/>
                  </a:cubicBezTo>
                  <a:lnTo>
                    <a:pt x="176" y="138"/>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38" name="Freeform 19">
              <a:extLst>
                <a:ext uri="{FF2B5EF4-FFF2-40B4-BE49-F238E27FC236}">
                  <a16:creationId xmlns:a16="http://schemas.microsoft.com/office/drawing/2014/main" xmlns="" id="{CD088367-4F80-431B-B2A2-D20F6F6C30C9}"/>
                </a:ext>
              </a:extLst>
            </p:cNvPr>
            <p:cNvSpPr>
              <a:spLocks/>
            </p:cNvSpPr>
            <p:nvPr/>
          </p:nvSpPr>
          <p:spPr bwMode="auto">
            <a:xfrm>
              <a:off x="1000297" y="2786910"/>
              <a:ext cx="121195" cy="90896"/>
            </a:xfrm>
            <a:custGeom>
              <a:avLst/>
              <a:gdLst>
                <a:gd name="T0" fmla="*/ 0 w 49"/>
                <a:gd name="T1" fmla="*/ 0 h 37"/>
                <a:gd name="T2" fmla="*/ 0 w 49"/>
                <a:gd name="T3" fmla="*/ 26 h 37"/>
                <a:gd name="T4" fmla="*/ 34 w 49"/>
                <a:gd name="T5" fmla="*/ 37 h 37"/>
                <a:gd name="T6" fmla="*/ 49 w 49"/>
                <a:gd name="T7" fmla="*/ 15 h 37"/>
                <a:gd name="T8" fmla="*/ 0 w 49"/>
                <a:gd name="T9" fmla="*/ 0 h 37"/>
              </a:gdLst>
              <a:ahLst/>
              <a:cxnLst>
                <a:cxn ang="0">
                  <a:pos x="T0" y="T1"/>
                </a:cxn>
                <a:cxn ang="0">
                  <a:pos x="T2" y="T3"/>
                </a:cxn>
                <a:cxn ang="0">
                  <a:pos x="T4" y="T5"/>
                </a:cxn>
                <a:cxn ang="0">
                  <a:pos x="T6" y="T7"/>
                </a:cxn>
                <a:cxn ang="0">
                  <a:pos x="T8" y="T9"/>
                </a:cxn>
              </a:cxnLst>
              <a:rect l="0" t="0" r="r" b="b"/>
              <a:pathLst>
                <a:path w="49" h="37">
                  <a:moveTo>
                    <a:pt x="0" y="0"/>
                  </a:moveTo>
                  <a:cubicBezTo>
                    <a:pt x="0" y="26"/>
                    <a:pt x="0" y="26"/>
                    <a:pt x="0" y="26"/>
                  </a:cubicBezTo>
                  <a:cubicBezTo>
                    <a:pt x="12" y="27"/>
                    <a:pt x="24" y="31"/>
                    <a:pt x="34" y="37"/>
                  </a:cubicBezTo>
                  <a:cubicBezTo>
                    <a:pt x="49" y="15"/>
                    <a:pt x="49" y="15"/>
                    <a:pt x="49" y="15"/>
                  </a:cubicBezTo>
                  <a:cubicBezTo>
                    <a:pt x="35" y="6"/>
                    <a:pt x="18" y="1"/>
                    <a:pt x="0" y="0"/>
                  </a:cubicBez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39" name="Freeform 20">
              <a:extLst>
                <a:ext uri="{FF2B5EF4-FFF2-40B4-BE49-F238E27FC236}">
                  <a16:creationId xmlns:a16="http://schemas.microsoft.com/office/drawing/2014/main" xmlns="" id="{313F45C4-5F9F-4062-B600-56CCFD209201}"/>
                </a:ext>
              </a:extLst>
            </p:cNvPr>
            <p:cNvSpPr>
              <a:spLocks/>
            </p:cNvSpPr>
            <p:nvPr/>
          </p:nvSpPr>
          <p:spPr bwMode="auto">
            <a:xfrm>
              <a:off x="1032685" y="2930044"/>
              <a:ext cx="57463" cy="235076"/>
            </a:xfrm>
            <a:custGeom>
              <a:avLst/>
              <a:gdLst>
                <a:gd name="T0" fmla="*/ 23 w 23"/>
                <a:gd name="T1" fmla="*/ 91 h 95"/>
                <a:gd name="T2" fmla="*/ 18 w 23"/>
                <a:gd name="T3" fmla="*/ 95 h 95"/>
                <a:gd name="T4" fmla="*/ 5 w 23"/>
                <a:gd name="T5" fmla="*/ 95 h 95"/>
                <a:gd name="T6" fmla="*/ 0 w 23"/>
                <a:gd name="T7" fmla="*/ 91 h 95"/>
                <a:gd name="T8" fmla="*/ 0 w 23"/>
                <a:gd name="T9" fmla="*/ 5 h 95"/>
                <a:gd name="T10" fmla="*/ 5 w 23"/>
                <a:gd name="T11" fmla="*/ 0 h 95"/>
                <a:gd name="T12" fmla="*/ 18 w 23"/>
                <a:gd name="T13" fmla="*/ 0 h 95"/>
                <a:gd name="T14" fmla="*/ 23 w 23"/>
                <a:gd name="T15" fmla="*/ 5 h 95"/>
                <a:gd name="T16" fmla="*/ 23 w 23"/>
                <a:gd name="T17" fmla="*/ 9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5">
                  <a:moveTo>
                    <a:pt x="23" y="91"/>
                  </a:moveTo>
                  <a:cubicBezTo>
                    <a:pt x="23" y="93"/>
                    <a:pt x="21" y="95"/>
                    <a:pt x="18" y="95"/>
                  </a:cubicBezTo>
                  <a:cubicBezTo>
                    <a:pt x="5" y="95"/>
                    <a:pt x="5" y="95"/>
                    <a:pt x="5" y="95"/>
                  </a:cubicBezTo>
                  <a:cubicBezTo>
                    <a:pt x="2" y="95"/>
                    <a:pt x="0" y="93"/>
                    <a:pt x="0" y="91"/>
                  </a:cubicBezTo>
                  <a:cubicBezTo>
                    <a:pt x="0" y="5"/>
                    <a:pt x="0" y="5"/>
                    <a:pt x="0" y="5"/>
                  </a:cubicBezTo>
                  <a:cubicBezTo>
                    <a:pt x="0" y="2"/>
                    <a:pt x="2" y="0"/>
                    <a:pt x="5" y="0"/>
                  </a:cubicBezTo>
                  <a:cubicBezTo>
                    <a:pt x="18" y="0"/>
                    <a:pt x="18" y="0"/>
                    <a:pt x="18" y="0"/>
                  </a:cubicBezTo>
                  <a:cubicBezTo>
                    <a:pt x="21" y="0"/>
                    <a:pt x="23" y="2"/>
                    <a:pt x="23" y="5"/>
                  </a:cubicBezTo>
                  <a:lnTo>
                    <a:pt x="23" y="91"/>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40" name="Freeform 21">
              <a:extLst>
                <a:ext uri="{FF2B5EF4-FFF2-40B4-BE49-F238E27FC236}">
                  <a16:creationId xmlns:a16="http://schemas.microsoft.com/office/drawing/2014/main" xmlns="" id="{C003F55F-6245-4406-96C5-5A6B0E75AB34}"/>
                </a:ext>
              </a:extLst>
            </p:cNvPr>
            <p:cNvSpPr>
              <a:spLocks/>
            </p:cNvSpPr>
            <p:nvPr/>
          </p:nvSpPr>
          <p:spPr bwMode="auto">
            <a:xfrm>
              <a:off x="958506" y="2991687"/>
              <a:ext cx="54329" cy="173434"/>
            </a:xfrm>
            <a:custGeom>
              <a:avLst/>
              <a:gdLst>
                <a:gd name="T0" fmla="*/ 22 w 22"/>
                <a:gd name="T1" fmla="*/ 66 h 70"/>
                <a:gd name="T2" fmla="*/ 18 w 22"/>
                <a:gd name="T3" fmla="*/ 70 h 70"/>
                <a:gd name="T4" fmla="*/ 4 w 22"/>
                <a:gd name="T5" fmla="*/ 70 h 70"/>
                <a:gd name="T6" fmla="*/ 0 w 22"/>
                <a:gd name="T7" fmla="*/ 66 h 70"/>
                <a:gd name="T8" fmla="*/ 0 w 22"/>
                <a:gd name="T9" fmla="*/ 5 h 70"/>
                <a:gd name="T10" fmla="*/ 4 w 22"/>
                <a:gd name="T11" fmla="*/ 0 h 70"/>
                <a:gd name="T12" fmla="*/ 18 w 22"/>
                <a:gd name="T13" fmla="*/ 0 h 70"/>
                <a:gd name="T14" fmla="*/ 22 w 22"/>
                <a:gd name="T15" fmla="*/ 5 h 70"/>
                <a:gd name="T16" fmla="*/ 22 w 22"/>
                <a:gd name="T1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70">
                  <a:moveTo>
                    <a:pt x="22" y="66"/>
                  </a:moveTo>
                  <a:cubicBezTo>
                    <a:pt x="22" y="68"/>
                    <a:pt x="20" y="70"/>
                    <a:pt x="18" y="70"/>
                  </a:cubicBezTo>
                  <a:cubicBezTo>
                    <a:pt x="4" y="70"/>
                    <a:pt x="4" y="70"/>
                    <a:pt x="4" y="70"/>
                  </a:cubicBezTo>
                  <a:cubicBezTo>
                    <a:pt x="2" y="70"/>
                    <a:pt x="0" y="68"/>
                    <a:pt x="0" y="66"/>
                  </a:cubicBezTo>
                  <a:cubicBezTo>
                    <a:pt x="0" y="5"/>
                    <a:pt x="0" y="5"/>
                    <a:pt x="0" y="5"/>
                  </a:cubicBezTo>
                  <a:cubicBezTo>
                    <a:pt x="0" y="2"/>
                    <a:pt x="2" y="0"/>
                    <a:pt x="4" y="0"/>
                  </a:cubicBezTo>
                  <a:cubicBezTo>
                    <a:pt x="18" y="0"/>
                    <a:pt x="18" y="0"/>
                    <a:pt x="18" y="0"/>
                  </a:cubicBezTo>
                  <a:cubicBezTo>
                    <a:pt x="20" y="0"/>
                    <a:pt x="22" y="2"/>
                    <a:pt x="22" y="5"/>
                  </a:cubicBezTo>
                  <a:lnTo>
                    <a:pt x="22" y="66"/>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41" name="Freeform 22">
              <a:extLst>
                <a:ext uri="{FF2B5EF4-FFF2-40B4-BE49-F238E27FC236}">
                  <a16:creationId xmlns:a16="http://schemas.microsoft.com/office/drawing/2014/main" xmlns="" id="{E3C85E3B-2821-413D-A23B-AE8B4C200244}"/>
                </a:ext>
              </a:extLst>
            </p:cNvPr>
            <p:cNvSpPr>
              <a:spLocks/>
            </p:cNvSpPr>
            <p:nvPr/>
          </p:nvSpPr>
          <p:spPr bwMode="auto">
            <a:xfrm>
              <a:off x="882237" y="3056462"/>
              <a:ext cx="56418" cy="108657"/>
            </a:xfrm>
            <a:custGeom>
              <a:avLst/>
              <a:gdLst>
                <a:gd name="T0" fmla="*/ 23 w 23"/>
                <a:gd name="T1" fmla="*/ 40 h 44"/>
                <a:gd name="T2" fmla="*/ 18 w 23"/>
                <a:gd name="T3" fmla="*/ 44 h 44"/>
                <a:gd name="T4" fmla="*/ 5 w 23"/>
                <a:gd name="T5" fmla="*/ 44 h 44"/>
                <a:gd name="T6" fmla="*/ 0 w 23"/>
                <a:gd name="T7" fmla="*/ 40 h 44"/>
                <a:gd name="T8" fmla="*/ 0 w 23"/>
                <a:gd name="T9" fmla="*/ 4 h 44"/>
                <a:gd name="T10" fmla="*/ 5 w 23"/>
                <a:gd name="T11" fmla="*/ 0 h 44"/>
                <a:gd name="T12" fmla="*/ 18 w 23"/>
                <a:gd name="T13" fmla="*/ 0 h 44"/>
                <a:gd name="T14" fmla="*/ 23 w 23"/>
                <a:gd name="T15" fmla="*/ 4 h 44"/>
                <a:gd name="T16" fmla="*/ 23 w 23"/>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4">
                  <a:moveTo>
                    <a:pt x="23" y="40"/>
                  </a:moveTo>
                  <a:cubicBezTo>
                    <a:pt x="23" y="42"/>
                    <a:pt x="21" y="44"/>
                    <a:pt x="18" y="44"/>
                  </a:cubicBezTo>
                  <a:cubicBezTo>
                    <a:pt x="5" y="44"/>
                    <a:pt x="5" y="44"/>
                    <a:pt x="5" y="44"/>
                  </a:cubicBezTo>
                  <a:cubicBezTo>
                    <a:pt x="2" y="44"/>
                    <a:pt x="0" y="42"/>
                    <a:pt x="0" y="40"/>
                  </a:cubicBezTo>
                  <a:cubicBezTo>
                    <a:pt x="0" y="4"/>
                    <a:pt x="0" y="4"/>
                    <a:pt x="0" y="4"/>
                  </a:cubicBezTo>
                  <a:cubicBezTo>
                    <a:pt x="0" y="2"/>
                    <a:pt x="2" y="0"/>
                    <a:pt x="5" y="0"/>
                  </a:cubicBezTo>
                  <a:cubicBezTo>
                    <a:pt x="18" y="0"/>
                    <a:pt x="18" y="0"/>
                    <a:pt x="18" y="0"/>
                  </a:cubicBezTo>
                  <a:cubicBezTo>
                    <a:pt x="21" y="0"/>
                    <a:pt x="23" y="2"/>
                    <a:pt x="23" y="4"/>
                  </a:cubicBezTo>
                  <a:lnTo>
                    <a:pt x="23" y="40"/>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grpSp>
      <p:sp>
        <p:nvSpPr>
          <p:cNvPr id="142" name="Freeform 16">
            <a:extLst>
              <a:ext uri="{FF2B5EF4-FFF2-40B4-BE49-F238E27FC236}">
                <a16:creationId xmlns:a16="http://schemas.microsoft.com/office/drawing/2014/main" xmlns="" id="{60567BAF-4873-49CF-A0F0-1283D0E29D55}"/>
              </a:ext>
            </a:extLst>
          </p:cNvPr>
          <p:cNvSpPr>
            <a:spLocks noEditPoints="1"/>
          </p:cNvSpPr>
          <p:nvPr/>
        </p:nvSpPr>
        <p:spPr bwMode="auto">
          <a:xfrm>
            <a:off x="3664808" y="5920461"/>
            <a:ext cx="247210" cy="329528"/>
          </a:xfrm>
          <a:custGeom>
            <a:avLst/>
            <a:gdLst>
              <a:gd name="T0" fmla="*/ 302 w 603"/>
              <a:gd name="T1" fmla="*/ 604 h 604"/>
              <a:gd name="T2" fmla="*/ 376 w 603"/>
              <a:gd name="T3" fmla="*/ 576 h 604"/>
              <a:gd name="T4" fmla="*/ 401 w 603"/>
              <a:gd name="T5" fmla="*/ 572 h 604"/>
              <a:gd name="T6" fmla="*/ 407 w 603"/>
              <a:gd name="T7" fmla="*/ 569 h 604"/>
              <a:gd name="T8" fmla="*/ 350 w 603"/>
              <a:gd name="T9" fmla="*/ 462 h 604"/>
              <a:gd name="T10" fmla="*/ 493 w 603"/>
              <a:gd name="T11" fmla="*/ 512 h 604"/>
              <a:gd name="T12" fmla="*/ 509 w 603"/>
              <a:gd name="T13" fmla="*/ 501 h 604"/>
              <a:gd name="T14" fmla="*/ 494 w 603"/>
              <a:gd name="T15" fmla="*/ 268 h 604"/>
              <a:gd name="T16" fmla="*/ 574 w 603"/>
              <a:gd name="T17" fmla="*/ 390 h 604"/>
              <a:gd name="T18" fmla="*/ 512 w 603"/>
              <a:gd name="T19" fmla="*/ 231 h 604"/>
              <a:gd name="T20" fmla="*/ 585 w 603"/>
              <a:gd name="T21" fmla="*/ 270 h 604"/>
              <a:gd name="T22" fmla="*/ 531 w 603"/>
              <a:gd name="T23" fmla="*/ 212 h 604"/>
              <a:gd name="T24" fmla="*/ 546 w 603"/>
              <a:gd name="T25" fmla="*/ 157 h 604"/>
              <a:gd name="T26" fmla="*/ 512 w 603"/>
              <a:gd name="T27" fmla="*/ 193 h 604"/>
              <a:gd name="T28" fmla="*/ 438 w 603"/>
              <a:gd name="T29" fmla="*/ 154 h 604"/>
              <a:gd name="T30" fmla="*/ 485 w 603"/>
              <a:gd name="T31" fmla="*/ 85 h 604"/>
              <a:gd name="T32" fmla="*/ 411 w 603"/>
              <a:gd name="T33" fmla="*/ 107 h 604"/>
              <a:gd name="T34" fmla="*/ 305 w 603"/>
              <a:gd name="T35" fmla="*/ 20 h 604"/>
              <a:gd name="T36" fmla="*/ 263 w 603"/>
              <a:gd name="T37" fmla="*/ 21 h 604"/>
              <a:gd name="T38" fmla="*/ 188 w 603"/>
              <a:gd name="T39" fmla="*/ 77 h 604"/>
              <a:gd name="T40" fmla="*/ 168 w 603"/>
              <a:gd name="T41" fmla="*/ 50 h 604"/>
              <a:gd name="T42" fmla="*/ 118 w 603"/>
              <a:gd name="T43" fmla="*/ 83 h 604"/>
              <a:gd name="T44" fmla="*/ 163 w 603"/>
              <a:gd name="T45" fmla="*/ 99 h 604"/>
              <a:gd name="T46" fmla="*/ 75 w 603"/>
              <a:gd name="T47" fmla="*/ 211 h 604"/>
              <a:gd name="T48" fmla="*/ 68 w 603"/>
              <a:gd name="T49" fmla="*/ 150 h 604"/>
              <a:gd name="T50" fmla="*/ 50 w 603"/>
              <a:gd name="T51" fmla="*/ 165 h 604"/>
              <a:gd name="T52" fmla="*/ 35 w 603"/>
              <a:gd name="T53" fmla="*/ 196 h 604"/>
              <a:gd name="T54" fmla="*/ 38 w 603"/>
              <a:gd name="T55" fmla="*/ 305 h 604"/>
              <a:gd name="T56" fmla="*/ 27 w 603"/>
              <a:gd name="T57" fmla="*/ 387 h 604"/>
              <a:gd name="T58" fmla="*/ 53 w 603"/>
              <a:gd name="T59" fmla="*/ 405 h 604"/>
              <a:gd name="T60" fmla="*/ 46 w 603"/>
              <a:gd name="T61" fmla="*/ 435 h 604"/>
              <a:gd name="T62" fmla="*/ 91 w 603"/>
              <a:gd name="T63" fmla="*/ 499 h 604"/>
              <a:gd name="T64" fmla="*/ 107 w 603"/>
              <a:gd name="T65" fmla="*/ 505 h 604"/>
              <a:gd name="T66" fmla="*/ 86 w 603"/>
              <a:gd name="T67" fmla="*/ 393 h 604"/>
              <a:gd name="T68" fmla="*/ 290 w 603"/>
              <a:gd name="T69" fmla="*/ 402 h 604"/>
              <a:gd name="T70" fmla="*/ 244 w 603"/>
              <a:gd name="T71" fmla="*/ 571 h 604"/>
              <a:gd name="T72" fmla="*/ 336 w 603"/>
              <a:gd name="T73" fmla="*/ 450 h 604"/>
              <a:gd name="T74" fmla="*/ 336 w 603"/>
              <a:gd name="T75" fmla="*/ 450 h 604"/>
              <a:gd name="T76" fmla="*/ 260 w 603"/>
              <a:gd name="T77" fmla="*/ 236 h 604"/>
              <a:gd name="T78" fmla="*/ 420 w 603"/>
              <a:gd name="T79" fmla="*/ 172 h 604"/>
              <a:gd name="T80" fmla="*/ 477 w 603"/>
              <a:gd name="T81" fmla="*/ 255 h 604"/>
              <a:gd name="T82" fmla="*/ 71 w 603"/>
              <a:gd name="T83" fmla="*/ 378 h 604"/>
              <a:gd name="T84" fmla="*/ 79 w 603"/>
              <a:gd name="T85" fmla="*/ 257 h 604"/>
              <a:gd name="T86" fmla="*/ 75 w 603"/>
              <a:gd name="T87" fmla="*/ 380 h 604"/>
              <a:gd name="T88" fmla="*/ 221 w 603"/>
              <a:gd name="T89" fmla="*/ 267 h 604"/>
              <a:gd name="T90" fmla="*/ 97 w 603"/>
              <a:gd name="T91" fmla="*/ 218 h 604"/>
              <a:gd name="T92" fmla="*/ 175 w 603"/>
              <a:gd name="T93" fmla="*/ 280 h 604"/>
              <a:gd name="T94" fmla="*/ 57 w 603"/>
              <a:gd name="T95" fmla="*/ 217 h 604"/>
              <a:gd name="T96" fmla="*/ 492 w 603"/>
              <a:gd name="T97" fmla="*/ 230 h 604"/>
              <a:gd name="T98" fmla="*/ 499 w 603"/>
              <a:gd name="T99" fmla="*/ 218 h 604"/>
              <a:gd name="T100" fmla="*/ 201 w 603"/>
              <a:gd name="T101" fmla="*/ 122 h 604"/>
              <a:gd name="T102" fmla="*/ 409 w 603"/>
              <a:gd name="T103" fmla="*/ 148 h 604"/>
              <a:gd name="T104" fmla="*/ 409 w 603"/>
              <a:gd name="T105" fmla="*/ 148 h 604"/>
              <a:gd name="T106" fmla="*/ 281 w 603"/>
              <a:gd name="T107" fmla="*/ 44 h 604"/>
              <a:gd name="T108" fmla="*/ 383 w 603"/>
              <a:gd name="T109" fmla="*/ 12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3" h="604">
                <a:moveTo>
                  <a:pt x="302" y="604"/>
                </a:moveTo>
                <a:cubicBezTo>
                  <a:pt x="135" y="604"/>
                  <a:pt x="0" y="469"/>
                  <a:pt x="0" y="302"/>
                </a:cubicBezTo>
                <a:cubicBezTo>
                  <a:pt x="0" y="136"/>
                  <a:pt x="135" y="0"/>
                  <a:pt x="302" y="0"/>
                </a:cubicBezTo>
                <a:cubicBezTo>
                  <a:pt x="468" y="0"/>
                  <a:pt x="603" y="136"/>
                  <a:pt x="603" y="302"/>
                </a:cubicBezTo>
                <a:cubicBezTo>
                  <a:pt x="603" y="469"/>
                  <a:pt x="468" y="604"/>
                  <a:pt x="302" y="604"/>
                </a:cubicBezTo>
                <a:close/>
                <a:moveTo>
                  <a:pt x="220" y="571"/>
                </a:moveTo>
                <a:cubicBezTo>
                  <a:pt x="219" y="571"/>
                  <a:pt x="218" y="573"/>
                  <a:pt x="218" y="574"/>
                </a:cubicBezTo>
                <a:cubicBezTo>
                  <a:pt x="218" y="581"/>
                  <a:pt x="228" y="584"/>
                  <a:pt x="250" y="585"/>
                </a:cubicBezTo>
                <a:cubicBezTo>
                  <a:pt x="257" y="586"/>
                  <a:pt x="265" y="586"/>
                  <a:pt x="273" y="586"/>
                </a:cubicBezTo>
                <a:cubicBezTo>
                  <a:pt x="305" y="586"/>
                  <a:pt x="340" y="583"/>
                  <a:pt x="376" y="576"/>
                </a:cubicBezTo>
                <a:cubicBezTo>
                  <a:pt x="376" y="576"/>
                  <a:pt x="377" y="577"/>
                  <a:pt x="377" y="577"/>
                </a:cubicBezTo>
                <a:cubicBezTo>
                  <a:pt x="379" y="579"/>
                  <a:pt x="379" y="579"/>
                  <a:pt x="379" y="579"/>
                </a:cubicBezTo>
                <a:cubicBezTo>
                  <a:pt x="381" y="578"/>
                  <a:pt x="381" y="578"/>
                  <a:pt x="381" y="578"/>
                </a:cubicBezTo>
                <a:cubicBezTo>
                  <a:pt x="386" y="577"/>
                  <a:pt x="391" y="575"/>
                  <a:pt x="396" y="574"/>
                </a:cubicBezTo>
                <a:cubicBezTo>
                  <a:pt x="398" y="573"/>
                  <a:pt x="399" y="573"/>
                  <a:pt x="401" y="572"/>
                </a:cubicBezTo>
                <a:cubicBezTo>
                  <a:pt x="403" y="571"/>
                  <a:pt x="403" y="571"/>
                  <a:pt x="403" y="571"/>
                </a:cubicBezTo>
                <a:cubicBezTo>
                  <a:pt x="404" y="571"/>
                  <a:pt x="404" y="571"/>
                  <a:pt x="404" y="571"/>
                </a:cubicBezTo>
                <a:cubicBezTo>
                  <a:pt x="406" y="570"/>
                  <a:pt x="406" y="570"/>
                  <a:pt x="406" y="570"/>
                </a:cubicBezTo>
                <a:cubicBezTo>
                  <a:pt x="406" y="569"/>
                  <a:pt x="406" y="569"/>
                  <a:pt x="406" y="569"/>
                </a:cubicBezTo>
                <a:cubicBezTo>
                  <a:pt x="407" y="569"/>
                  <a:pt x="407" y="569"/>
                  <a:pt x="407" y="569"/>
                </a:cubicBezTo>
                <a:cubicBezTo>
                  <a:pt x="406" y="567"/>
                  <a:pt x="406" y="567"/>
                  <a:pt x="406" y="567"/>
                </a:cubicBezTo>
                <a:cubicBezTo>
                  <a:pt x="406" y="566"/>
                  <a:pt x="406" y="566"/>
                  <a:pt x="406" y="566"/>
                </a:cubicBezTo>
                <a:cubicBezTo>
                  <a:pt x="405" y="563"/>
                  <a:pt x="398" y="558"/>
                  <a:pt x="392" y="558"/>
                </a:cubicBezTo>
                <a:cubicBezTo>
                  <a:pt x="384" y="546"/>
                  <a:pt x="370" y="523"/>
                  <a:pt x="349" y="481"/>
                </a:cubicBezTo>
                <a:cubicBezTo>
                  <a:pt x="353" y="475"/>
                  <a:pt x="353" y="468"/>
                  <a:pt x="350" y="462"/>
                </a:cubicBezTo>
                <a:cubicBezTo>
                  <a:pt x="354" y="457"/>
                  <a:pt x="354" y="457"/>
                  <a:pt x="354" y="457"/>
                </a:cubicBezTo>
                <a:cubicBezTo>
                  <a:pt x="357" y="459"/>
                  <a:pt x="361" y="460"/>
                  <a:pt x="365" y="460"/>
                </a:cubicBezTo>
                <a:cubicBezTo>
                  <a:pt x="369" y="460"/>
                  <a:pt x="374" y="458"/>
                  <a:pt x="377" y="456"/>
                </a:cubicBezTo>
                <a:cubicBezTo>
                  <a:pt x="377" y="456"/>
                  <a:pt x="377" y="456"/>
                  <a:pt x="378" y="456"/>
                </a:cubicBezTo>
                <a:cubicBezTo>
                  <a:pt x="432" y="486"/>
                  <a:pt x="471" y="503"/>
                  <a:pt x="493" y="512"/>
                </a:cubicBezTo>
                <a:cubicBezTo>
                  <a:pt x="494" y="512"/>
                  <a:pt x="494" y="512"/>
                  <a:pt x="494" y="512"/>
                </a:cubicBezTo>
                <a:cubicBezTo>
                  <a:pt x="496" y="513"/>
                  <a:pt x="496" y="513"/>
                  <a:pt x="496" y="513"/>
                </a:cubicBezTo>
                <a:cubicBezTo>
                  <a:pt x="497" y="512"/>
                  <a:pt x="497" y="512"/>
                  <a:pt x="497" y="512"/>
                </a:cubicBezTo>
                <a:cubicBezTo>
                  <a:pt x="500" y="510"/>
                  <a:pt x="502" y="507"/>
                  <a:pt x="504" y="505"/>
                </a:cubicBezTo>
                <a:cubicBezTo>
                  <a:pt x="509" y="501"/>
                  <a:pt x="509" y="501"/>
                  <a:pt x="509" y="501"/>
                </a:cubicBezTo>
                <a:cubicBezTo>
                  <a:pt x="503" y="498"/>
                  <a:pt x="503" y="498"/>
                  <a:pt x="503" y="498"/>
                </a:cubicBezTo>
                <a:cubicBezTo>
                  <a:pt x="480" y="489"/>
                  <a:pt x="441" y="471"/>
                  <a:pt x="386" y="439"/>
                </a:cubicBezTo>
                <a:cubicBezTo>
                  <a:pt x="386" y="433"/>
                  <a:pt x="385" y="428"/>
                  <a:pt x="382" y="424"/>
                </a:cubicBezTo>
                <a:cubicBezTo>
                  <a:pt x="421" y="375"/>
                  <a:pt x="462" y="317"/>
                  <a:pt x="491" y="268"/>
                </a:cubicBezTo>
                <a:cubicBezTo>
                  <a:pt x="492" y="268"/>
                  <a:pt x="493" y="268"/>
                  <a:pt x="494" y="268"/>
                </a:cubicBezTo>
                <a:cubicBezTo>
                  <a:pt x="522" y="315"/>
                  <a:pt x="546" y="363"/>
                  <a:pt x="561" y="404"/>
                </a:cubicBezTo>
                <a:cubicBezTo>
                  <a:pt x="565" y="414"/>
                  <a:pt x="565" y="414"/>
                  <a:pt x="565" y="414"/>
                </a:cubicBezTo>
                <a:cubicBezTo>
                  <a:pt x="569" y="404"/>
                  <a:pt x="569" y="404"/>
                  <a:pt x="569" y="404"/>
                </a:cubicBezTo>
                <a:cubicBezTo>
                  <a:pt x="570" y="400"/>
                  <a:pt x="572" y="396"/>
                  <a:pt x="573" y="392"/>
                </a:cubicBezTo>
                <a:cubicBezTo>
                  <a:pt x="574" y="390"/>
                  <a:pt x="574" y="390"/>
                  <a:pt x="574" y="390"/>
                </a:cubicBezTo>
                <a:cubicBezTo>
                  <a:pt x="573" y="389"/>
                  <a:pt x="573" y="389"/>
                  <a:pt x="573" y="389"/>
                </a:cubicBezTo>
                <a:cubicBezTo>
                  <a:pt x="562" y="361"/>
                  <a:pt x="543" y="316"/>
                  <a:pt x="509" y="259"/>
                </a:cubicBezTo>
                <a:cubicBezTo>
                  <a:pt x="511" y="254"/>
                  <a:pt x="511" y="248"/>
                  <a:pt x="508" y="242"/>
                </a:cubicBezTo>
                <a:cubicBezTo>
                  <a:pt x="508" y="242"/>
                  <a:pt x="507" y="241"/>
                  <a:pt x="507" y="241"/>
                </a:cubicBezTo>
                <a:cubicBezTo>
                  <a:pt x="509" y="237"/>
                  <a:pt x="511" y="234"/>
                  <a:pt x="512" y="231"/>
                </a:cubicBezTo>
                <a:cubicBezTo>
                  <a:pt x="514" y="231"/>
                  <a:pt x="515" y="231"/>
                  <a:pt x="516" y="231"/>
                </a:cubicBezTo>
                <a:cubicBezTo>
                  <a:pt x="518" y="231"/>
                  <a:pt x="520" y="231"/>
                  <a:pt x="522" y="230"/>
                </a:cubicBezTo>
                <a:cubicBezTo>
                  <a:pt x="523" y="230"/>
                  <a:pt x="524" y="229"/>
                  <a:pt x="525" y="228"/>
                </a:cubicBezTo>
                <a:cubicBezTo>
                  <a:pt x="544" y="240"/>
                  <a:pt x="561" y="252"/>
                  <a:pt x="577" y="264"/>
                </a:cubicBezTo>
                <a:cubicBezTo>
                  <a:pt x="585" y="270"/>
                  <a:pt x="585" y="270"/>
                  <a:pt x="585" y="270"/>
                </a:cubicBezTo>
                <a:cubicBezTo>
                  <a:pt x="584" y="260"/>
                  <a:pt x="584" y="260"/>
                  <a:pt x="584" y="260"/>
                </a:cubicBezTo>
                <a:cubicBezTo>
                  <a:pt x="583" y="256"/>
                  <a:pt x="582" y="253"/>
                  <a:pt x="582" y="249"/>
                </a:cubicBezTo>
                <a:cubicBezTo>
                  <a:pt x="581" y="248"/>
                  <a:pt x="581" y="248"/>
                  <a:pt x="581" y="248"/>
                </a:cubicBezTo>
                <a:cubicBezTo>
                  <a:pt x="580" y="247"/>
                  <a:pt x="580" y="247"/>
                  <a:pt x="580" y="247"/>
                </a:cubicBezTo>
                <a:cubicBezTo>
                  <a:pt x="565" y="235"/>
                  <a:pt x="549" y="223"/>
                  <a:pt x="531" y="212"/>
                </a:cubicBezTo>
                <a:cubicBezTo>
                  <a:pt x="531" y="210"/>
                  <a:pt x="530" y="207"/>
                  <a:pt x="529" y="205"/>
                </a:cubicBezTo>
                <a:cubicBezTo>
                  <a:pt x="529" y="204"/>
                  <a:pt x="528" y="203"/>
                  <a:pt x="527" y="202"/>
                </a:cubicBezTo>
                <a:cubicBezTo>
                  <a:pt x="535" y="187"/>
                  <a:pt x="541" y="173"/>
                  <a:pt x="547" y="160"/>
                </a:cubicBezTo>
                <a:cubicBezTo>
                  <a:pt x="547" y="158"/>
                  <a:pt x="547" y="158"/>
                  <a:pt x="547" y="158"/>
                </a:cubicBezTo>
                <a:cubicBezTo>
                  <a:pt x="546" y="157"/>
                  <a:pt x="546" y="157"/>
                  <a:pt x="546" y="157"/>
                </a:cubicBezTo>
                <a:cubicBezTo>
                  <a:pt x="545" y="154"/>
                  <a:pt x="543" y="151"/>
                  <a:pt x="541" y="149"/>
                </a:cubicBezTo>
                <a:cubicBezTo>
                  <a:pt x="537" y="141"/>
                  <a:pt x="537" y="141"/>
                  <a:pt x="537" y="141"/>
                </a:cubicBezTo>
                <a:cubicBezTo>
                  <a:pt x="534" y="149"/>
                  <a:pt x="534" y="149"/>
                  <a:pt x="534" y="149"/>
                </a:cubicBezTo>
                <a:cubicBezTo>
                  <a:pt x="528" y="162"/>
                  <a:pt x="520" y="177"/>
                  <a:pt x="512" y="193"/>
                </a:cubicBezTo>
                <a:cubicBezTo>
                  <a:pt x="512" y="193"/>
                  <a:pt x="512" y="193"/>
                  <a:pt x="512" y="193"/>
                </a:cubicBezTo>
                <a:cubicBezTo>
                  <a:pt x="510" y="193"/>
                  <a:pt x="508" y="193"/>
                  <a:pt x="506" y="194"/>
                </a:cubicBezTo>
                <a:cubicBezTo>
                  <a:pt x="505" y="194"/>
                  <a:pt x="504" y="195"/>
                  <a:pt x="504" y="195"/>
                </a:cubicBezTo>
                <a:cubicBezTo>
                  <a:pt x="489" y="187"/>
                  <a:pt x="474" y="178"/>
                  <a:pt x="458" y="171"/>
                </a:cubicBezTo>
                <a:cubicBezTo>
                  <a:pt x="458" y="167"/>
                  <a:pt x="456" y="163"/>
                  <a:pt x="453" y="160"/>
                </a:cubicBezTo>
                <a:cubicBezTo>
                  <a:pt x="449" y="156"/>
                  <a:pt x="444" y="154"/>
                  <a:pt x="438" y="154"/>
                </a:cubicBezTo>
                <a:cubicBezTo>
                  <a:pt x="438" y="154"/>
                  <a:pt x="437" y="154"/>
                  <a:pt x="437" y="154"/>
                </a:cubicBezTo>
                <a:cubicBezTo>
                  <a:pt x="432" y="147"/>
                  <a:pt x="426" y="141"/>
                  <a:pt x="421" y="135"/>
                </a:cubicBezTo>
                <a:cubicBezTo>
                  <a:pt x="424" y="131"/>
                  <a:pt x="424" y="126"/>
                  <a:pt x="423" y="121"/>
                </a:cubicBezTo>
                <a:cubicBezTo>
                  <a:pt x="444" y="108"/>
                  <a:pt x="463" y="97"/>
                  <a:pt x="480" y="88"/>
                </a:cubicBezTo>
                <a:cubicBezTo>
                  <a:pt x="485" y="85"/>
                  <a:pt x="485" y="85"/>
                  <a:pt x="485" y="85"/>
                </a:cubicBezTo>
                <a:cubicBezTo>
                  <a:pt x="481" y="81"/>
                  <a:pt x="481" y="81"/>
                  <a:pt x="481" y="81"/>
                </a:cubicBezTo>
                <a:cubicBezTo>
                  <a:pt x="478" y="79"/>
                  <a:pt x="475" y="77"/>
                  <a:pt x="473" y="75"/>
                </a:cubicBezTo>
                <a:cubicBezTo>
                  <a:pt x="471" y="73"/>
                  <a:pt x="471" y="73"/>
                  <a:pt x="471" y="73"/>
                </a:cubicBezTo>
                <a:cubicBezTo>
                  <a:pt x="468" y="75"/>
                  <a:pt x="468" y="75"/>
                  <a:pt x="468" y="75"/>
                </a:cubicBezTo>
                <a:cubicBezTo>
                  <a:pt x="451" y="84"/>
                  <a:pt x="432" y="94"/>
                  <a:pt x="411" y="107"/>
                </a:cubicBezTo>
                <a:cubicBezTo>
                  <a:pt x="409" y="106"/>
                  <a:pt x="406" y="105"/>
                  <a:pt x="403" y="105"/>
                </a:cubicBezTo>
                <a:cubicBezTo>
                  <a:pt x="401" y="105"/>
                  <a:pt x="399" y="106"/>
                  <a:pt x="397" y="106"/>
                </a:cubicBezTo>
                <a:cubicBezTo>
                  <a:pt x="365" y="73"/>
                  <a:pt x="333" y="45"/>
                  <a:pt x="306" y="29"/>
                </a:cubicBezTo>
                <a:cubicBezTo>
                  <a:pt x="307" y="27"/>
                  <a:pt x="307" y="24"/>
                  <a:pt x="306" y="22"/>
                </a:cubicBezTo>
                <a:cubicBezTo>
                  <a:pt x="306" y="21"/>
                  <a:pt x="306" y="21"/>
                  <a:pt x="305" y="20"/>
                </a:cubicBezTo>
                <a:cubicBezTo>
                  <a:pt x="304" y="17"/>
                  <a:pt x="304" y="17"/>
                  <a:pt x="304" y="17"/>
                </a:cubicBezTo>
                <a:cubicBezTo>
                  <a:pt x="301" y="17"/>
                  <a:pt x="301" y="17"/>
                  <a:pt x="301" y="17"/>
                </a:cubicBezTo>
                <a:cubicBezTo>
                  <a:pt x="289" y="17"/>
                  <a:pt x="278" y="18"/>
                  <a:pt x="266" y="19"/>
                </a:cubicBezTo>
                <a:cubicBezTo>
                  <a:pt x="264" y="20"/>
                  <a:pt x="264" y="20"/>
                  <a:pt x="264" y="20"/>
                </a:cubicBezTo>
                <a:cubicBezTo>
                  <a:pt x="263" y="21"/>
                  <a:pt x="263" y="21"/>
                  <a:pt x="263" y="21"/>
                </a:cubicBezTo>
                <a:cubicBezTo>
                  <a:pt x="261" y="25"/>
                  <a:pt x="260" y="28"/>
                  <a:pt x="261" y="32"/>
                </a:cubicBezTo>
                <a:cubicBezTo>
                  <a:pt x="261" y="32"/>
                  <a:pt x="261" y="32"/>
                  <a:pt x="261" y="33"/>
                </a:cubicBezTo>
                <a:cubicBezTo>
                  <a:pt x="240" y="47"/>
                  <a:pt x="220" y="63"/>
                  <a:pt x="201" y="79"/>
                </a:cubicBezTo>
                <a:cubicBezTo>
                  <a:pt x="198" y="78"/>
                  <a:pt x="194" y="77"/>
                  <a:pt x="190" y="77"/>
                </a:cubicBezTo>
                <a:cubicBezTo>
                  <a:pt x="189" y="77"/>
                  <a:pt x="189" y="77"/>
                  <a:pt x="188" y="77"/>
                </a:cubicBezTo>
                <a:cubicBezTo>
                  <a:pt x="185" y="65"/>
                  <a:pt x="183" y="55"/>
                  <a:pt x="183" y="49"/>
                </a:cubicBezTo>
                <a:cubicBezTo>
                  <a:pt x="183" y="43"/>
                  <a:pt x="183" y="43"/>
                  <a:pt x="183" y="43"/>
                </a:cubicBezTo>
                <a:cubicBezTo>
                  <a:pt x="177" y="46"/>
                  <a:pt x="177" y="46"/>
                  <a:pt x="177" y="46"/>
                </a:cubicBezTo>
                <a:cubicBezTo>
                  <a:pt x="175" y="46"/>
                  <a:pt x="173" y="48"/>
                  <a:pt x="171" y="49"/>
                </a:cubicBezTo>
                <a:cubicBezTo>
                  <a:pt x="168" y="50"/>
                  <a:pt x="168" y="50"/>
                  <a:pt x="168" y="50"/>
                </a:cubicBezTo>
                <a:cubicBezTo>
                  <a:pt x="168" y="53"/>
                  <a:pt x="168" y="53"/>
                  <a:pt x="168" y="53"/>
                </a:cubicBezTo>
                <a:cubicBezTo>
                  <a:pt x="168" y="60"/>
                  <a:pt x="169" y="70"/>
                  <a:pt x="172" y="84"/>
                </a:cubicBezTo>
                <a:cubicBezTo>
                  <a:pt x="171" y="84"/>
                  <a:pt x="171" y="85"/>
                  <a:pt x="171" y="85"/>
                </a:cubicBezTo>
                <a:cubicBezTo>
                  <a:pt x="154" y="83"/>
                  <a:pt x="138" y="83"/>
                  <a:pt x="123" y="83"/>
                </a:cubicBezTo>
                <a:cubicBezTo>
                  <a:pt x="118" y="83"/>
                  <a:pt x="118" y="83"/>
                  <a:pt x="118" y="83"/>
                </a:cubicBezTo>
                <a:cubicBezTo>
                  <a:pt x="117" y="84"/>
                  <a:pt x="117" y="84"/>
                  <a:pt x="117" y="84"/>
                </a:cubicBezTo>
                <a:cubicBezTo>
                  <a:pt x="116" y="85"/>
                  <a:pt x="114" y="87"/>
                  <a:pt x="112" y="88"/>
                </a:cubicBezTo>
                <a:cubicBezTo>
                  <a:pt x="103" y="96"/>
                  <a:pt x="103" y="96"/>
                  <a:pt x="103" y="96"/>
                </a:cubicBezTo>
                <a:cubicBezTo>
                  <a:pt x="114" y="96"/>
                  <a:pt x="114" y="96"/>
                  <a:pt x="114" y="96"/>
                </a:cubicBezTo>
                <a:cubicBezTo>
                  <a:pt x="129" y="96"/>
                  <a:pt x="146" y="97"/>
                  <a:pt x="163" y="99"/>
                </a:cubicBezTo>
                <a:cubicBezTo>
                  <a:pt x="162" y="104"/>
                  <a:pt x="163" y="108"/>
                  <a:pt x="165" y="113"/>
                </a:cubicBezTo>
                <a:cubicBezTo>
                  <a:pt x="134" y="143"/>
                  <a:pt x="106" y="177"/>
                  <a:pt x="85" y="210"/>
                </a:cubicBezTo>
                <a:cubicBezTo>
                  <a:pt x="84" y="210"/>
                  <a:pt x="84" y="210"/>
                  <a:pt x="83" y="209"/>
                </a:cubicBezTo>
                <a:cubicBezTo>
                  <a:pt x="82" y="209"/>
                  <a:pt x="82" y="209"/>
                  <a:pt x="82" y="209"/>
                </a:cubicBezTo>
                <a:cubicBezTo>
                  <a:pt x="79" y="209"/>
                  <a:pt x="77" y="210"/>
                  <a:pt x="75" y="211"/>
                </a:cubicBezTo>
                <a:cubicBezTo>
                  <a:pt x="71" y="207"/>
                  <a:pt x="68" y="204"/>
                  <a:pt x="64" y="200"/>
                </a:cubicBezTo>
                <a:cubicBezTo>
                  <a:pt x="65" y="195"/>
                  <a:pt x="63" y="191"/>
                  <a:pt x="60" y="189"/>
                </a:cubicBezTo>
                <a:cubicBezTo>
                  <a:pt x="60" y="189"/>
                  <a:pt x="60" y="189"/>
                  <a:pt x="60" y="189"/>
                </a:cubicBezTo>
                <a:cubicBezTo>
                  <a:pt x="62" y="176"/>
                  <a:pt x="64" y="163"/>
                  <a:pt x="68" y="152"/>
                </a:cubicBezTo>
                <a:cubicBezTo>
                  <a:pt x="68" y="150"/>
                  <a:pt x="68" y="150"/>
                  <a:pt x="68" y="150"/>
                </a:cubicBezTo>
                <a:cubicBezTo>
                  <a:pt x="61" y="147"/>
                  <a:pt x="61" y="147"/>
                  <a:pt x="61" y="147"/>
                </a:cubicBezTo>
                <a:cubicBezTo>
                  <a:pt x="60" y="149"/>
                  <a:pt x="60" y="149"/>
                  <a:pt x="60" y="149"/>
                </a:cubicBezTo>
                <a:cubicBezTo>
                  <a:pt x="57" y="154"/>
                  <a:pt x="54" y="159"/>
                  <a:pt x="51" y="164"/>
                </a:cubicBezTo>
                <a:cubicBezTo>
                  <a:pt x="50" y="164"/>
                  <a:pt x="50" y="164"/>
                  <a:pt x="50" y="164"/>
                </a:cubicBezTo>
                <a:cubicBezTo>
                  <a:pt x="50" y="165"/>
                  <a:pt x="50" y="165"/>
                  <a:pt x="50" y="165"/>
                </a:cubicBezTo>
                <a:cubicBezTo>
                  <a:pt x="49" y="171"/>
                  <a:pt x="48" y="177"/>
                  <a:pt x="47" y="183"/>
                </a:cubicBezTo>
                <a:cubicBezTo>
                  <a:pt x="43" y="179"/>
                  <a:pt x="43" y="179"/>
                  <a:pt x="43" y="179"/>
                </a:cubicBezTo>
                <a:cubicBezTo>
                  <a:pt x="40" y="186"/>
                  <a:pt x="40" y="186"/>
                  <a:pt x="40" y="186"/>
                </a:cubicBezTo>
                <a:cubicBezTo>
                  <a:pt x="39" y="188"/>
                  <a:pt x="37" y="191"/>
                  <a:pt x="36" y="193"/>
                </a:cubicBezTo>
                <a:cubicBezTo>
                  <a:pt x="35" y="196"/>
                  <a:pt x="35" y="196"/>
                  <a:pt x="35" y="196"/>
                </a:cubicBezTo>
                <a:cubicBezTo>
                  <a:pt x="41" y="202"/>
                  <a:pt x="41" y="202"/>
                  <a:pt x="41" y="202"/>
                </a:cubicBezTo>
                <a:cubicBezTo>
                  <a:pt x="41" y="205"/>
                  <a:pt x="42" y="208"/>
                  <a:pt x="43" y="210"/>
                </a:cubicBezTo>
                <a:cubicBezTo>
                  <a:pt x="42" y="229"/>
                  <a:pt x="41" y="251"/>
                  <a:pt x="43" y="273"/>
                </a:cubicBezTo>
                <a:cubicBezTo>
                  <a:pt x="38" y="276"/>
                  <a:pt x="35" y="283"/>
                  <a:pt x="34" y="290"/>
                </a:cubicBezTo>
                <a:cubicBezTo>
                  <a:pt x="34" y="295"/>
                  <a:pt x="35" y="301"/>
                  <a:pt x="38" y="305"/>
                </a:cubicBezTo>
                <a:cubicBezTo>
                  <a:pt x="30" y="328"/>
                  <a:pt x="25" y="351"/>
                  <a:pt x="23" y="373"/>
                </a:cubicBezTo>
                <a:cubicBezTo>
                  <a:pt x="23" y="373"/>
                  <a:pt x="23" y="373"/>
                  <a:pt x="23" y="373"/>
                </a:cubicBezTo>
                <a:cubicBezTo>
                  <a:pt x="23" y="374"/>
                  <a:pt x="23" y="374"/>
                  <a:pt x="23" y="374"/>
                </a:cubicBezTo>
                <a:cubicBezTo>
                  <a:pt x="24" y="378"/>
                  <a:pt x="25" y="381"/>
                  <a:pt x="26" y="385"/>
                </a:cubicBezTo>
                <a:cubicBezTo>
                  <a:pt x="27" y="387"/>
                  <a:pt x="27" y="387"/>
                  <a:pt x="27" y="387"/>
                </a:cubicBezTo>
                <a:cubicBezTo>
                  <a:pt x="34" y="386"/>
                  <a:pt x="34" y="386"/>
                  <a:pt x="34" y="386"/>
                </a:cubicBezTo>
                <a:cubicBezTo>
                  <a:pt x="34" y="384"/>
                  <a:pt x="34" y="384"/>
                  <a:pt x="34" y="384"/>
                </a:cubicBezTo>
                <a:cubicBezTo>
                  <a:pt x="36" y="364"/>
                  <a:pt x="40" y="343"/>
                  <a:pt x="47" y="321"/>
                </a:cubicBezTo>
                <a:cubicBezTo>
                  <a:pt x="50" y="341"/>
                  <a:pt x="53" y="361"/>
                  <a:pt x="58" y="382"/>
                </a:cubicBezTo>
                <a:cubicBezTo>
                  <a:pt x="52" y="387"/>
                  <a:pt x="51" y="396"/>
                  <a:pt x="53" y="405"/>
                </a:cubicBezTo>
                <a:cubicBezTo>
                  <a:pt x="53" y="405"/>
                  <a:pt x="54" y="406"/>
                  <a:pt x="54" y="406"/>
                </a:cubicBezTo>
                <a:cubicBezTo>
                  <a:pt x="49" y="413"/>
                  <a:pt x="46" y="419"/>
                  <a:pt x="43" y="424"/>
                </a:cubicBezTo>
                <a:cubicBezTo>
                  <a:pt x="42" y="426"/>
                  <a:pt x="42" y="426"/>
                  <a:pt x="42" y="426"/>
                </a:cubicBezTo>
                <a:cubicBezTo>
                  <a:pt x="43" y="428"/>
                  <a:pt x="43" y="428"/>
                  <a:pt x="43" y="428"/>
                </a:cubicBezTo>
                <a:cubicBezTo>
                  <a:pt x="44" y="430"/>
                  <a:pt x="45" y="433"/>
                  <a:pt x="46" y="435"/>
                </a:cubicBezTo>
                <a:cubicBezTo>
                  <a:pt x="50" y="442"/>
                  <a:pt x="50" y="442"/>
                  <a:pt x="50" y="442"/>
                </a:cubicBezTo>
                <a:cubicBezTo>
                  <a:pt x="54" y="435"/>
                  <a:pt x="54" y="435"/>
                  <a:pt x="54" y="435"/>
                </a:cubicBezTo>
                <a:cubicBezTo>
                  <a:pt x="56" y="430"/>
                  <a:pt x="60" y="425"/>
                  <a:pt x="65" y="419"/>
                </a:cubicBezTo>
                <a:cubicBezTo>
                  <a:pt x="65" y="419"/>
                  <a:pt x="66" y="420"/>
                  <a:pt x="67" y="420"/>
                </a:cubicBezTo>
                <a:cubicBezTo>
                  <a:pt x="74" y="447"/>
                  <a:pt x="82" y="474"/>
                  <a:pt x="91" y="499"/>
                </a:cubicBezTo>
                <a:cubicBezTo>
                  <a:pt x="92" y="499"/>
                  <a:pt x="92" y="499"/>
                  <a:pt x="92" y="499"/>
                </a:cubicBezTo>
                <a:cubicBezTo>
                  <a:pt x="92" y="500"/>
                  <a:pt x="92" y="500"/>
                  <a:pt x="92" y="500"/>
                </a:cubicBezTo>
                <a:cubicBezTo>
                  <a:pt x="95" y="503"/>
                  <a:pt x="97" y="505"/>
                  <a:pt x="99" y="508"/>
                </a:cubicBezTo>
                <a:cubicBezTo>
                  <a:pt x="101" y="509"/>
                  <a:pt x="101" y="509"/>
                  <a:pt x="101" y="509"/>
                </a:cubicBezTo>
                <a:cubicBezTo>
                  <a:pt x="107" y="505"/>
                  <a:pt x="107" y="505"/>
                  <a:pt x="107" y="505"/>
                </a:cubicBezTo>
                <a:cubicBezTo>
                  <a:pt x="106" y="503"/>
                  <a:pt x="106" y="503"/>
                  <a:pt x="106" y="503"/>
                </a:cubicBezTo>
                <a:cubicBezTo>
                  <a:pt x="96" y="476"/>
                  <a:pt x="88" y="448"/>
                  <a:pt x="80" y="418"/>
                </a:cubicBezTo>
                <a:cubicBezTo>
                  <a:pt x="83" y="417"/>
                  <a:pt x="85" y="414"/>
                  <a:pt x="87" y="410"/>
                </a:cubicBezTo>
                <a:cubicBezTo>
                  <a:pt x="88" y="405"/>
                  <a:pt x="88" y="400"/>
                  <a:pt x="87" y="394"/>
                </a:cubicBezTo>
                <a:cubicBezTo>
                  <a:pt x="86" y="394"/>
                  <a:pt x="86" y="393"/>
                  <a:pt x="86" y="393"/>
                </a:cubicBezTo>
                <a:cubicBezTo>
                  <a:pt x="104" y="372"/>
                  <a:pt x="128" y="348"/>
                  <a:pt x="156" y="324"/>
                </a:cubicBezTo>
                <a:cubicBezTo>
                  <a:pt x="159" y="326"/>
                  <a:pt x="164" y="327"/>
                  <a:pt x="168" y="327"/>
                </a:cubicBezTo>
                <a:cubicBezTo>
                  <a:pt x="170" y="327"/>
                  <a:pt x="172" y="327"/>
                  <a:pt x="173" y="327"/>
                </a:cubicBezTo>
                <a:cubicBezTo>
                  <a:pt x="176" y="326"/>
                  <a:pt x="178" y="325"/>
                  <a:pt x="180" y="324"/>
                </a:cubicBezTo>
                <a:cubicBezTo>
                  <a:pt x="215" y="351"/>
                  <a:pt x="253" y="378"/>
                  <a:pt x="290" y="402"/>
                </a:cubicBezTo>
                <a:cubicBezTo>
                  <a:pt x="298" y="421"/>
                  <a:pt x="307" y="440"/>
                  <a:pt x="316" y="457"/>
                </a:cubicBezTo>
                <a:cubicBezTo>
                  <a:pt x="312" y="462"/>
                  <a:pt x="311" y="469"/>
                  <a:pt x="313" y="476"/>
                </a:cubicBezTo>
                <a:cubicBezTo>
                  <a:pt x="281" y="512"/>
                  <a:pt x="251" y="543"/>
                  <a:pt x="220" y="571"/>
                </a:cubicBezTo>
                <a:close/>
                <a:moveTo>
                  <a:pt x="282" y="573"/>
                </a:moveTo>
                <a:cubicBezTo>
                  <a:pt x="264" y="573"/>
                  <a:pt x="251" y="572"/>
                  <a:pt x="244" y="571"/>
                </a:cubicBezTo>
                <a:cubicBezTo>
                  <a:pt x="271" y="547"/>
                  <a:pt x="298" y="520"/>
                  <a:pt x="326" y="489"/>
                </a:cubicBezTo>
                <a:cubicBezTo>
                  <a:pt x="328" y="490"/>
                  <a:pt x="331" y="490"/>
                  <a:pt x="333" y="490"/>
                </a:cubicBezTo>
                <a:cubicBezTo>
                  <a:pt x="354" y="530"/>
                  <a:pt x="368" y="552"/>
                  <a:pt x="377" y="564"/>
                </a:cubicBezTo>
                <a:cubicBezTo>
                  <a:pt x="345" y="570"/>
                  <a:pt x="313" y="573"/>
                  <a:pt x="282" y="573"/>
                </a:cubicBezTo>
                <a:close/>
                <a:moveTo>
                  <a:pt x="336" y="450"/>
                </a:moveTo>
                <a:cubicBezTo>
                  <a:pt x="335" y="450"/>
                  <a:pt x="335" y="450"/>
                  <a:pt x="334" y="450"/>
                </a:cubicBezTo>
                <a:cubicBezTo>
                  <a:pt x="330" y="441"/>
                  <a:pt x="325" y="431"/>
                  <a:pt x="321" y="422"/>
                </a:cubicBezTo>
                <a:cubicBezTo>
                  <a:pt x="327" y="426"/>
                  <a:pt x="334" y="430"/>
                  <a:pt x="340" y="434"/>
                </a:cubicBezTo>
                <a:cubicBezTo>
                  <a:pt x="340" y="437"/>
                  <a:pt x="341" y="440"/>
                  <a:pt x="342" y="443"/>
                </a:cubicBezTo>
                <a:cubicBezTo>
                  <a:pt x="340" y="445"/>
                  <a:pt x="338" y="448"/>
                  <a:pt x="336" y="450"/>
                </a:cubicBezTo>
                <a:close/>
                <a:moveTo>
                  <a:pt x="350" y="417"/>
                </a:moveTo>
                <a:cubicBezTo>
                  <a:pt x="335" y="408"/>
                  <a:pt x="320" y="398"/>
                  <a:pt x="306" y="389"/>
                </a:cubicBezTo>
                <a:cubicBezTo>
                  <a:pt x="288" y="350"/>
                  <a:pt x="270" y="307"/>
                  <a:pt x="254" y="266"/>
                </a:cubicBezTo>
                <a:cubicBezTo>
                  <a:pt x="261" y="260"/>
                  <a:pt x="263" y="249"/>
                  <a:pt x="261" y="239"/>
                </a:cubicBezTo>
                <a:cubicBezTo>
                  <a:pt x="261" y="238"/>
                  <a:pt x="260" y="237"/>
                  <a:pt x="260" y="236"/>
                </a:cubicBezTo>
                <a:cubicBezTo>
                  <a:pt x="293" y="210"/>
                  <a:pt x="328" y="184"/>
                  <a:pt x="362" y="161"/>
                </a:cubicBezTo>
                <a:cubicBezTo>
                  <a:pt x="366" y="164"/>
                  <a:pt x="371" y="166"/>
                  <a:pt x="376" y="166"/>
                </a:cubicBezTo>
                <a:cubicBezTo>
                  <a:pt x="381" y="166"/>
                  <a:pt x="386" y="164"/>
                  <a:pt x="390" y="161"/>
                </a:cubicBezTo>
                <a:cubicBezTo>
                  <a:pt x="390" y="160"/>
                  <a:pt x="391" y="160"/>
                  <a:pt x="391" y="159"/>
                </a:cubicBezTo>
                <a:cubicBezTo>
                  <a:pt x="400" y="163"/>
                  <a:pt x="410" y="168"/>
                  <a:pt x="420" y="172"/>
                </a:cubicBezTo>
                <a:cubicBezTo>
                  <a:pt x="420" y="177"/>
                  <a:pt x="422" y="182"/>
                  <a:pt x="426" y="186"/>
                </a:cubicBezTo>
                <a:cubicBezTo>
                  <a:pt x="430" y="190"/>
                  <a:pt x="435" y="192"/>
                  <a:pt x="441" y="192"/>
                </a:cubicBezTo>
                <a:cubicBezTo>
                  <a:pt x="442" y="192"/>
                  <a:pt x="442" y="192"/>
                  <a:pt x="443" y="192"/>
                </a:cubicBezTo>
                <a:cubicBezTo>
                  <a:pt x="455" y="208"/>
                  <a:pt x="466" y="224"/>
                  <a:pt x="476" y="241"/>
                </a:cubicBezTo>
                <a:cubicBezTo>
                  <a:pt x="475" y="245"/>
                  <a:pt x="475" y="250"/>
                  <a:pt x="477" y="255"/>
                </a:cubicBezTo>
                <a:cubicBezTo>
                  <a:pt x="447" y="305"/>
                  <a:pt x="406" y="364"/>
                  <a:pt x="366" y="414"/>
                </a:cubicBezTo>
                <a:cubicBezTo>
                  <a:pt x="364" y="413"/>
                  <a:pt x="363" y="413"/>
                  <a:pt x="362" y="413"/>
                </a:cubicBezTo>
                <a:cubicBezTo>
                  <a:pt x="357" y="413"/>
                  <a:pt x="353" y="414"/>
                  <a:pt x="350" y="417"/>
                </a:cubicBezTo>
                <a:close/>
                <a:moveTo>
                  <a:pt x="75" y="380"/>
                </a:moveTo>
                <a:cubicBezTo>
                  <a:pt x="73" y="379"/>
                  <a:pt x="72" y="379"/>
                  <a:pt x="71" y="378"/>
                </a:cubicBezTo>
                <a:cubicBezTo>
                  <a:pt x="66" y="355"/>
                  <a:pt x="62" y="332"/>
                  <a:pt x="60" y="310"/>
                </a:cubicBezTo>
                <a:cubicBezTo>
                  <a:pt x="65" y="306"/>
                  <a:pt x="68" y="300"/>
                  <a:pt x="69" y="292"/>
                </a:cubicBezTo>
                <a:cubicBezTo>
                  <a:pt x="69" y="287"/>
                  <a:pt x="68" y="281"/>
                  <a:pt x="65" y="276"/>
                </a:cubicBezTo>
                <a:cubicBezTo>
                  <a:pt x="68" y="270"/>
                  <a:pt x="71" y="263"/>
                  <a:pt x="75" y="256"/>
                </a:cubicBezTo>
                <a:cubicBezTo>
                  <a:pt x="76" y="256"/>
                  <a:pt x="78" y="257"/>
                  <a:pt x="79" y="257"/>
                </a:cubicBezTo>
                <a:cubicBezTo>
                  <a:pt x="80" y="257"/>
                  <a:pt x="80" y="257"/>
                  <a:pt x="81" y="257"/>
                </a:cubicBezTo>
                <a:cubicBezTo>
                  <a:pt x="85" y="257"/>
                  <a:pt x="90" y="255"/>
                  <a:pt x="93" y="252"/>
                </a:cubicBezTo>
                <a:cubicBezTo>
                  <a:pt x="110" y="266"/>
                  <a:pt x="127" y="281"/>
                  <a:pt x="145" y="296"/>
                </a:cubicBezTo>
                <a:cubicBezTo>
                  <a:pt x="144" y="300"/>
                  <a:pt x="144" y="304"/>
                  <a:pt x="145" y="308"/>
                </a:cubicBezTo>
                <a:cubicBezTo>
                  <a:pt x="117" y="333"/>
                  <a:pt x="93" y="358"/>
                  <a:pt x="75" y="380"/>
                </a:cubicBezTo>
                <a:close/>
                <a:moveTo>
                  <a:pt x="274" y="368"/>
                </a:moveTo>
                <a:cubicBezTo>
                  <a:pt x="246" y="348"/>
                  <a:pt x="217" y="328"/>
                  <a:pt x="190" y="307"/>
                </a:cubicBezTo>
                <a:cubicBezTo>
                  <a:pt x="191" y="304"/>
                  <a:pt x="191" y="301"/>
                  <a:pt x="190" y="298"/>
                </a:cubicBezTo>
                <a:cubicBezTo>
                  <a:pt x="190" y="296"/>
                  <a:pt x="189" y="295"/>
                  <a:pt x="189" y="294"/>
                </a:cubicBezTo>
                <a:cubicBezTo>
                  <a:pt x="199" y="285"/>
                  <a:pt x="210" y="276"/>
                  <a:pt x="221" y="267"/>
                </a:cubicBezTo>
                <a:cubicBezTo>
                  <a:pt x="225" y="270"/>
                  <a:pt x="230" y="272"/>
                  <a:pt x="235" y="273"/>
                </a:cubicBezTo>
                <a:cubicBezTo>
                  <a:pt x="247" y="304"/>
                  <a:pt x="261" y="337"/>
                  <a:pt x="274" y="368"/>
                </a:cubicBezTo>
                <a:close/>
                <a:moveTo>
                  <a:pt x="157" y="281"/>
                </a:moveTo>
                <a:cubicBezTo>
                  <a:pt x="138" y="265"/>
                  <a:pt x="119" y="250"/>
                  <a:pt x="101" y="234"/>
                </a:cubicBezTo>
                <a:cubicBezTo>
                  <a:pt x="102" y="228"/>
                  <a:pt x="100" y="223"/>
                  <a:pt x="97" y="218"/>
                </a:cubicBezTo>
                <a:cubicBezTo>
                  <a:pt x="118" y="187"/>
                  <a:pt x="145" y="153"/>
                  <a:pt x="175" y="124"/>
                </a:cubicBezTo>
                <a:cubicBezTo>
                  <a:pt x="177" y="125"/>
                  <a:pt x="180" y="126"/>
                  <a:pt x="183" y="126"/>
                </a:cubicBezTo>
                <a:cubicBezTo>
                  <a:pt x="191" y="155"/>
                  <a:pt x="203" y="189"/>
                  <a:pt x="217" y="226"/>
                </a:cubicBezTo>
                <a:cubicBezTo>
                  <a:pt x="211" y="233"/>
                  <a:pt x="209" y="242"/>
                  <a:pt x="211" y="250"/>
                </a:cubicBezTo>
                <a:cubicBezTo>
                  <a:pt x="198" y="261"/>
                  <a:pt x="187" y="271"/>
                  <a:pt x="175" y="280"/>
                </a:cubicBezTo>
                <a:cubicBezTo>
                  <a:pt x="173" y="279"/>
                  <a:pt x="170" y="279"/>
                  <a:pt x="167" y="279"/>
                </a:cubicBezTo>
                <a:cubicBezTo>
                  <a:pt x="165" y="279"/>
                  <a:pt x="163" y="279"/>
                  <a:pt x="162" y="279"/>
                </a:cubicBezTo>
                <a:cubicBezTo>
                  <a:pt x="160" y="280"/>
                  <a:pt x="159" y="280"/>
                  <a:pt x="157" y="281"/>
                </a:cubicBezTo>
                <a:close/>
                <a:moveTo>
                  <a:pt x="56" y="260"/>
                </a:moveTo>
                <a:cubicBezTo>
                  <a:pt x="56" y="245"/>
                  <a:pt x="56" y="231"/>
                  <a:pt x="57" y="217"/>
                </a:cubicBezTo>
                <a:cubicBezTo>
                  <a:pt x="59" y="219"/>
                  <a:pt x="61" y="221"/>
                  <a:pt x="63" y="223"/>
                </a:cubicBezTo>
                <a:cubicBezTo>
                  <a:pt x="62" y="226"/>
                  <a:pt x="61" y="229"/>
                  <a:pt x="61" y="231"/>
                </a:cubicBezTo>
                <a:cubicBezTo>
                  <a:pt x="60" y="236"/>
                  <a:pt x="61" y="241"/>
                  <a:pt x="63" y="246"/>
                </a:cubicBezTo>
                <a:cubicBezTo>
                  <a:pt x="61" y="250"/>
                  <a:pt x="58" y="255"/>
                  <a:pt x="56" y="260"/>
                </a:cubicBezTo>
                <a:close/>
                <a:moveTo>
                  <a:pt x="492" y="230"/>
                </a:moveTo>
                <a:cubicBezTo>
                  <a:pt x="492" y="230"/>
                  <a:pt x="491" y="230"/>
                  <a:pt x="491" y="230"/>
                </a:cubicBezTo>
                <a:cubicBezTo>
                  <a:pt x="491" y="230"/>
                  <a:pt x="490" y="230"/>
                  <a:pt x="490" y="230"/>
                </a:cubicBezTo>
                <a:cubicBezTo>
                  <a:pt x="483" y="218"/>
                  <a:pt x="475" y="206"/>
                  <a:pt x="467" y="195"/>
                </a:cubicBezTo>
                <a:cubicBezTo>
                  <a:pt x="477" y="200"/>
                  <a:pt x="487" y="206"/>
                  <a:pt x="497" y="211"/>
                </a:cubicBezTo>
                <a:cubicBezTo>
                  <a:pt x="497" y="214"/>
                  <a:pt x="498" y="216"/>
                  <a:pt x="499" y="218"/>
                </a:cubicBezTo>
                <a:cubicBezTo>
                  <a:pt x="497" y="222"/>
                  <a:pt x="494" y="226"/>
                  <a:pt x="492" y="230"/>
                </a:cubicBezTo>
                <a:close/>
                <a:moveTo>
                  <a:pt x="247" y="221"/>
                </a:moveTo>
                <a:cubicBezTo>
                  <a:pt x="244" y="219"/>
                  <a:pt x="239" y="218"/>
                  <a:pt x="235" y="218"/>
                </a:cubicBezTo>
                <a:cubicBezTo>
                  <a:pt x="235" y="218"/>
                  <a:pt x="235" y="218"/>
                  <a:pt x="235" y="218"/>
                </a:cubicBezTo>
                <a:cubicBezTo>
                  <a:pt x="221" y="183"/>
                  <a:pt x="210" y="150"/>
                  <a:pt x="201" y="122"/>
                </a:cubicBezTo>
                <a:cubicBezTo>
                  <a:pt x="201" y="122"/>
                  <a:pt x="202" y="122"/>
                  <a:pt x="202" y="122"/>
                </a:cubicBezTo>
                <a:cubicBezTo>
                  <a:pt x="208" y="118"/>
                  <a:pt x="211" y="112"/>
                  <a:pt x="213" y="106"/>
                </a:cubicBezTo>
                <a:cubicBezTo>
                  <a:pt x="245" y="112"/>
                  <a:pt x="295" y="124"/>
                  <a:pt x="353" y="145"/>
                </a:cubicBezTo>
                <a:cubicBezTo>
                  <a:pt x="318" y="168"/>
                  <a:pt x="282" y="194"/>
                  <a:pt x="247" y="221"/>
                </a:cubicBezTo>
                <a:close/>
                <a:moveTo>
                  <a:pt x="409" y="148"/>
                </a:moveTo>
                <a:cubicBezTo>
                  <a:pt x="405" y="146"/>
                  <a:pt x="400" y="144"/>
                  <a:pt x="396" y="142"/>
                </a:cubicBezTo>
                <a:cubicBezTo>
                  <a:pt x="396" y="142"/>
                  <a:pt x="396" y="141"/>
                  <a:pt x="396" y="141"/>
                </a:cubicBezTo>
                <a:cubicBezTo>
                  <a:pt x="399" y="143"/>
                  <a:pt x="402" y="144"/>
                  <a:pt x="406" y="144"/>
                </a:cubicBezTo>
                <a:cubicBezTo>
                  <a:pt x="406" y="144"/>
                  <a:pt x="406" y="144"/>
                  <a:pt x="406" y="144"/>
                </a:cubicBezTo>
                <a:cubicBezTo>
                  <a:pt x="407" y="145"/>
                  <a:pt x="408" y="146"/>
                  <a:pt x="409" y="148"/>
                </a:cubicBezTo>
                <a:close/>
                <a:moveTo>
                  <a:pt x="359" y="128"/>
                </a:moveTo>
                <a:cubicBezTo>
                  <a:pt x="311" y="111"/>
                  <a:pt x="258" y="97"/>
                  <a:pt x="211" y="90"/>
                </a:cubicBezTo>
                <a:cubicBezTo>
                  <a:pt x="211" y="90"/>
                  <a:pt x="211" y="89"/>
                  <a:pt x="211" y="89"/>
                </a:cubicBezTo>
                <a:cubicBezTo>
                  <a:pt x="230" y="72"/>
                  <a:pt x="249" y="57"/>
                  <a:pt x="270" y="42"/>
                </a:cubicBezTo>
                <a:cubicBezTo>
                  <a:pt x="273" y="43"/>
                  <a:pt x="277" y="44"/>
                  <a:pt x="281" y="44"/>
                </a:cubicBezTo>
                <a:cubicBezTo>
                  <a:pt x="283" y="44"/>
                  <a:pt x="285" y="44"/>
                  <a:pt x="287" y="44"/>
                </a:cubicBezTo>
                <a:cubicBezTo>
                  <a:pt x="290" y="43"/>
                  <a:pt x="293" y="42"/>
                  <a:pt x="296" y="40"/>
                </a:cubicBezTo>
                <a:cubicBezTo>
                  <a:pt x="323" y="57"/>
                  <a:pt x="355" y="86"/>
                  <a:pt x="386" y="120"/>
                </a:cubicBezTo>
                <a:cubicBezTo>
                  <a:pt x="385" y="121"/>
                  <a:pt x="385" y="122"/>
                  <a:pt x="385" y="123"/>
                </a:cubicBezTo>
                <a:cubicBezTo>
                  <a:pt x="383" y="125"/>
                  <a:pt x="383" y="125"/>
                  <a:pt x="383" y="125"/>
                </a:cubicBezTo>
                <a:cubicBezTo>
                  <a:pt x="380" y="123"/>
                  <a:pt x="376" y="123"/>
                  <a:pt x="373" y="123"/>
                </a:cubicBezTo>
                <a:cubicBezTo>
                  <a:pt x="368" y="123"/>
                  <a:pt x="363" y="125"/>
                  <a:pt x="359" y="128"/>
                </a:cubicBezTo>
                <a:close/>
              </a:path>
            </a:pathLst>
          </a:custGeom>
          <a:solidFill>
            <a:schemeClr val="bg1">
              <a:lumMod val="50000"/>
            </a:schemeClr>
          </a:solidFill>
          <a:ln>
            <a:noFill/>
          </a:ln>
        </p:spPr>
        <p:txBody>
          <a:bodyPr vert="horz" wrap="square" lIns="93297" tIns="46649" rIns="93297" bIns="46649" numCol="1" anchor="t" anchorCtr="0" compatLnSpc="1">
            <a:prstTxWarp prst="textNoShape">
              <a:avLst/>
            </a:prstTxWarp>
            <a:noAutofit/>
          </a:bodyPr>
          <a:lstStyle/>
          <a:p>
            <a:endParaRPr lang="de-DE" sz="1837"/>
          </a:p>
        </p:txBody>
      </p:sp>
      <p:grpSp>
        <p:nvGrpSpPr>
          <p:cNvPr id="6" name="Group 142">
            <a:extLst>
              <a:ext uri="{FF2B5EF4-FFF2-40B4-BE49-F238E27FC236}">
                <a16:creationId xmlns:a16="http://schemas.microsoft.com/office/drawing/2014/main" xmlns="" id="{B18C12B6-D15D-406A-8E25-197FADB36921}"/>
              </a:ext>
            </a:extLst>
          </p:cNvPr>
          <p:cNvGrpSpPr/>
          <p:nvPr/>
        </p:nvGrpSpPr>
        <p:grpSpPr>
          <a:xfrm>
            <a:off x="2587045" y="5910924"/>
            <a:ext cx="260722" cy="348602"/>
            <a:chOff x="6333523" y="4093722"/>
            <a:chExt cx="537960" cy="539604"/>
          </a:xfrm>
          <a:solidFill>
            <a:schemeClr val="bg1">
              <a:lumMod val="50000"/>
            </a:schemeClr>
          </a:solidFill>
        </p:grpSpPr>
        <p:sp>
          <p:nvSpPr>
            <p:cNvPr id="144" name="Freeform 136">
              <a:extLst>
                <a:ext uri="{FF2B5EF4-FFF2-40B4-BE49-F238E27FC236}">
                  <a16:creationId xmlns:a16="http://schemas.microsoft.com/office/drawing/2014/main" xmlns="" id="{16A40D99-F83A-4689-A907-2324B3D802EF}"/>
                </a:ext>
              </a:extLst>
            </p:cNvPr>
            <p:cNvSpPr>
              <a:spLocks/>
            </p:cNvSpPr>
            <p:nvPr/>
          </p:nvSpPr>
          <p:spPr bwMode="auto">
            <a:xfrm>
              <a:off x="6333523" y="4093722"/>
              <a:ext cx="245125" cy="245125"/>
            </a:xfrm>
            <a:custGeom>
              <a:avLst/>
              <a:gdLst>
                <a:gd name="T0" fmla="*/ 25 w 147"/>
                <a:gd name="T1" fmla="*/ 111 h 147"/>
                <a:gd name="T2" fmla="*/ 7 w 147"/>
                <a:gd name="T3" fmla="*/ 129 h 147"/>
                <a:gd name="T4" fmla="*/ 25 w 147"/>
                <a:gd name="T5" fmla="*/ 147 h 147"/>
                <a:gd name="T6" fmla="*/ 147 w 147"/>
                <a:gd name="T7" fmla="*/ 147 h 147"/>
                <a:gd name="T8" fmla="*/ 147 w 147"/>
                <a:gd name="T9" fmla="*/ 25 h 147"/>
                <a:gd name="T10" fmla="*/ 129 w 147"/>
                <a:gd name="T11" fmla="*/ 7 h 147"/>
                <a:gd name="T12" fmla="*/ 110 w 147"/>
                <a:gd name="T13" fmla="*/ 25 h 147"/>
                <a:gd name="T14" fmla="*/ 110 w 147"/>
                <a:gd name="T15" fmla="*/ 88 h 147"/>
                <a:gd name="T16" fmla="*/ 29 w 147"/>
                <a:gd name="T17" fmla="*/ 6 h 147"/>
                <a:gd name="T18" fmla="*/ 6 w 147"/>
                <a:gd name="T19" fmla="*/ 6 h 147"/>
                <a:gd name="T20" fmla="*/ 6 w 147"/>
                <a:gd name="T21" fmla="*/ 29 h 147"/>
                <a:gd name="T22" fmla="*/ 88 w 147"/>
                <a:gd name="T23" fmla="*/ 111 h 147"/>
                <a:gd name="T24" fmla="*/ 25 w 147"/>
                <a:gd name="T25" fmla="*/ 1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25" y="111"/>
                  </a:moveTo>
                  <a:cubicBezTo>
                    <a:pt x="15" y="111"/>
                    <a:pt x="7" y="119"/>
                    <a:pt x="7" y="129"/>
                  </a:cubicBezTo>
                  <a:cubicBezTo>
                    <a:pt x="7" y="139"/>
                    <a:pt x="15" y="147"/>
                    <a:pt x="25" y="147"/>
                  </a:cubicBezTo>
                  <a:cubicBezTo>
                    <a:pt x="147" y="147"/>
                    <a:pt x="147" y="147"/>
                    <a:pt x="147" y="147"/>
                  </a:cubicBezTo>
                  <a:cubicBezTo>
                    <a:pt x="147" y="25"/>
                    <a:pt x="147" y="25"/>
                    <a:pt x="147" y="25"/>
                  </a:cubicBezTo>
                  <a:cubicBezTo>
                    <a:pt x="147" y="15"/>
                    <a:pt x="139" y="7"/>
                    <a:pt x="129" y="7"/>
                  </a:cubicBezTo>
                  <a:cubicBezTo>
                    <a:pt x="119" y="7"/>
                    <a:pt x="110" y="15"/>
                    <a:pt x="110" y="25"/>
                  </a:cubicBezTo>
                  <a:cubicBezTo>
                    <a:pt x="110" y="25"/>
                    <a:pt x="110" y="61"/>
                    <a:pt x="110" y="88"/>
                  </a:cubicBezTo>
                  <a:cubicBezTo>
                    <a:pt x="29" y="6"/>
                    <a:pt x="29" y="6"/>
                    <a:pt x="29" y="6"/>
                  </a:cubicBezTo>
                  <a:cubicBezTo>
                    <a:pt x="22" y="0"/>
                    <a:pt x="12" y="0"/>
                    <a:pt x="6" y="6"/>
                  </a:cubicBezTo>
                  <a:cubicBezTo>
                    <a:pt x="0" y="13"/>
                    <a:pt x="0" y="23"/>
                    <a:pt x="6" y="29"/>
                  </a:cubicBezTo>
                  <a:cubicBezTo>
                    <a:pt x="88" y="111"/>
                    <a:pt x="88" y="111"/>
                    <a:pt x="88" y="111"/>
                  </a:cubicBezTo>
                  <a:cubicBezTo>
                    <a:pt x="60" y="111"/>
                    <a:pt x="25" y="111"/>
                    <a:pt x="25" y="111"/>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sp>
          <p:nvSpPr>
            <p:cNvPr id="145" name="Freeform 137">
              <a:extLst>
                <a:ext uri="{FF2B5EF4-FFF2-40B4-BE49-F238E27FC236}">
                  <a16:creationId xmlns:a16="http://schemas.microsoft.com/office/drawing/2014/main" xmlns="" id="{F1357D5D-58BF-4B26-9F7E-42D43DE02ADA}"/>
                </a:ext>
              </a:extLst>
            </p:cNvPr>
            <p:cNvSpPr>
              <a:spLocks/>
            </p:cNvSpPr>
            <p:nvPr/>
          </p:nvSpPr>
          <p:spPr bwMode="auto">
            <a:xfrm>
              <a:off x="6626358" y="4388201"/>
              <a:ext cx="245125" cy="245125"/>
            </a:xfrm>
            <a:custGeom>
              <a:avLst/>
              <a:gdLst>
                <a:gd name="T0" fmla="*/ 122 w 147"/>
                <a:gd name="T1" fmla="*/ 36 h 147"/>
                <a:gd name="T2" fmla="*/ 140 w 147"/>
                <a:gd name="T3" fmla="*/ 18 h 147"/>
                <a:gd name="T4" fmla="*/ 122 w 147"/>
                <a:gd name="T5" fmla="*/ 0 h 147"/>
                <a:gd name="T6" fmla="*/ 0 w 147"/>
                <a:gd name="T7" fmla="*/ 0 h 147"/>
                <a:gd name="T8" fmla="*/ 0 w 147"/>
                <a:gd name="T9" fmla="*/ 122 h 147"/>
                <a:gd name="T10" fmla="*/ 19 w 147"/>
                <a:gd name="T11" fmla="*/ 140 h 147"/>
                <a:gd name="T12" fmla="*/ 37 w 147"/>
                <a:gd name="T13" fmla="*/ 122 h 147"/>
                <a:gd name="T14" fmla="*/ 37 w 147"/>
                <a:gd name="T15" fmla="*/ 59 h 147"/>
                <a:gd name="T16" fmla="*/ 119 w 147"/>
                <a:gd name="T17" fmla="*/ 141 h 147"/>
                <a:gd name="T18" fmla="*/ 141 w 147"/>
                <a:gd name="T19" fmla="*/ 141 h 147"/>
                <a:gd name="T20" fmla="*/ 141 w 147"/>
                <a:gd name="T21" fmla="*/ 118 h 147"/>
                <a:gd name="T22" fmla="*/ 59 w 147"/>
                <a:gd name="T23" fmla="*/ 36 h 147"/>
                <a:gd name="T24" fmla="*/ 122 w 147"/>
                <a:gd name="T2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122" y="36"/>
                  </a:moveTo>
                  <a:cubicBezTo>
                    <a:pt x="132" y="36"/>
                    <a:pt x="140" y="28"/>
                    <a:pt x="140" y="18"/>
                  </a:cubicBezTo>
                  <a:cubicBezTo>
                    <a:pt x="140" y="8"/>
                    <a:pt x="132" y="0"/>
                    <a:pt x="122" y="0"/>
                  </a:cubicBezTo>
                  <a:cubicBezTo>
                    <a:pt x="0" y="0"/>
                    <a:pt x="0" y="0"/>
                    <a:pt x="0" y="0"/>
                  </a:cubicBezTo>
                  <a:cubicBezTo>
                    <a:pt x="0" y="122"/>
                    <a:pt x="0" y="122"/>
                    <a:pt x="0" y="122"/>
                  </a:cubicBezTo>
                  <a:cubicBezTo>
                    <a:pt x="0" y="132"/>
                    <a:pt x="9" y="140"/>
                    <a:pt x="19" y="140"/>
                  </a:cubicBezTo>
                  <a:cubicBezTo>
                    <a:pt x="29" y="140"/>
                    <a:pt x="37" y="132"/>
                    <a:pt x="37" y="122"/>
                  </a:cubicBezTo>
                  <a:cubicBezTo>
                    <a:pt x="37" y="122"/>
                    <a:pt x="37" y="86"/>
                    <a:pt x="37" y="59"/>
                  </a:cubicBezTo>
                  <a:cubicBezTo>
                    <a:pt x="119" y="141"/>
                    <a:pt x="119" y="141"/>
                    <a:pt x="119" y="141"/>
                  </a:cubicBezTo>
                  <a:cubicBezTo>
                    <a:pt x="125" y="147"/>
                    <a:pt x="135" y="147"/>
                    <a:pt x="141" y="141"/>
                  </a:cubicBezTo>
                  <a:cubicBezTo>
                    <a:pt x="147" y="134"/>
                    <a:pt x="147" y="124"/>
                    <a:pt x="141" y="118"/>
                  </a:cubicBezTo>
                  <a:cubicBezTo>
                    <a:pt x="59" y="36"/>
                    <a:pt x="59" y="36"/>
                    <a:pt x="59" y="36"/>
                  </a:cubicBezTo>
                  <a:cubicBezTo>
                    <a:pt x="87" y="36"/>
                    <a:pt x="122" y="36"/>
                    <a:pt x="122" y="36"/>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sp>
          <p:nvSpPr>
            <p:cNvPr id="146" name="Freeform 138">
              <a:extLst>
                <a:ext uri="{FF2B5EF4-FFF2-40B4-BE49-F238E27FC236}">
                  <a16:creationId xmlns:a16="http://schemas.microsoft.com/office/drawing/2014/main" xmlns="" id="{7B359722-E425-4879-BA96-9B719FBC52FF}"/>
                </a:ext>
              </a:extLst>
            </p:cNvPr>
            <p:cNvSpPr>
              <a:spLocks/>
            </p:cNvSpPr>
            <p:nvPr/>
          </p:nvSpPr>
          <p:spPr bwMode="auto">
            <a:xfrm>
              <a:off x="6626358" y="4093722"/>
              <a:ext cx="245125" cy="245125"/>
            </a:xfrm>
            <a:custGeom>
              <a:avLst/>
              <a:gdLst>
                <a:gd name="T0" fmla="*/ 37 w 147"/>
                <a:gd name="T1" fmla="*/ 25 h 147"/>
                <a:gd name="T2" fmla="*/ 19 w 147"/>
                <a:gd name="T3" fmla="*/ 7 h 147"/>
                <a:gd name="T4" fmla="*/ 0 w 147"/>
                <a:gd name="T5" fmla="*/ 25 h 147"/>
                <a:gd name="T6" fmla="*/ 0 w 147"/>
                <a:gd name="T7" fmla="*/ 147 h 147"/>
                <a:gd name="T8" fmla="*/ 122 w 147"/>
                <a:gd name="T9" fmla="*/ 147 h 147"/>
                <a:gd name="T10" fmla="*/ 141 w 147"/>
                <a:gd name="T11" fmla="*/ 129 h 147"/>
                <a:gd name="T12" fmla="*/ 122 w 147"/>
                <a:gd name="T13" fmla="*/ 111 h 147"/>
                <a:gd name="T14" fmla="*/ 59 w 147"/>
                <a:gd name="T15" fmla="*/ 111 h 147"/>
                <a:gd name="T16" fmla="*/ 141 w 147"/>
                <a:gd name="T17" fmla="*/ 29 h 147"/>
                <a:gd name="T18" fmla="*/ 141 w 147"/>
                <a:gd name="T19" fmla="*/ 6 h 147"/>
                <a:gd name="T20" fmla="*/ 119 w 147"/>
                <a:gd name="T21" fmla="*/ 6 h 147"/>
                <a:gd name="T22" fmla="*/ 37 w 147"/>
                <a:gd name="T23" fmla="*/ 88 h 147"/>
                <a:gd name="T24" fmla="*/ 37 w 147"/>
                <a:gd name="T25"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37" y="25"/>
                  </a:moveTo>
                  <a:cubicBezTo>
                    <a:pt x="37" y="15"/>
                    <a:pt x="29" y="7"/>
                    <a:pt x="19" y="7"/>
                  </a:cubicBezTo>
                  <a:cubicBezTo>
                    <a:pt x="9" y="7"/>
                    <a:pt x="0" y="15"/>
                    <a:pt x="0" y="25"/>
                  </a:cubicBezTo>
                  <a:cubicBezTo>
                    <a:pt x="0" y="147"/>
                    <a:pt x="0" y="147"/>
                    <a:pt x="0" y="147"/>
                  </a:cubicBezTo>
                  <a:cubicBezTo>
                    <a:pt x="122" y="147"/>
                    <a:pt x="122" y="147"/>
                    <a:pt x="122" y="147"/>
                  </a:cubicBezTo>
                  <a:cubicBezTo>
                    <a:pt x="132" y="147"/>
                    <a:pt x="141" y="139"/>
                    <a:pt x="141" y="129"/>
                  </a:cubicBezTo>
                  <a:cubicBezTo>
                    <a:pt x="141" y="119"/>
                    <a:pt x="132" y="111"/>
                    <a:pt x="122" y="111"/>
                  </a:cubicBezTo>
                  <a:cubicBezTo>
                    <a:pt x="122" y="111"/>
                    <a:pt x="87" y="111"/>
                    <a:pt x="59" y="111"/>
                  </a:cubicBezTo>
                  <a:cubicBezTo>
                    <a:pt x="141" y="29"/>
                    <a:pt x="141" y="29"/>
                    <a:pt x="141" y="29"/>
                  </a:cubicBezTo>
                  <a:cubicBezTo>
                    <a:pt x="147" y="23"/>
                    <a:pt x="147" y="13"/>
                    <a:pt x="141" y="6"/>
                  </a:cubicBezTo>
                  <a:cubicBezTo>
                    <a:pt x="135" y="0"/>
                    <a:pt x="125" y="0"/>
                    <a:pt x="119" y="6"/>
                  </a:cubicBezTo>
                  <a:cubicBezTo>
                    <a:pt x="37" y="88"/>
                    <a:pt x="37" y="88"/>
                    <a:pt x="37" y="88"/>
                  </a:cubicBezTo>
                  <a:cubicBezTo>
                    <a:pt x="37" y="61"/>
                    <a:pt x="37" y="25"/>
                    <a:pt x="37" y="25"/>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sp>
          <p:nvSpPr>
            <p:cNvPr id="147" name="Freeform 139">
              <a:extLst>
                <a:ext uri="{FF2B5EF4-FFF2-40B4-BE49-F238E27FC236}">
                  <a16:creationId xmlns:a16="http://schemas.microsoft.com/office/drawing/2014/main" xmlns="" id="{FC2D4353-9B6B-4FE1-A0E6-B3321E1DF66C}"/>
                </a:ext>
              </a:extLst>
            </p:cNvPr>
            <p:cNvSpPr>
              <a:spLocks/>
            </p:cNvSpPr>
            <p:nvPr/>
          </p:nvSpPr>
          <p:spPr bwMode="auto">
            <a:xfrm>
              <a:off x="6333523" y="4388201"/>
              <a:ext cx="245125" cy="245125"/>
            </a:xfrm>
            <a:custGeom>
              <a:avLst/>
              <a:gdLst>
                <a:gd name="T0" fmla="*/ 110 w 147"/>
                <a:gd name="T1" fmla="*/ 122 h 147"/>
                <a:gd name="T2" fmla="*/ 129 w 147"/>
                <a:gd name="T3" fmla="*/ 140 h 147"/>
                <a:gd name="T4" fmla="*/ 147 w 147"/>
                <a:gd name="T5" fmla="*/ 122 h 147"/>
                <a:gd name="T6" fmla="*/ 147 w 147"/>
                <a:gd name="T7" fmla="*/ 0 h 147"/>
                <a:gd name="T8" fmla="*/ 25 w 147"/>
                <a:gd name="T9" fmla="*/ 0 h 147"/>
                <a:gd name="T10" fmla="*/ 7 w 147"/>
                <a:gd name="T11" fmla="*/ 18 h 147"/>
                <a:gd name="T12" fmla="*/ 25 w 147"/>
                <a:gd name="T13" fmla="*/ 36 h 147"/>
                <a:gd name="T14" fmla="*/ 88 w 147"/>
                <a:gd name="T15" fmla="*/ 36 h 147"/>
                <a:gd name="T16" fmla="*/ 6 w 147"/>
                <a:gd name="T17" fmla="*/ 118 h 147"/>
                <a:gd name="T18" fmla="*/ 6 w 147"/>
                <a:gd name="T19" fmla="*/ 141 h 147"/>
                <a:gd name="T20" fmla="*/ 29 w 147"/>
                <a:gd name="T21" fmla="*/ 141 h 147"/>
                <a:gd name="T22" fmla="*/ 110 w 147"/>
                <a:gd name="T23" fmla="*/ 59 h 147"/>
                <a:gd name="T24" fmla="*/ 110 w 147"/>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110" y="122"/>
                  </a:moveTo>
                  <a:cubicBezTo>
                    <a:pt x="110" y="132"/>
                    <a:pt x="119" y="140"/>
                    <a:pt x="129" y="140"/>
                  </a:cubicBezTo>
                  <a:cubicBezTo>
                    <a:pt x="139" y="140"/>
                    <a:pt x="147" y="132"/>
                    <a:pt x="147" y="122"/>
                  </a:cubicBezTo>
                  <a:cubicBezTo>
                    <a:pt x="147" y="0"/>
                    <a:pt x="147" y="0"/>
                    <a:pt x="147" y="0"/>
                  </a:cubicBezTo>
                  <a:cubicBezTo>
                    <a:pt x="25" y="0"/>
                    <a:pt x="25" y="0"/>
                    <a:pt x="25" y="0"/>
                  </a:cubicBezTo>
                  <a:cubicBezTo>
                    <a:pt x="15" y="0"/>
                    <a:pt x="7" y="8"/>
                    <a:pt x="7" y="18"/>
                  </a:cubicBezTo>
                  <a:cubicBezTo>
                    <a:pt x="7" y="28"/>
                    <a:pt x="15" y="36"/>
                    <a:pt x="25" y="36"/>
                  </a:cubicBezTo>
                  <a:cubicBezTo>
                    <a:pt x="25" y="36"/>
                    <a:pt x="60" y="36"/>
                    <a:pt x="88" y="36"/>
                  </a:cubicBezTo>
                  <a:cubicBezTo>
                    <a:pt x="6" y="118"/>
                    <a:pt x="6" y="118"/>
                    <a:pt x="6" y="118"/>
                  </a:cubicBezTo>
                  <a:cubicBezTo>
                    <a:pt x="0" y="124"/>
                    <a:pt x="0" y="134"/>
                    <a:pt x="6" y="141"/>
                  </a:cubicBezTo>
                  <a:cubicBezTo>
                    <a:pt x="12" y="147"/>
                    <a:pt x="22" y="147"/>
                    <a:pt x="29" y="141"/>
                  </a:cubicBezTo>
                  <a:cubicBezTo>
                    <a:pt x="110" y="59"/>
                    <a:pt x="110" y="59"/>
                    <a:pt x="110" y="59"/>
                  </a:cubicBezTo>
                  <a:cubicBezTo>
                    <a:pt x="110" y="86"/>
                    <a:pt x="110" y="122"/>
                    <a:pt x="110" y="122"/>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grpSp>
    </p:spTree>
    <p:extLst>
      <p:ext uri="{BB962C8B-B14F-4D97-AF65-F5344CB8AC3E}">
        <p14:creationId xmlns="" xmlns:p14="http://schemas.microsoft.com/office/powerpoint/2010/main" val="259492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pitchFamily="18" charset="0"/>
              </a:rPr>
              <a:t>Open &amp; Anonymous whistle blowing</a:t>
            </a:r>
            <a:endParaRPr lang="en-IN" b="1" dirty="0">
              <a:latin typeface="Times" pitchFamily="18" charset="0"/>
            </a:endParaRPr>
          </a:p>
        </p:txBody>
      </p:sp>
      <p:sp>
        <p:nvSpPr>
          <p:cNvPr id="3" name="Content Placeholder 2"/>
          <p:cNvSpPr>
            <a:spLocks noGrp="1"/>
          </p:cNvSpPr>
          <p:nvPr>
            <p:ph idx="1"/>
          </p:nvPr>
        </p:nvSpPr>
        <p:spPr/>
        <p:txBody>
          <a:bodyPr>
            <a:normAutofit fontScale="92500"/>
          </a:bodyPr>
          <a:lstStyle/>
          <a:p>
            <a:r>
              <a:rPr lang="en-IN" sz="3200" dirty="0" smtClean="0">
                <a:latin typeface="Times" pitchFamily="18" charset="0"/>
              </a:rPr>
              <a:t>In </a:t>
            </a:r>
            <a:r>
              <a:rPr lang="en-IN" sz="3200" b="1" i="1" dirty="0" smtClean="0">
                <a:solidFill>
                  <a:srgbClr val="C00000"/>
                </a:solidFill>
                <a:latin typeface="Times" pitchFamily="18" charset="0"/>
              </a:rPr>
              <a:t>open whistle blowing </a:t>
            </a:r>
            <a:r>
              <a:rPr lang="en-IN" sz="3200" dirty="0" smtClean="0">
                <a:latin typeface="Times" pitchFamily="18" charset="0"/>
              </a:rPr>
              <a:t>individuals openly reveal their identity as they convey the information.</a:t>
            </a:r>
          </a:p>
          <a:p>
            <a:r>
              <a:rPr lang="en-IN" sz="3200" dirty="0" smtClean="0">
                <a:latin typeface="Times" pitchFamily="18" charset="0"/>
              </a:rPr>
              <a:t>In </a:t>
            </a:r>
            <a:r>
              <a:rPr lang="en-IN" sz="3200" b="1" i="1" dirty="0" smtClean="0">
                <a:solidFill>
                  <a:srgbClr val="C00000"/>
                </a:solidFill>
                <a:latin typeface="Times" pitchFamily="18" charset="0"/>
              </a:rPr>
              <a:t>Anonymous whistle </a:t>
            </a:r>
            <a:r>
              <a:rPr lang="en-IN" sz="3200" dirty="0" smtClean="0">
                <a:latin typeface="Times" pitchFamily="18" charset="0"/>
              </a:rPr>
              <a:t>blowing by contrast, they conceal their identity.</a:t>
            </a:r>
          </a:p>
          <a:p>
            <a:r>
              <a:rPr lang="en-IN" sz="3200" b="1" i="1" dirty="0" smtClean="0">
                <a:solidFill>
                  <a:srgbClr val="C00000"/>
                </a:solidFill>
                <a:latin typeface="Times" pitchFamily="18" charset="0"/>
              </a:rPr>
              <a:t>Partly open or partly anonymous </a:t>
            </a:r>
            <a:r>
              <a:rPr lang="en-IN" sz="3200" dirty="0" smtClean="0">
                <a:latin typeface="Times" pitchFamily="18" charset="0"/>
              </a:rPr>
              <a:t>are overlapping cases such as when individuals acknowledge their identities to a journalist but insist their names be with held from anyone else.</a:t>
            </a:r>
            <a:endParaRPr lang="en-IN" sz="3200" dirty="0">
              <a:latin typeface="Times"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642942"/>
          </a:xfrm>
        </p:spPr>
        <p:txBody>
          <a:bodyPr>
            <a:normAutofit fontScale="90000"/>
          </a:bodyPr>
          <a:lstStyle/>
          <a:p>
            <a:pPr algn="ctr"/>
            <a:r>
              <a:rPr lang="en-IN" b="1" dirty="0" smtClean="0">
                <a:latin typeface="Times" pitchFamily="18" charset="0"/>
              </a:rPr>
              <a:t>Internal V/s External Whistle blowing</a:t>
            </a:r>
            <a:endParaRPr lang="en-IN" b="1" dirty="0">
              <a:latin typeface="Times" pitchFamily="18" charset="0"/>
            </a:endParaRPr>
          </a:p>
        </p:txBody>
      </p:sp>
      <p:sp>
        <p:nvSpPr>
          <p:cNvPr id="3" name="Content Placeholder 2"/>
          <p:cNvSpPr>
            <a:spLocks noGrp="1"/>
          </p:cNvSpPr>
          <p:nvPr>
            <p:ph idx="1"/>
          </p:nvPr>
        </p:nvSpPr>
        <p:spPr>
          <a:xfrm>
            <a:off x="457200" y="1571612"/>
            <a:ext cx="8229600" cy="5002924"/>
          </a:xfrm>
        </p:spPr>
        <p:txBody>
          <a:bodyPr>
            <a:noAutofit/>
          </a:bodyPr>
          <a:lstStyle/>
          <a:p>
            <a:r>
              <a:rPr lang="en-IN" sz="3200" dirty="0" smtClean="0">
                <a:latin typeface="Times" pitchFamily="18" charset="0"/>
              </a:rPr>
              <a:t>Whistle blowing can either be internal like an employee or a former employee or a person attached closely with the organisation, or internal involving employee informing outside agencies directly about the immoral acts the arc taking place in their organisation or external like outsiders, generally journalists politicians and consumer groups etc. by publishing article or informing regulatory agencies. </a:t>
            </a:r>
            <a:endParaRPr lang="en-IN" sz="3200" dirty="0">
              <a:latin typeface="Times"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928934"/>
            <a:ext cx="8229600" cy="3645602"/>
          </a:xfrm>
        </p:spPr>
        <p:txBody>
          <a:bodyPr>
            <a:normAutofit/>
          </a:bodyPr>
          <a:lstStyle/>
          <a:p>
            <a:pPr algn="ctr">
              <a:buNone/>
            </a:pPr>
            <a:r>
              <a:rPr lang="en-IN" sz="4000" dirty="0" smtClean="0">
                <a:latin typeface="Times" pitchFamily="18" charset="0"/>
              </a:rPr>
              <a:t>Thank You</a:t>
            </a:r>
            <a:endParaRPr lang="en-IN" sz="4000" dirty="0">
              <a:latin typeface="Times"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TotalTime>
  <Words>290</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Whistle Blowing</vt:lpstr>
      <vt:lpstr>Definition</vt:lpstr>
      <vt:lpstr>Whistle Blower</vt:lpstr>
      <vt:lpstr>Six elements of Whistle Blowing</vt:lpstr>
      <vt:lpstr>Elements of Whistle Blowing</vt:lpstr>
      <vt:lpstr>Open &amp; Anonymous whistle blowing</vt:lpstr>
      <vt:lpstr>Internal V/s External Whistle blowing</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Whistle Blowing</dc:title>
  <dc:creator>user</dc:creator>
  <cp:lastModifiedBy>user</cp:lastModifiedBy>
  <cp:revision>6</cp:revision>
  <dcterms:created xsi:type="dcterms:W3CDTF">2020-05-14T11:16:19Z</dcterms:created>
  <dcterms:modified xsi:type="dcterms:W3CDTF">2020-05-14T11:52:31Z</dcterms:modified>
</cp:coreProperties>
</file>