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79" r:id="rId3"/>
    <p:sldId id="282" r:id="rId4"/>
    <p:sldId id="283" r:id="rId5"/>
    <p:sldId id="280" r:id="rId6"/>
    <p:sldId id="285" r:id="rId7"/>
    <p:sldId id="286" r:id="rId8"/>
    <p:sldId id="287" r:id="rId9"/>
    <p:sldId id="288" r:id="rId10"/>
    <p:sldId id="289" r:id="rId11"/>
    <p:sldId id="293" r:id="rId12"/>
    <p:sldId id="290" r:id="rId13"/>
    <p:sldId id="291" r:id="rId14"/>
    <p:sldId id="295" r:id="rId15"/>
    <p:sldId id="297" r:id="rId16"/>
    <p:sldId id="294"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E8E8"/>
    <a:srgbClr val="E0E0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753"/>
    <p:restoredTop sz="94624"/>
  </p:normalViewPr>
  <p:slideViewPr>
    <p:cSldViewPr>
      <p:cViewPr>
        <p:scale>
          <a:sx n="71" d="100"/>
          <a:sy n="71" d="100"/>
        </p:scale>
        <p:origin x="-498" y="-30"/>
      </p:cViewPr>
      <p:guideLst>
        <p:guide orient="horz" pos="2160"/>
        <p:guide pos="383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34691-E9BF-4FB4-A7DA-0C77E7E99833}" type="doc">
      <dgm:prSet loTypeId="urn:microsoft.com/office/officeart/2005/8/layout/pyramid2" loCatId="list" qsTypeId="urn:microsoft.com/office/officeart/2005/8/quickstyle/simple1" qsCatId="simple" csTypeId="urn:microsoft.com/office/officeart/2005/8/colors/colorful5" csCatId="colorful" phldr="1"/>
      <dgm:spPr/>
      <dgm:t>
        <a:bodyPr/>
        <a:lstStyle/>
        <a:p>
          <a:endParaRPr lang="en-IN"/>
        </a:p>
      </dgm:t>
    </dgm:pt>
    <dgm:pt modelId="{95FB5B36-6FE5-4C57-B518-C97A03048E39}">
      <dgm:prSet phldrT="[Text]" custT="1"/>
      <dgm:spPr/>
      <dgm:t>
        <a:bodyPr/>
        <a:lstStyle/>
        <a:p>
          <a:r>
            <a:rPr lang="en-IN" sz="2000" dirty="0" smtClean="0"/>
            <a:t>Financial crimes</a:t>
          </a:r>
        </a:p>
      </dgm:t>
    </dgm:pt>
    <dgm:pt modelId="{71302CCA-9627-4759-8C96-FA4B3760282C}" type="parTrans" cxnId="{69453203-7AC3-439C-B4BB-E65114950FC5}">
      <dgm:prSet/>
      <dgm:spPr/>
      <dgm:t>
        <a:bodyPr/>
        <a:lstStyle/>
        <a:p>
          <a:endParaRPr lang="en-IN"/>
        </a:p>
      </dgm:t>
    </dgm:pt>
    <dgm:pt modelId="{49E67058-6611-4003-91B3-60BBAA517B03}" type="sibTrans" cxnId="{69453203-7AC3-439C-B4BB-E65114950FC5}">
      <dgm:prSet/>
      <dgm:spPr/>
      <dgm:t>
        <a:bodyPr/>
        <a:lstStyle/>
        <a:p>
          <a:endParaRPr lang="en-IN"/>
        </a:p>
      </dgm:t>
    </dgm:pt>
    <dgm:pt modelId="{210B058A-F845-46E4-9D65-6B27AC7AFDDA}">
      <dgm:prSet phldrT="[Text]" custT="1"/>
      <dgm:spPr/>
      <dgm:t>
        <a:bodyPr/>
        <a:lstStyle/>
        <a:p>
          <a:r>
            <a:rPr lang="en-IN" sz="2000" dirty="0" smtClean="0"/>
            <a:t>Cyber pornography</a:t>
          </a:r>
          <a:endParaRPr lang="en-IN" sz="2000" dirty="0"/>
        </a:p>
      </dgm:t>
    </dgm:pt>
    <dgm:pt modelId="{DCAAE815-2D29-4942-8A5F-3047CE5B5570}" type="parTrans" cxnId="{6361C2B9-46D4-49B0-9DEA-C894A8532025}">
      <dgm:prSet/>
      <dgm:spPr/>
      <dgm:t>
        <a:bodyPr/>
        <a:lstStyle/>
        <a:p>
          <a:endParaRPr lang="en-IN"/>
        </a:p>
      </dgm:t>
    </dgm:pt>
    <dgm:pt modelId="{070CBCD5-B5D3-462A-B02D-6170C0D07180}" type="sibTrans" cxnId="{6361C2B9-46D4-49B0-9DEA-C894A8532025}">
      <dgm:prSet/>
      <dgm:spPr/>
      <dgm:t>
        <a:bodyPr/>
        <a:lstStyle/>
        <a:p>
          <a:endParaRPr lang="en-IN"/>
        </a:p>
      </dgm:t>
    </dgm:pt>
    <dgm:pt modelId="{69584311-FE1F-49A5-9D16-EFBFAA67DF2E}">
      <dgm:prSet phldrT="[Text]" custT="1"/>
      <dgm:spPr/>
      <dgm:t>
        <a:bodyPr/>
        <a:lstStyle/>
        <a:p>
          <a:r>
            <a:rPr lang="en-IN" sz="2000" dirty="0" smtClean="0"/>
            <a:t>Cyber stalking</a:t>
          </a:r>
        </a:p>
      </dgm:t>
    </dgm:pt>
    <dgm:pt modelId="{9B33D99E-D258-4BC9-9F98-EE75548DFA18}" type="parTrans" cxnId="{510C3D17-C2DE-4BB6-A4F3-3C06504A45FD}">
      <dgm:prSet/>
      <dgm:spPr/>
      <dgm:t>
        <a:bodyPr/>
        <a:lstStyle/>
        <a:p>
          <a:endParaRPr lang="en-IN"/>
        </a:p>
      </dgm:t>
    </dgm:pt>
    <dgm:pt modelId="{827CD9B5-12E2-432D-960B-B552248ED582}" type="sibTrans" cxnId="{510C3D17-C2DE-4BB6-A4F3-3C06504A45FD}">
      <dgm:prSet/>
      <dgm:spPr/>
      <dgm:t>
        <a:bodyPr/>
        <a:lstStyle/>
        <a:p>
          <a:endParaRPr lang="en-IN"/>
        </a:p>
      </dgm:t>
    </dgm:pt>
    <dgm:pt modelId="{C5A20C98-27CD-40FA-8ECD-B674E7406140}">
      <dgm:prSet phldrT="[Text]" custT="1"/>
      <dgm:spPr/>
      <dgm:t>
        <a:bodyPr/>
        <a:lstStyle/>
        <a:p>
          <a:r>
            <a:rPr lang="en-IN" sz="2000" dirty="0" smtClean="0"/>
            <a:t>Sale of illegal articles</a:t>
          </a:r>
          <a:endParaRPr lang="en-IN" sz="2000" dirty="0"/>
        </a:p>
      </dgm:t>
    </dgm:pt>
    <dgm:pt modelId="{3B1FA362-C4C5-4981-9CA0-668805C69D39}" type="parTrans" cxnId="{A299FDA8-D61C-43D0-B22E-D594A59E25A0}">
      <dgm:prSet/>
      <dgm:spPr/>
      <dgm:t>
        <a:bodyPr/>
        <a:lstStyle/>
        <a:p>
          <a:endParaRPr lang="en-IN"/>
        </a:p>
      </dgm:t>
    </dgm:pt>
    <dgm:pt modelId="{66B52917-7322-4193-A706-02DE8651E89E}" type="sibTrans" cxnId="{A299FDA8-D61C-43D0-B22E-D594A59E25A0}">
      <dgm:prSet/>
      <dgm:spPr/>
      <dgm:t>
        <a:bodyPr/>
        <a:lstStyle/>
        <a:p>
          <a:endParaRPr lang="en-IN"/>
        </a:p>
      </dgm:t>
    </dgm:pt>
    <dgm:pt modelId="{A2409318-DC41-4090-A32A-150C1560BD2F}">
      <dgm:prSet phldrT="[Text]" custT="1"/>
      <dgm:spPr/>
      <dgm:t>
        <a:bodyPr/>
        <a:lstStyle/>
        <a:p>
          <a:r>
            <a:rPr lang="en-IN" sz="2000" dirty="0" smtClean="0"/>
            <a:t>Online gambling</a:t>
          </a:r>
        </a:p>
      </dgm:t>
    </dgm:pt>
    <dgm:pt modelId="{EAA72FF1-6760-496A-83AB-240F77DF9902}" type="parTrans" cxnId="{6BC59780-29DD-42E3-A62C-7174CCCA2109}">
      <dgm:prSet/>
      <dgm:spPr/>
      <dgm:t>
        <a:bodyPr/>
        <a:lstStyle/>
        <a:p>
          <a:endParaRPr lang="en-IN"/>
        </a:p>
      </dgm:t>
    </dgm:pt>
    <dgm:pt modelId="{154597B9-3639-4A04-976D-8FA1AB661634}" type="sibTrans" cxnId="{6BC59780-29DD-42E3-A62C-7174CCCA2109}">
      <dgm:prSet/>
      <dgm:spPr/>
      <dgm:t>
        <a:bodyPr/>
        <a:lstStyle/>
        <a:p>
          <a:endParaRPr lang="en-IN"/>
        </a:p>
      </dgm:t>
    </dgm:pt>
    <dgm:pt modelId="{5205CC69-4C49-4B86-85A3-F4BD094311BB}">
      <dgm:prSet phldrT="[Text]" custT="1"/>
      <dgm:spPr/>
      <dgm:t>
        <a:bodyPr/>
        <a:lstStyle/>
        <a:p>
          <a:r>
            <a:rPr lang="en-IN" sz="2000" dirty="0" smtClean="0"/>
            <a:t>Intellectual property crime</a:t>
          </a:r>
        </a:p>
      </dgm:t>
    </dgm:pt>
    <dgm:pt modelId="{67805A89-91AA-4306-984F-E4E674CFDBDA}" type="parTrans" cxnId="{A78EB9EE-662E-4579-B261-964D9BC5E14C}">
      <dgm:prSet/>
      <dgm:spPr/>
      <dgm:t>
        <a:bodyPr/>
        <a:lstStyle/>
        <a:p>
          <a:endParaRPr lang="en-IN"/>
        </a:p>
      </dgm:t>
    </dgm:pt>
    <dgm:pt modelId="{21F42486-AF39-45F3-8668-56D7E91810FE}" type="sibTrans" cxnId="{A78EB9EE-662E-4579-B261-964D9BC5E14C}">
      <dgm:prSet/>
      <dgm:spPr/>
      <dgm:t>
        <a:bodyPr/>
        <a:lstStyle/>
        <a:p>
          <a:endParaRPr lang="en-IN"/>
        </a:p>
      </dgm:t>
    </dgm:pt>
    <dgm:pt modelId="{95CF9FB6-99D4-41C4-B64F-2C980FC4B743}">
      <dgm:prSet phldrT="[Text]" custT="1"/>
      <dgm:spPr/>
      <dgm:t>
        <a:bodyPr/>
        <a:lstStyle/>
        <a:p>
          <a:r>
            <a:rPr lang="en-IN" sz="2000" dirty="0" smtClean="0"/>
            <a:t>Email spoofing</a:t>
          </a:r>
          <a:endParaRPr lang="en-IN" sz="2000" dirty="0"/>
        </a:p>
      </dgm:t>
    </dgm:pt>
    <dgm:pt modelId="{E548FFB7-2E8F-42D6-B62B-0EC02A3F57C9}" type="parTrans" cxnId="{9837B819-9E83-439E-90AE-F5C33E6083E7}">
      <dgm:prSet/>
      <dgm:spPr/>
      <dgm:t>
        <a:bodyPr/>
        <a:lstStyle/>
        <a:p>
          <a:endParaRPr lang="en-IN"/>
        </a:p>
      </dgm:t>
    </dgm:pt>
    <dgm:pt modelId="{B0995197-2287-49E9-B7B9-1C95D525A20D}" type="sibTrans" cxnId="{9837B819-9E83-439E-90AE-F5C33E6083E7}">
      <dgm:prSet/>
      <dgm:spPr/>
      <dgm:t>
        <a:bodyPr/>
        <a:lstStyle/>
        <a:p>
          <a:endParaRPr lang="en-IN"/>
        </a:p>
      </dgm:t>
    </dgm:pt>
    <dgm:pt modelId="{8E433C85-DA17-42D1-8ABD-07DA0674C4A4}">
      <dgm:prSet phldrT="[Text]" custT="1"/>
      <dgm:spPr/>
      <dgm:t>
        <a:bodyPr/>
        <a:lstStyle/>
        <a:p>
          <a:r>
            <a:rPr lang="en-IN" sz="2000" dirty="0" smtClean="0"/>
            <a:t>Forgery</a:t>
          </a:r>
          <a:endParaRPr lang="en-IN" sz="2000" dirty="0"/>
        </a:p>
      </dgm:t>
    </dgm:pt>
    <dgm:pt modelId="{8D3B6031-D058-44AB-8324-FA60F6D98B08}" type="parTrans" cxnId="{9B0F9E37-F002-482C-A0A9-56F8B3C15C93}">
      <dgm:prSet/>
      <dgm:spPr/>
      <dgm:t>
        <a:bodyPr/>
        <a:lstStyle/>
        <a:p>
          <a:endParaRPr lang="en-IN"/>
        </a:p>
      </dgm:t>
    </dgm:pt>
    <dgm:pt modelId="{73307351-742F-4975-86D4-C0FFBFB0C3EB}" type="sibTrans" cxnId="{9B0F9E37-F002-482C-A0A9-56F8B3C15C93}">
      <dgm:prSet/>
      <dgm:spPr/>
      <dgm:t>
        <a:bodyPr/>
        <a:lstStyle/>
        <a:p>
          <a:endParaRPr lang="en-IN"/>
        </a:p>
      </dgm:t>
    </dgm:pt>
    <dgm:pt modelId="{8D0EF5F8-E432-43F6-9AF7-AA2F37859BA6}">
      <dgm:prSet phldrT="[Text]" custT="1"/>
      <dgm:spPr/>
      <dgm:t>
        <a:bodyPr/>
        <a:lstStyle/>
        <a:p>
          <a:r>
            <a:rPr lang="en-IN" sz="2000" dirty="0" smtClean="0"/>
            <a:t>Cyber defamation</a:t>
          </a:r>
        </a:p>
      </dgm:t>
    </dgm:pt>
    <dgm:pt modelId="{C27BB305-5261-48D0-9E4E-D560CECA2C25}" type="parTrans" cxnId="{1B2F7799-C7EA-4B8A-A8F1-280B4DF0BDF1}">
      <dgm:prSet/>
      <dgm:spPr/>
      <dgm:t>
        <a:bodyPr/>
        <a:lstStyle/>
        <a:p>
          <a:endParaRPr lang="en-IN"/>
        </a:p>
      </dgm:t>
    </dgm:pt>
    <dgm:pt modelId="{750EC4F0-3AF9-4702-94BC-BDD14376A807}" type="sibTrans" cxnId="{1B2F7799-C7EA-4B8A-A8F1-280B4DF0BDF1}">
      <dgm:prSet/>
      <dgm:spPr/>
      <dgm:t>
        <a:bodyPr/>
        <a:lstStyle/>
        <a:p>
          <a:endParaRPr lang="en-IN"/>
        </a:p>
      </dgm:t>
    </dgm:pt>
    <dgm:pt modelId="{00A1B484-CE4E-4B29-BB1A-8B7154425FCC}" type="pres">
      <dgm:prSet presAssocID="{61E34691-E9BF-4FB4-A7DA-0C77E7E99833}" presName="compositeShape" presStyleCnt="0">
        <dgm:presLayoutVars>
          <dgm:dir/>
          <dgm:resizeHandles/>
        </dgm:presLayoutVars>
      </dgm:prSet>
      <dgm:spPr/>
    </dgm:pt>
    <dgm:pt modelId="{5FB26096-71CC-4475-BE67-426CBA2C2EEA}" type="pres">
      <dgm:prSet presAssocID="{61E34691-E9BF-4FB4-A7DA-0C77E7E99833}" presName="pyramid" presStyleLbl="node1" presStyleIdx="0" presStyleCnt="1"/>
      <dgm:spPr/>
    </dgm:pt>
    <dgm:pt modelId="{D7C700F7-5A1B-4DDF-8E09-B80D7AC5E11A}" type="pres">
      <dgm:prSet presAssocID="{61E34691-E9BF-4FB4-A7DA-0C77E7E99833}" presName="theList" presStyleCnt="0"/>
      <dgm:spPr/>
    </dgm:pt>
    <dgm:pt modelId="{0E0667BA-18EE-4123-A512-EFE21D17F17E}" type="pres">
      <dgm:prSet presAssocID="{95FB5B36-6FE5-4C57-B518-C97A03048E39}" presName="aNode" presStyleLbl="fgAcc1" presStyleIdx="0" presStyleCnt="9">
        <dgm:presLayoutVars>
          <dgm:bulletEnabled val="1"/>
        </dgm:presLayoutVars>
      </dgm:prSet>
      <dgm:spPr/>
      <dgm:t>
        <a:bodyPr/>
        <a:lstStyle/>
        <a:p>
          <a:endParaRPr lang="en-IN"/>
        </a:p>
      </dgm:t>
    </dgm:pt>
    <dgm:pt modelId="{BCCFFD3A-AD79-47EB-90D4-2CA18907B829}" type="pres">
      <dgm:prSet presAssocID="{95FB5B36-6FE5-4C57-B518-C97A03048E39}" presName="aSpace" presStyleCnt="0"/>
      <dgm:spPr/>
    </dgm:pt>
    <dgm:pt modelId="{853114E0-322E-4FAC-8FB9-9B08A532C711}" type="pres">
      <dgm:prSet presAssocID="{210B058A-F845-46E4-9D65-6B27AC7AFDDA}" presName="aNode" presStyleLbl="fgAcc1" presStyleIdx="1" presStyleCnt="9">
        <dgm:presLayoutVars>
          <dgm:bulletEnabled val="1"/>
        </dgm:presLayoutVars>
      </dgm:prSet>
      <dgm:spPr/>
      <dgm:t>
        <a:bodyPr/>
        <a:lstStyle/>
        <a:p>
          <a:endParaRPr lang="en-IN"/>
        </a:p>
      </dgm:t>
    </dgm:pt>
    <dgm:pt modelId="{1762008D-A5A6-4E87-AAD5-225E4E868049}" type="pres">
      <dgm:prSet presAssocID="{210B058A-F845-46E4-9D65-6B27AC7AFDDA}" presName="aSpace" presStyleCnt="0"/>
      <dgm:spPr/>
    </dgm:pt>
    <dgm:pt modelId="{541E9978-95FB-4254-8BE5-CC7D2AD95D90}" type="pres">
      <dgm:prSet presAssocID="{C5A20C98-27CD-40FA-8ECD-B674E7406140}" presName="aNode" presStyleLbl="fgAcc1" presStyleIdx="2" presStyleCnt="9">
        <dgm:presLayoutVars>
          <dgm:bulletEnabled val="1"/>
        </dgm:presLayoutVars>
      </dgm:prSet>
      <dgm:spPr/>
      <dgm:t>
        <a:bodyPr/>
        <a:lstStyle/>
        <a:p>
          <a:endParaRPr lang="en-IN"/>
        </a:p>
      </dgm:t>
    </dgm:pt>
    <dgm:pt modelId="{0D5B1439-BF0C-49FD-BD5F-F844331A173F}" type="pres">
      <dgm:prSet presAssocID="{C5A20C98-27CD-40FA-8ECD-B674E7406140}" presName="aSpace" presStyleCnt="0"/>
      <dgm:spPr/>
    </dgm:pt>
    <dgm:pt modelId="{7641BAC7-F4FE-4BF1-8715-CCA76F054F1A}" type="pres">
      <dgm:prSet presAssocID="{A2409318-DC41-4090-A32A-150C1560BD2F}" presName="aNode" presStyleLbl="fgAcc1" presStyleIdx="3" presStyleCnt="9">
        <dgm:presLayoutVars>
          <dgm:bulletEnabled val="1"/>
        </dgm:presLayoutVars>
      </dgm:prSet>
      <dgm:spPr/>
      <dgm:t>
        <a:bodyPr/>
        <a:lstStyle/>
        <a:p>
          <a:endParaRPr lang="en-IN"/>
        </a:p>
      </dgm:t>
    </dgm:pt>
    <dgm:pt modelId="{B335DD3C-726B-4341-8ED5-0E826638ED85}" type="pres">
      <dgm:prSet presAssocID="{A2409318-DC41-4090-A32A-150C1560BD2F}" presName="aSpace" presStyleCnt="0"/>
      <dgm:spPr/>
    </dgm:pt>
    <dgm:pt modelId="{69D31B12-E973-4BD6-B20F-37B60F591E49}" type="pres">
      <dgm:prSet presAssocID="{5205CC69-4C49-4B86-85A3-F4BD094311BB}" presName="aNode" presStyleLbl="fgAcc1" presStyleIdx="4" presStyleCnt="9">
        <dgm:presLayoutVars>
          <dgm:bulletEnabled val="1"/>
        </dgm:presLayoutVars>
      </dgm:prSet>
      <dgm:spPr/>
      <dgm:t>
        <a:bodyPr/>
        <a:lstStyle/>
        <a:p>
          <a:endParaRPr lang="en-IN"/>
        </a:p>
      </dgm:t>
    </dgm:pt>
    <dgm:pt modelId="{04C8EF2D-A193-42E4-A724-E3D9F3F20AA8}" type="pres">
      <dgm:prSet presAssocID="{5205CC69-4C49-4B86-85A3-F4BD094311BB}" presName="aSpace" presStyleCnt="0"/>
      <dgm:spPr/>
    </dgm:pt>
    <dgm:pt modelId="{97744BBD-8AA4-485E-A88D-C476DCA44428}" type="pres">
      <dgm:prSet presAssocID="{95CF9FB6-99D4-41C4-B64F-2C980FC4B743}" presName="aNode" presStyleLbl="fgAcc1" presStyleIdx="5" presStyleCnt="9">
        <dgm:presLayoutVars>
          <dgm:bulletEnabled val="1"/>
        </dgm:presLayoutVars>
      </dgm:prSet>
      <dgm:spPr/>
      <dgm:t>
        <a:bodyPr/>
        <a:lstStyle/>
        <a:p>
          <a:endParaRPr lang="en-IN"/>
        </a:p>
      </dgm:t>
    </dgm:pt>
    <dgm:pt modelId="{3A8F66E9-BBFB-41F8-8CDF-75AAE583B7DC}" type="pres">
      <dgm:prSet presAssocID="{95CF9FB6-99D4-41C4-B64F-2C980FC4B743}" presName="aSpace" presStyleCnt="0"/>
      <dgm:spPr/>
    </dgm:pt>
    <dgm:pt modelId="{F0069A94-07C6-4DFA-A5D3-65C8168AAB8C}" type="pres">
      <dgm:prSet presAssocID="{8E433C85-DA17-42D1-8ABD-07DA0674C4A4}" presName="aNode" presStyleLbl="fgAcc1" presStyleIdx="6" presStyleCnt="9">
        <dgm:presLayoutVars>
          <dgm:bulletEnabled val="1"/>
        </dgm:presLayoutVars>
      </dgm:prSet>
      <dgm:spPr/>
      <dgm:t>
        <a:bodyPr/>
        <a:lstStyle/>
        <a:p>
          <a:endParaRPr lang="en-IN"/>
        </a:p>
      </dgm:t>
    </dgm:pt>
    <dgm:pt modelId="{B6D91C2C-3F23-4DF4-807D-CDA56C23EA89}" type="pres">
      <dgm:prSet presAssocID="{8E433C85-DA17-42D1-8ABD-07DA0674C4A4}" presName="aSpace" presStyleCnt="0"/>
      <dgm:spPr/>
    </dgm:pt>
    <dgm:pt modelId="{93802FC8-BD45-4C41-A45B-A7501D45F711}" type="pres">
      <dgm:prSet presAssocID="{8D0EF5F8-E432-43F6-9AF7-AA2F37859BA6}" presName="aNode" presStyleLbl="fgAcc1" presStyleIdx="7" presStyleCnt="9">
        <dgm:presLayoutVars>
          <dgm:bulletEnabled val="1"/>
        </dgm:presLayoutVars>
      </dgm:prSet>
      <dgm:spPr/>
      <dgm:t>
        <a:bodyPr/>
        <a:lstStyle/>
        <a:p>
          <a:endParaRPr lang="en-IN"/>
        </a:p>
      </dgm:t>
    </dgm:pt>
    <dgm:pt modelId="{26417B56-9F69-4109-9943-7D889AE398A8}" type="pres">
      <dgm:prSet presAssocID="{8D0EF5F8-E432-43F6-9AF7-AA2F37859BA6}" presName="aSpace" presStyleCnt="0"/>
      <dgm:spPr/>
    </dgm:pt>
    <dgm:pt modelId="{3E7C0BCC-F13B-4F14-BE3C-BDC757ACC720}" type="pres">
      <dgm:prSet presAssocID="{69584311-FE1F-49A5-9D16-EFBFAA67DF2E}" presName="aNode" presStyleLbl="fgAcc1" presStyleIdx="8" presStyleCnt="9">
        <dgm:presLayoutVars>
          <dgm:bulletEnabled val="1"/>
        </dgm:presLayoutVars>
      </dgm:prSet>
      <dgm:spPr/>
      <dgm:t>
        <a:bodyPr/>
        <a:lstStyle/>
        <a:p>
          <a:endParaRPr lang="en-IN"/>
        </a:p>
      </dgm:t>
    </dgm:pt>
    <dgm:pt modelId="{71F2727E-2F02-4F4C-A563-C9889A6C9C8F}" type="pres">
      <dgm:prSet presAssocID="{69584311-FE1F-49A5-9D16-EFBFAA67DF2E}" presName="aSpace" presStyleCnt="0"/>
      <dgm:spPr/>
    </dgm:pt>
  </dgm:ptLst>
  <dgm:cxnLst>
    <dgm:cxn modelId="{9B0F9E37-F002-482C-A0A9-56F8B3C15C93}" srcId="{61E34691-E9BF-4FB4-A7DA-0C77E7E99833}" destId="{8E433C85-DA17-42D1-8ABD-07DA0674C4A4}" srcOrd="6" destOrd="0" parTransId="{8D3B6031-D058-44AB-8324-FA60F6D98B08}" sibTransId="{73307351-742F-4975-86D4-C0FFBFB0C3EB}"/>
    <dgm:cxn modelId="{A299FDA8-D61C-43D0-B22E-D594A59E25A0}" srcId="{61E34691-E9BF-4FB4-A7DA-0C77E7E99833}" destId="{C5A20C98-27CD-40FA-8ECD-B674E7406140}" srcOrd="2" destOrd="0" parTransId="{3B1FA362-C4C5-4981-9CA0-668805C69D39}" sibTransId="{66B52917-7322-4193-A706-02DE8651E89E}"/>
    <dgm:cxn modelId="{6703B178-B82E-4FB3-B911-779547A34024}" type="presOf" srcId="{210B058A-F845-46E4-9D65-6B27AC7AFDDA}" destId="{853114E0-322E-4FAC-8FB9-9B08A532C711}" srcOrd="0" destOrd="0" presId="urn:microsoft.com/office/officeart/2005/8/layout/pyramid2"/>
    <dgm:cxn modelId="{6BC59780-29DD-42E3-A62C-7174CCCA2109}" srcId="{61E34691-E9BF-4FB4-A7DA-0C77E7E99833}" destId="{A2409318-DC41-4090-A32A-150C1560BD2F}" srcOrd="3" destOrd="0" parTransId="{EAA72FF1-6760-496A-83AB-240F77DF9902}" sibTransId="{154597B9-3639-4A04-976D-8FA1AB661634}"/>
    <dgm:cxn modelId="{A78EB9EE-662E-4579-B261-964D9BC5E14C}" srcId="{61E34691-E9BF-4FB4-A7DA-0C77E7E99833}" destId="{5205CC69-4C49-4B86-85A3-F4BD094311BB}" srcOrd="4" destOrd="0" parTransId="{67805A89-91AA-4306-984F-E4E674CFDBDA}" sibTransId="{21F42486-AF39-45F3-8668-56D7E91810FE}"/>
    <dgm:cxn modelId="{9837B819-9E83-439E-90AE-F5C33E6083E7}" srcId="{61E34691-E9BF-4FB4-A7DA-0C77E7E99833}" destId="{95CF9FB6-99D4-41C4-B64F-2C980FC4B743}" srcOrd="5" destOrd="0" parTransId="{E548FFB7-2E8F-42D6-B62B-0EC02A3F57C9}" sibTransId="{B0995197-2287-49E9-B7B9-1C95D525A20D}"/>
    <dgm:cxn modelId="{69453203-7AC3-439C-B4BB-E65114950FC5}" srcId="{61E34691-E9BF-4FB4-A7DA-0C77E7E99833}" destId="{95FB5B36-6FE5-4C57-B518-C97A03048E39}" srcOrd="0" destOrd="0" parTransId="{71302CCA-9627-4759-8C96-FA4B3760282C}" sibTransId="{49E67058-6611-4003-91B3-60BBAA517B03}"/>
    <dgm:cxn modelId="{8909726A-2706-4A74-B16E-E77054EC8333}" type="presOf" srcId="{A2409318-DC41-4090-A32A-150C1560BD2F}" destId="{7641BAC7-F4FE-4BF1-8715-CCA76F054F1A}" srcOrd="0" destOrd="0" presId="urn:microsoft.com/office/officeart/2005/8/layout/pyramid2"/>
    <dgm:cxn modelId="{6C780784-8B40-4553-BF39-528D01DA99B1}" type="presOf" srcId="{5205CC69-4C49-4B86-85A3-F4BD094311BB}" destId="{69D31B12-E973-4BD6-B20F-37B60F591E49}" srcOrd="0" destOrd="0" presId="urn:microsoft.com/office/officeart/2005/8/layout/pyramid2"/>
    <dgm:cxn modelId="{BEDB4D96-E7FC-4C8D-8287-6176CDC2E321}" type="presOf" srcId="{69584311-FE1F-49A5-9D16-EFBFAA67DF2E}" destId="{3E7C0BCC-F13B-4F14-BE3C-BDC757ACC720}" srcOrd="0" destOrd="0" presId="urn:microsoft.com/office/officeart/2005/8/layout/pyramid2"/>
    <dgm:cxn modelId="{1B2F7799-C7EA-4B8A-A8F1-280B4DF0BDF1}" srcId="{61E34691-E9BF-4FB4-A7DA-0C77E7E99833}" destId="{8D0EF5F8-E432-43F6-9AF7-AA2F37859BA6}" srcOrd="7" destOrd="0" parTransId="{C27BB305-5261-48D0-9E4E-D560CECA2C25}" sibTransId="{750EC4F0-3AF9-4702-94BC-BDD14376A807}"/>
    <dgm:cxn modelId="{EA70C02E-6751-4593-814F-42DACB6A2D94}" type="presOf" srcId="{8D0EF5F8-E432-43F6-9AF7-AA2F37859BA6}" destId="{93802FC8-BD45-4C41-A45B-A7501D45F711}" srcOrd="0" destOrd="0" presId="urn:microsoft.com/office/officeart/2005/8/layout/pyramid2"/>
    <dgm:cxn modelId="{137E55AD-2F7A-406B-8396-0999BA7FEF55}" type="presOf" srcId="{61E34691-E9BF-4FB4-A7DA-0C77E7E99833}" destId="{00A1B484-CE4E-4B29-BB1A-8B7154425FCC}" srcOrd="0" destOrd="0" presId="urn:microsoft.com/office/officeart/2005/8/layout/pyramid2"/>
    <dgm:cxn modelId="{0ACF8CA4-98C6-4633-A165-DEE990FF73EB}" type="presOf" srcId="{8E433C85-DA17-42D1-8ABD-07DA0674C4A4}" destId="{F0069A94-07C6-4DFA-A5D3-65C8168AAB8C}" srcOrd="0" destOrd="0" presId="urn:microsoft.com/office/officeart/2005/8/layout/pyramid2"/>
    <dgm:cxn modelId="{510C3D17-C2DE-4BB6-A4F3-3C06504A45FD}" srcId="{61E34691-E9BF-4FB4-A7DA-0C77E7E99833}" destId="{69584311-FE1F-49A5-9D16-EFBFAA67DF2E}" srcOrd="8" destOrd="0" parTransId="{9B33D99E-D258-4BC9-9F98-EE75548DFA18}" sibTransId="{827CD9B5-12E2-432D-960B-B552248ED582}"/>
    <dgm:cxn modelId="{8B8269C6-BFA8-4C7B-A416-DC024D5153A3}" type="presOf" srcId="{C5A20C98-27CD-40FA-8ECD-B674E7406140}" destId="{541E9978-95FB-4254-8BE5-CC7D2AD95D90}" srcOrd="0" destOrd="0" presId="urn:microsoft.com/office/officeart/2005/8/layout/pyramid2"/>
    <dgm:cxn modelId="{A5EB5E86-DECA-4B86-B548-1218A5227789}" type="presOf" srcId="{95CF9FB6-99D4-41C4-B64F-2C980FC4B743}" destId="{97744BBD-8AA4-485E-A88D-C476DCA44428}" srcOrd="0" destOrd="0" presId="urn:microsoft.com/office/officeart/2005/8/layout/pyramid2"/>
    <dgm:cxn modelId="{634F45A9-A70A-4670-A652-86AF8C4834A4}" type="presOf" srcId="{95FB5B36-6FE5-4C57-B518-C97A03048E39}" destId="{0E0667BA-18EE-4123-A512-EFE21D17F17E}" srcOrd="0" destOrd="0" presId="urn:microsoft.com/office/officeart/2005/8/layout/pyramid2"/>
    <dgm:cxn modelId="{6361C2B9-46D4-49B0-9DEA-C894A8532025}" srcId="{61E34691-E9BF-4FB4-A7DA-0C77E7E99833}" destId="{210B058A-F845-46E4-9D65-6B27AC7AFDDA}" srcOrd="1" destOrd="0" parTransId="{DCAAE815-2D29-4942-8A5F-3047CE5B5570}" sibTransId="{070CBCD5-B5D3-462A-B02D-6170C0D07180}"/>
    <dgm:cxn modelId="{1C7BF189-C51C-4322-927D-4918D4294B24}" type="presParOf" srcId="{00A1B484-CE4E-4B29-BB1A-8B7154425FCC}" destId="{5FB26096-71CC-4475-BE67-426CBA2C2EEA}" srcOrd="0" destOrd="0" presId="urn:microsoft.com/office/officeart/2005/8/layout/pyramid2"/>
    <dgm:cxn modelId="{A4E080B4-AD1A-4E57-8DED-78ECD29A8BBD}" type="presParOf" srcId="{00A1B484-CE4E-4B29-BB1A-8B7154425FCC}" destId="{D7C700F7-5A1B-4DDF-8E09-B80D7AC5E11A}" srcOrd="1" destOrd="0" presId="urn:microsoft.com/office/officeart/2005/8/layout/pyramid2"/>
    <dgm:cxn modelId="{5C855CEB-B1C1-4E0E-9B3F-06D89099039A}" type="presParOf" srcId="{D7C700F7-5A1B-4DDF-8E09-B80D7AC5E11A}" destId="{0E0667BA-18EE-4123-A512-EFE21D17F17E}" srcOrd="0" destOrd="0" presId="urn:microsoft.com/office/officeart/2005/8/layout/pyramid2"/>
    <dgm:cxn modelId="{62853494-549E-4D31-9CCE-72E38BA127E1}" type="presParOf" srcId="{D7C700F7-5A1B-4DDF-8E09-B80D7AC5E11A}" destId="{BCCFFD3A-AD79-47EB-90D4-2CA18907B829}" srcOrd="1" destOrd="0" presId="urn:microsoft.com/office/officeart/2005/8/layout/pyramid2"/>
    <dgm:cxn modelId="{63AA0C59-74CE-434B-A6AE-7AB9F04D1488}" type="presParOf" srcId="{D7C700F7-5A1B-4DDF-8E09-B80D7AC5E11A}" destId="{853114E0-322E-4FAC-8FB9-9B08A532C711}" srcOrd="2" destOrd="0" presId="urn:microsoft.com/office/officeart/2005/8/layout/pyramid2"/>
    <dgm:cxn modelId="{A58DA3CD-0627-4CF7-9AEE-4E5F5BE01F06}" type="presParOf" srcId="{D7C700F7-5A1B-4DDF-8E09-B80D7AC5E11A}" destId="{1762008D-A5A6-4E87-AAD5-225E4E868049}" srcOrd="3" destOrd="0" presId="urn:microsoft.com/office/officeart/2005/8/layout/pyramid2"/>
    <dgm:cxn modelId="{26C95928-1BE8-4BC9-9657-889AA5E22F5A}" type="presParOf" srcId="{D7C700F7-5A1B-4DDF-8E09-B80D7AC5E11A}" destId="{541E9978-95FB-4254-8BE5-CC7D2AD95D90}" srcOrd="4" destOrd="0" presId="urn:microsoft.com/office/officeart/2005/8/layout/pyramid2"/>
    <dgm:cxn modelId="{3A16B2A7-6D70-4552-889D-25D906996845}" type="presParOf" srcId="{D7C700F7-5A1B-4DDF-8E09-B80D7AC5E11A}" destId="{0D5B1439-BF0C-49FD-BD5F-F844331A173F}" srcOrd="5" destOrd="0" presId="urn:microsoft.com/office/officeart/2005/8/layout/pyramid2"/>
    <dgm:cxn modelId="{7412D3D8-1A81-4273-9C74-45DCC29E975F}" type="presParOf" srcId="{D7C700F7-5A1B-4DDF-8E09-B80D7AC5E11A}" destId="{7641BAC7-F4FE-4BF1-8715-CCA76F054F1A}" srcOrd="6" destOrd="0" presId="urn:microsoft.com/office/officeart/2005/8/layout/pyramid2"/>
    <dgm:cxn modelId="{DEDB8BAD-3F74-4157-867D-8BBD41ED5292}" type="presParOf" srcId="{D7C700F7-5A1B-4DDF-8E09-B80D7AC5E11A}" destId="{B335DD3C-726B-4341-8ED5-0E826638ED85}" srcOrd="7" destOrd="0" presId="urn:microsoft.com/office/officeart/2005/8/layout/pyramid2"/>
    <dgm:cxn modelId="{AF3F9755-920D-4852-BA5D-F8F2684CC255}" type="presParOf" srcId="{D7C700F7-5A1B-4DDF-8E09-B80D7AC5E11A}" destId="{69D31B12-E973-4BD6-B20F-37B60F591E49}" srcOrd="8" destOrd="0" presId="urn:microsoft.com/office/officeart/2005/8/layout/pyramid2"/>
    <dgm:cxn modelId="{F4A22FDD-760D-4F19-822B-0836CC45C496}" type="presParOf" srcId="{D7C700F7-5A1B-4DDF-8E09-B80D7AC5E11A}" destId="{04C8EF2D-A193-42E4-A724-E3D9F3F20AA8}" srcOrd="9" destOrd="0" presId="urn:microsoft.com/office/officeart/2005/8/layout/pyramid2"/>
    <dgm:cxn modelId="{2ACA4178-6674-48A2-AF71-70780FCB6759}" type="presParOf" srcId="{D7C700F7-5A1B-4DDF-8E09-B80D7AC5E11A}" destId="{97744BBD-8AA4-485E-A88D-C476DCA44428}" srcOrd="10" destOrd="0" presId="urn:microsoft.com/office/officeart/2005/8/layout/pyramid2"/>
    <dgm:cxn modelId="{85ED6CC4-8E27-4CF9-B67A-80FB6488414E}" type="presParOf" srcId="{D7C700F7-5A1B-4DDF-8E09-B80D7AC5E11A}" destId="{3A8F66E9-BBFB-41F8-8CDF-75AAE583B7DC}" srcOrd="11" destOrd="0" presId="urn:microsoft.com/office/officeart/2005/8/layout/pyramid2"/>
    <dgm:cxn modelId="{ED537164-047D-4FD0-8C65-5965A91CA6FE}" type="presParOf" srcId="{D7C700F7-5A1B-4DDF-8E09-B80D7AC5E11A}" destId="{F0069A94-07C6-4DFA-A5D3-65C8168AAB8C}" srcOrd="12" destOrd="0" presId="urn:microsoft.com/office/officeart/2005/8/layout/pyramid2"/>
    <dgm:cxn modelId="{69206D94-7C6A-4330-9B64-A9AC900AD7B2}" type="presParOf" srcId="{D7C700F7-5A1B-4DDF-8E09-B80D7AC5E11A}" destId="{B6D91C2C-3F23-4DF4-807D-CDA56C23EA89}" srcOrd="13" destOrd="0" presId="urn:microsoft.com/office/officeart/2005/8/layout/pyramid2"/>
    <dgm:cxn modelId="{F5C1D234-BA65-4CA4-866D-83183C23C557}" type="presParOf" srcId="{D7C700F7-5A1B-4DDF-8E09-B80D7AC5E11A}" destId="{93802FC8-BD45-4C41-A45B-A7501D45F711}" srcOrd="14" destOrd="0" presId="urn:microsoft.com/office/officeart/2005/8/layout/pyramid2"/>
    <dgm:cxn modelId="{B5C30BC3-AF98-4872-B85F-FB9A69289B6C}" type="presParOf" srcId="{D7C700F7-5A1B-4DDF-8E09-B80D7AC5E11A}" destId="{26417B56-9F69-4109-9943-7D889AE398A8}" srcOrd="15" destOrd="0" presId="urn:microsoft.com/office/officeart/2005/8/layout/pyramid2"/>
    <dgm:cxn modelId="{EE027F0A-B794-4982-892E-5AA8E762685A}" type="presParOf" srcId="{D7C700F7-5A1B-4DDF-8E09-B80D7AC5E11A}" destId="{3E7C0BCC-F13B-4F14-BE3C-BDC757ACC720}" srcOrd="16" destOrd="0" presId="urn:microsoft.com/office/officeart/2005/8/layout/pyramid2"/>
    <dgm:cxn modelId="{A1A9A480-70EB-4BAD-84C3-FC108497AC94}" type="presParOf" srcId="{D7C700F7-5A1B-4DDF-8E09-B80D7AC5E11A}" destId="{71F2727E-2F02-4F4C-A563-C9889A6C9C8F}" srcOrd="17"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C798BC74-CD33-4499-8297-46AA9506BC2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6D01B8AA-C223-44F2-B3B2-9326E4EC4698}">
      <dgm:prSet phldrT="[Text]"/>
      <dgm:spPr/>
      <dgm:t>
        <a:bodyPr/>
        <a:lstStyle/>
        <a:p>
          <a:r>
            <a:rPr lang="en-IN" dirty="0" smtClean="0"/>
            <a:t>Siphoning</a:t>
          </a:r>
          <a:endParaRPr lang="en-IN" dirty="0"/>
        </a:p>
      </dgm:t>
    </dgm:pt>
    <dgm:pt modelId="{A4FF7E8C-BACF-48D3-8486-C564DC3D8C2D}" type="parTrans" cxnId="{BFEFE189-9796-46AB-9C07-18AAF3DB474E}">
      <dgm:prSet/>
      <dgm:spPr/>
      <dgm:t>
        <a:bodyPr/>
        <a:lstStyle/>
        <a:p>
          <a:endParaRPr lang="en-IN"/>
        </a:p>
      </dgm:t>
    </dgm:pt>
    <dgm:pt modelId="{B4C5FFBD-39E0-45F4-BBFE-027E468BEA46}" type="sibTrans" cxnId="{BFEFE189-9796-46AB-9C07-18AAF3DB474E}">
      <dgm:prSet/>
      <dgm:spPr/>
      <dgm:t>
        <a:bodyPr/>
        <a:lstStyle/>
        <a:p>
          <a:endParaRPr lang="en-IN"/>
        </a:p>
      </dgm:t>
    </dgm:pt>
    <dgm:pt modelId="{560DE650-C864-43B7-96C5-FB20D657AF0F}">
      <dgm:prSet phldrT="[Text]"/>
      <dgm:spPr/>
      <dgm:t>
        <a:bodyPr/>
        <a:lstStyle/>
        <a:p>
          <a:r>
            <a:rPr lang="en-IN" dirty="0" smtClean="0"/>
            <a:t>Check Kiting</a:t>
          </a:r>
          <a:endParaRPr lang="en-IN" dirty="0"/>
        </a:p>
      </dgm:t>
    </dgm:pt>
    <dgm:pt modelId="{DFD80A69-915B-439B-B2EA-3B61B3DEB2AC}" type="parTrans" cxnId="{04F4ABF5-6913-48A7-8736-48E4E6C5D5F3}">
      <dgm:prSet/>
      <dgm:spPr/>
      <dgm:t>
        <a:bodyPr/>
        <a:lstStyle/>
        <a:p>
          <a:endParaRPr lang="en-IN"/>
        </a:p>
      </dgm:t>
    </dgm:pt>
    <dgm:pt modelId="{B73E93A1-A2BB-48C6-9074-483C8CB24232}" type="sibTrans" cxnId="{04F4ABF5-6913-48A7-8736-48E4E6C5D5F3}">
      <dgm:prSet/>
      <dgm:spPr/>
      <dgm:t>
        <a:bodyPr/>
        <a:lstStyle/>
        <a:p>
          <a:endParaRPr lang="en-IN"/>
        </a:p>
      </dgm:t>
    </dgm:pt>
    <dgm:pt modelId="{7EDF16E5-099B-40A3-A6C9-442F0F1A53E0}">
      <dgm:prSet phldrT="[Text]"/>
      <dgm:spPr/>
      <dgm:t>
        <a:bodyPr/>
        <a:lstStyle/>
        <a:p>
          <a:r>
            <a:rPr lang="en-IN" dirty="0" smtClean="0"/>
            <a:t>Payroll</a:t>
          </a:r>
          <a:endParaRPr lang="en-IN" dirty="0"/>
        </a:p>
      </dgm:t>
    </dgm:pt>
    <dgm:pt modelId="{EACC68CD-6E93-4F16-9077-997A40A904B0}" type="parTrans" cxnId="{1D9EBF9E-FE9A-4B26-8163-1063F4DF6187}">
      <dgm:prSet/>
      <dgm:spPr/>
      <dgm:t>
        <a:bodyPr/>
        <a:lstStyle/>
        <a:p>
          <a:endParaRPr lang="en-IN"/>
        </a:p>
      </dgm:t>
    </dgm:pt>
    <dgm:pt modelId="{6C93A680-4D88-41C6-A5BB-A1BA16585448}" type="sibTrans" cxnId="{1D9EBF9E-FE9A-4B26-8163-1063F4DF6187}">
      <dgm:prSet/>
      <dgm:spPr/>
      <dgm:t>
        <a:bodyPr/>
        <a:lstStyle/>
        <a:p>
          <a:endParaRPr lang="en-IN"/>
        </a:p>
      </dgm:t>
    </dgm:pt>
    <dgm:pt modelId="{6E36D124-3943-49B7-88FB-5770063A6144}">
      <dgm:prSet phldrT="[Text]"/>
      <dgm:spPr/>
      <dgm:t>
        <a:bodyPr/>
        <a:lstStyle/>
        <a:p>
          <a:r>
            <a:rPr lang="en-IN" dirty="0" smtClean="0"/>
            <a:t>Kickbacks</a:t>
          </a:r>
          <a:endParaRPr lang="en-IN" dirty="0"/>
        </a:p>
      </dgm:t>
    </dgm:pt>
    <dgm:pt modelId="{BBD1B84F-6AF7-453F-8740-CAEA748E94B4}" type="parTrans" cxnId="{374B19DE-CD37-41BA-B2C4-75B6BDA5CD49}">
      <dgm:prSet/>
      <dgm:spPr/>
      <dgm:t>
        <a:bodyPr/>
        <a:lstStyle/>
        <a:p>
          <a:endParaRPr lang="en-IN"/>
        </a:p>
      </dgm:t>
    </dgm:pt>
    <dgm:pt modelId="{F3AEA132-5F61-4ED4-B010-5C1B4E32A54C}" type="sibTrans" cxnId="{374B19DE-CD37-41BA-B2C4-75B6BDA5CD49}">
      <dgm:prSet/>
      <dgm:spPr/>
      <dgm:t>
        <a:bodyPr/>
        <a:lstStyle/>
        <a:p>
          <a:endParaRPr lang="en-IN"/>
        </a:p>
      </dgm:t>
    </dgm:pt>
    <dgm:pt modelId="{0EEB3368-9685-48C7-BC06-BA5B34B0EAC5}">
      <dgm:prSet phldrT="[Text]"/>
      <dgm:spPr/>
      <dgm:t>
        <a:bodyPr/>
        <a:lstStyle/>
        <a:p>
          <a:r>
            <a:rPr lang="en-IN" dirty="0" smtClean="0"/>
            <a:t>Lapping</a:t>
          </a:r>
          <a:endParaRPr lang="en-IN" dirty="0"/>
        </a:p>
      </dgm:t>
    </dgm:pt>
    <dgm:pt modelId="{F7671DBA-04A0-407C-BA1D-FF3E415C9AFB}" type="parTrans" cxnId="{DB13FB03-2C3A-4891-9DD2-723DEE914FE0}">
      <dgm:prSet/>
      <dgm:spPr/>
      <dgm:t>
        <a:bodyPr/>
        <a:lstStyle/>
        <a:p>
          <a:endParaRPr lang="en-IN"/>
        </a:p>
      </dgm:t>
    </dgm:pt>
    <dgm:pt modelId="{16BA164B-E197-4A02-A6C0-506E6FF24076}" type="sibTrans" cxnId="{DB13FB03-2C3A-4891-9DD2-723DEE914FE0}">
      <dgm:prSet/>
      <dgm:spPr/>
      <dgm:t>
        <a:bodyPr/>
        <a:lstStyle/>
        <a:p>
          <a:endParaRPr lang="en-IN"/>
        </a:p>
      </dgm:t>
    </dgm:pt>
    <dgm:pt modelId="{D8613E8A-8187-479A-B0E6-A5968D5CF4F7}">
      <dgm:prSet phldrT="[Text]"/>
      <dgm:spPr/>
      <dgm:t>
        <a:bodyPr/>
        <a:lstStyle/>
        <a:p>
          <a:r>
            <a:rPr lang="en-IN" dirty="0" smtClean="0"/>
            <a:t>Overtime</a:t>
          </a:r>
          <a:endParaRPr lang="en-IN" dirty="0"/>
        </a:p>
      </dgm:t>
    </dgm:pt>
    <dgm:pt modelId="{FAAA095C-5AE0-4568-94D5-6E56460036EF}" type="parTrans" cxnId="{1DDEB580-EC17-4FD6-AD8C-1851C8F75318}">
      <dgm:prSet/>
      <dgm:spPr/>
      <dgm:t>
        <a:bodyPr/>
        <a:lstStyle/>
        <a:p>
          <a:endParaRPr lang="en-IN"/>
        </a:p>
      </dgm:t>
    </dgm:pt>
    <dgm:pt modelId="{DB496270-F36E-4C42-BA48-B4CAE0F873D0}" type="sibTrans" cxnId="{1DDEB580-EC17-4FD6-AD8C-1851C8F75318}">
      <dgm:prSet/>
      <dgm:spPr/>
      <dgm:t>
        <a:bodyPr/>
        <a:lstStyle/>
        <a:p>
          <a:endParaRPr lang="en-IN"/>
        </a:p>
      </dgm:t>
    </dgm:pt>
    <dgm:pt modelId="{FF95A2D3-C09B-49D9-9641-15E3C0F267D1}" type="pres">
      <dgm:prSet presAssocID="{C798BC74-CD33-4499-8297-46AA9506BC2E}" presName="diagram" presStyleCnt="0">
        <dgm:presLayoutVars>
          <dgm:chPref val="1"/>
          <dgm:dir/>
          <dgm:animOne val="branch"/>
          <dgm:animLvl val="lvl"/>
          <dgm:resizeHandles val="exact"/>
        </dgm:presLayoutVars>
      </dgm:prSet>
      <dgm:spPr/>
    </dgm:pt>
    <dgm:pt modelId="{F6D81923-6668-47F2-985A-88CE4A79F27F}" type="pres">
      <dgm:prSet presAssocID="{6D01B8AA-C223-44F2-B3B2-9326E4EC4698}" presName="root1" presStyleCnt="0"/>
      <dgm:spPr/>
    </dgm:pt>
    <dgm:pt modelId="{A3C793D9-AB4E-4F9D-9240-511B7B721D41}" type="pres">
      <dgm:prSet presAssocID="{6D01B8AA-C223-44F2-B3B2-9326E4EC4698}" presName="LevelOneTextNode" presStyleLbl="node0" presStyleIdx="0" presStyleCnt="1">
        <dgm:presLayoutVars>
          <dgm:chPref val="3"/>
        </dgm:presLayoutVars>
      </dgm:prSet>
      <dgm:spPr/>
    </dgm:pt>
    <dgm:pt modelId="{E0517AA2-FAAF-4E30-9A86-83AA40710542}" type="pres">
      <dgm:prSet presAssocID="{6D01B8AA-C223-44F2-B3B2-9326E4EC4698}" presName="level2hierChild" presStyleCnt="0"/>
      <dgm:spPr/>
    </dgm:pt>
    <dgm:pt modelId="{A6A02DA7-9CA2-4B95-9668-1A3ADC6113FB}" type="pres">
      <dgm:prSet presAssocID="{DFD80A69-915B-439B-B2EA-3B61B3DEB2AC}" presName="conn2-1" presStyleLbl="parChTrans1D2" presStyleIdx="0" presStyleCnt="2"/>
      <dgm:spPr/>
    </dgm:pt>
    <dgm:pt modelId="{CC8E79A9-174C-4078-BCC7-25482260D09E}" type="pres">
      <dgm:prSet presAssocID="{DFD80A69-915B-439B-B2EA-3B61B3DEB2AC}" presName="connTx" presStyleLbl="parChTrans1D2" presStyleIdx="0" presStyleCnt="2"/>
      <dgm:spPr/>
    </dgm:pt>
    <dgm:pt modelId="{9EC06E67-D87B-4207-9FD1-3F3119E275C1}" type="pres">
      <dgm:prSet presAssocID="{560DE650-C864-43B7-96C5-FB20D657AF0F}" presName="root2" presStyleCnt="0"/>
      <dgm:spPr/>
    </dgm:pt>
    <dgm:pt modelId="{AB6F203F-6E19-4236-AC67-B785268F37F3}" type="pres">
      <dgm:prSet presAssocID="{560DE650-C864-43B7-96C5-FB20D657AF0F}" presName="LevelTwoTextNode" presStyleLbl="node2" presStyleIdx="0" presStyleCnt="2">
        <dgm:presLayoutVars>
          <dgm:chPref val="3"/>
        </dgm:presLayoutVars>
      </dgm:prSet>
      <dgm:spPr/>
    </dgm:pt>
    <dgm:pt modelId="{4D1D2ACD-C130-4250-B6C6-492BE8CC12B5}" type="pres">
      <dgm:prSet presAssocID="{560DE650-C864-43B7-96C5-FB20D657AF0F}" presName="level3hierChild" presStyleCnt="0"/>
      <dgm:spPr/>
    </dgm:pt>
    <dgm:pt modelId="{3C8577B4-1748-42D9-98C8-E5CC5C548657}" type="pres">
      <dgm:prSet presAssocID="{EACC68CD-6E93-4F16-9077-997A40A904B0}" presName="conn2-1" presStyleLbl="parChTrans1D3" presStyleIdx="0" presStyleCnt="3"/>
      <dgm:spPr/>
    </dgm:pt>
    <dgm:pt modelId="{B5CA55CF-4700-4C2E-A757-AC1A3DE3FF4A}" type="pres">
      <dgm:prSet presAssocID="{EACC68CD-6E93-4F16-9077-997A40A904B0}" presName="connTx" presStyleLbl="parChTrans1D3" presStyleIdx="0" presStyleCnt="3"/>
      <dgm:spPr/>
    </dgm:pt>
    <dgm:pt modelId="{97210A3D-C8FA-4111-99E1-BF9C6D56CCD0}" type="pres">
      <dgm:prSet presAssocID="{7EDF16E5-099B-40A3-A6C9-442F0F1A53E0}" presName="root2" presStyleCnt="0"/>
      <dgm:spPr/>
    </dgm:pt>
    <dgm:pt modelId="{D2E41337-7EEE-49EA-89BF-81998B3C62FA}" type="pres">
      <dgm:prSet presAssocID="{7EDF16E5-099B-40A3-A6C9-442F0F1A53E0}" presName="LevelTwoTextNode" presStyleLbl="node3" presStyleIdx="0" presStyleCnt="3">
        <dgm:presLayoutVars>
          <dgm:chPref val="3"/>
        </dgm:presLayoutVars>
      </dgm:prSet>
      <dgm:spPr/>
    </dgm:pt>
    <dgm:pt modelId="{8F3D2D03-FB4E-4C76-94B1-18D4A79E577C}" type="pres">
      <dgm:prSet presAssocID="{7EDF16E5-099B-40A3-A6C9-442F0F1A53E0}" presName="level3hierChild" presStyleCnt="0"/>
      <dgm:spPr/>
    </dgm:pt>
    <dgm:pt modelId="{38B761A5-10A0-4035-BCFC-AF0B42B507B2}" type="pres">
      <dgm:prSet presAssocID="{BBD1B84F-6AF7-453F-8740-CAEA748E94B4}" presName="conn2-1" presStyleLbl="parChTrans1D3" presStyleIdx="1" presStyleCnt="3"/>
      <dgm:spPr/>
    </dgm:pt>
    <dgm:pt modelId="{5DFC8DB9-AA32-4FF0-994B-4F5AF9701597}" type="pres">
      <dgm:prSet presAssocID="{BBD1B84F-6AF7-453F-8740-CAEA748E94B4}" presName="connTx" presStyleLbl="parChTrans1D3" presStyleIdx="1" presStyleCnt="3"/>
      <dgm:spPr/>
    </dgm:pt>
    <dgm:pt modelId="{055F3176-BDAE-4FD4-928C-0631642E783F}" type="pres">
      <dgm:prSet presAssocID="{6E36D124-3943-49B7-88FB-5770063A6144}" presName="root2" presStyleCnt="0"/>
      <dgm:spPr/>
    </dgm:pt>
    <dgm:pt modelId="{706B95B3-8CAD-4D07-B7CD-31B2879AABEE}" type="pres">
      <dgm:prSet presAssocID="{6E36D124-3943-49B7-88FB-5770063A6144}" presName="LevelTwoTextNode" presStyleLbl="node3" presStyleIdx="1" presStyleCnt="3">
        <dgm:presLayoutVars>
          <dgm:chPref val="3"/>
        </dgm:presLayoutVars>
      </dgm:prSet>
      <dgm:spPr/>
      <dgm:t>
        <a:bodyPr/>
        <a:lstStyle/>
        <a:p>
          <a:endParaRPr lang="en-IN"/>
        </a:p>
      </dgm:t>
    </dgm:pt>
    <dgm:pt modelId="{7B34D7C2-048A-44EF-B546-3C761792D4D8}" type="pres">
      <dgm:prSet presAssocID="{6E36D124-3943-49B7-88FB-5770063A6144}" presName="level3hierChild" presStyleCnt="0"/>
      <dgm:spPr/>
    </dgm:pt>
    <dgm:pt modelId="{B23450D0-A3A5-44CB-9081-C1AD6D36BCA7}" type="pres">
      <dgm:prSet presAssocID="{F7671DBA-04A0-407C-BA1D-FF3E415C9AFB}" presName="conn2-1" presStyleLbl="parChTrans1D2" presStyleIdx="1" presStyleCnt="2"/>
      <dgm:spPr/>
    </dgm:pt>
    <dgm:pt modelId="{9C5A4A05-C5ED-4D5C-BF0F-A26E54154537}" type="pres">
      <dgm:prSet presAssocID="{F7671DBA-04A0-407C-BA1D-FF3E415C9AFB}" presName="connTx" presStyleLbl="parChTrans1D2" presStyleIdx="1" presStyleCnt="2"/>
      <dgm:spPr/>
    </dgm:pt>
    <dgm:pt modelId="{468F5A62-1B23-4434-8965-363AD94013C8}" type="pres">
      <dgm:prSet presAssocID="{0EEB3368-9685-48C7-BC06-BA5B34B0EAC5}" presName="root2" presStyleCnt="0"/>
      <dgm:spPr/>
    </dgm:pt>
    <dgm:pt modelId="{4EE3C96B-CDF5-4AD9-B983-17A92C18EDFC}" type="pres">
      <dgm:prSet presAssocID="{0EEB3368-9685-48C7-BC06-BA5B34B0EAC5}" presName="LevelTwoTextNode" presStyleLbl="node2" presStyleIdx="1" presStyleCnt="2">
        <dgm:presLayoutVars>
          <dgm:chPref val="3"/>
        </dgm:presLayoutVars>
      </dgm:prSet>
      <dgm:spPr/>
    </dgm:pt>
    <dgm:pt modelId="{208ADEA8-2100-4A56-B1F4-28E0678F43E7}" type="pres">
      <dgm:prSet presAssocID="{0EEB3368-9685-48C7-BC06-BA5B34B0EAC5}" presName="level3hierChild" presStyleCnt="0"/>
      <dgm:spPr/>
    </dgm:pt>
    <dgm:pt modelId="{DB0D63B1-215D-4F1D-B15E-BE918D40A4FD}" type="pres">
      <dgm:prSet presAssocID="{FAAA095C-5AE0-4568-94D5-6E56460036EF}" presName="conn2-1" presStyleLbl="parChTrans1D3" presStyleIdx="2" presStyleCnt="3"/>
      <dgm:spPr/>
    </dgm:pt>
    <dgm:pt modelId="{E5EBEECA-EC23-482D-B9CA-4DE8C2D7BD02}" type="pres">
      <dgm:prSet presAssocID="{FAAA095C-5AE0-4568-94D5-6E56460036EF}" presName="connTx" presStyleLbl="parChTrans1D3" presStyleIdx="2" presStyleCnt="3"/>
      <dgm:spPr/>
    </dgm:pt>
    <dgm:pt modelId="{30E886A1-93D0-4387-9FAA-0E1701B5AC79}" type="pres">
      <dgm:prSet presAssocID="{D8613E8A-8187-479A-B0E6-A5968D5CF4F7}" presName="root2" presStyleCnt="0"/>
      <dgm:spPr/>
    </dgm:pt>
    <dgm:pt modelId="{45F81C2B-37A7-491A-A65C-BFC9A3D7218E}" type="pres">
      <dgm:prSet presAssocID="{D8613E8A-8187-479A-B0E6-A5968D5CF4F7}" presName="LevelTwoTextNode" presStyleLbl="node3" presStyleIdx="2" presStyleCnt="3">
        <dgm:presLayoutVars>
          <dgm:chPref val="3"/>
        </dgm:presLayoutVars>
      </dgm:prSet>
      <dgm:spPr/>
    </dgm:pt>
    <dgm:pt modelId="{DFC65C7F-D9BB-4E51-AD62-F7168B0B6A11}" type="pres">
      <dgm:prSet presAssocID="{D8613E8A-8187-479A-B0E6-A5968D5CF4F7}" presName="level3hierChild" presStyleCnt="0"/>
      <dgm:spPr/>
    </dgm:pt>
  </dgm:ptLst>
  <dgm:cxnLst>
    <dgm:cxn modelId="{3100A5B3-AEDC-497A-BB04-2A9BC5BB3E21}" type="presOf" srcId="{BBD1B84F-6AF7-453F-8740-CAEA748E94B4}" destId="{38B761A5-10A0-4035-BCFC-AF0B42B507B2}" srcOrd="0" destOrd="0" presId="urn:microsoft.com/office/officeart/2005/8/layout/hierarchy2"/>
    <dgm:cxn modelId="{C73A26E6-265E-4CA0-9228-0D3943324877}" type="presOf" srcId="{EACC68CD-6E93-4F16-9077-997A40A904B0}" destId="{3C8577B4-1748-42D9-98C8-E5CC5C548657}" srcOrd="0" destOrd="0" presId="urn:microsoft.com/office/officeart/2005/8/layout/hierarchy2"/>
    <dgm:cxn modelId="{B6E0EC90-B801-4E33-9E3E-8389012928B0}" type="presOf" srcId="{BBD1B84F-6AF7-453F-8740-CAEA748E94B4}" destId="{5DFC8DB9-AA32-4FF0-994B-4F5AF9701597}" srcOrd="1" destOrd="0" presId="urn:microsoft.com/office/officeart/2005/8/layout/hierarchy2"/>
    <dgm:cxn modelId="{ECE4B57A-A079-4765-978B-C2CB46D008A5}" type="presOf" srcId="{D8613E8A-8187-479A-B0E6-A5968D5CF4F7}" destId="{45F81C2B-37A7-491A-A65C-BFC9A3D7218E}" srcOrd="0" destOrd="0" presId="urn:microsoft.com/office/officeart/2005/8/layout/hierarchy2"/>
    <dgm:cxn modelId="{C11B0F22-EB0F-4EA8-A688-56DFF92FE123}" type="presOf" srcId="{F7671DBA-04A0-407C-BA1D-FF3E415C9AFB}" destId="{B23450D0-A3A5-44CB-9081-C1AD6D36BCA7}" srcOrd="0" destOrd="0" presId="urn:microsoft.com/office/officeart/2005/8/layout/hierarchy2"/>
    <dgm:cxn modelId="{BFEFE189-9796-46AB-9C07-18AAF3DB474E}" srcId="{C798BC74-CD33-4499-8297-46AA9506BC2E}" destId="{6D01B8AA-C223-44F2-B3B2-9326E4EC4698}" srcOrd="0" destOrd="0" parTransId="{A4FF7E8C-BACF-48D3-8486-C564DC3D8C2D}" sibTransId="{B4C5FFBD-39E0-45F4-BBFE-027E468BEA46}"/>
    <dgm:cxn modelId="{374B19DE-CD37-41BA-B2C4-75B6BDA5CD49}" srcId="{560DE650-C864-43B7-96C5-FB20D657AF0F}" destId="{6E36D124-3943-49B7-88FB-5770063A6144}" srcOrd="1" destOrd="0" parTransId="{BBD1B84F-6AF7-453F-8740-CAEA748E94B4}" sibTransId="{F3AEA132-5F61-4ED4-B010-5C1B4E32A54C}"/>
    <dgm:cxn modelId="{C7C59334-BD9B-4503-B0E7-3FDA84E25D08}" type="presOf" srcId="{6E36D124-3943-49B7-88FB-5770063A6144}" destId="{706B95B3-8CAD-4D07-B7CD-31B2879AABEE}" srcOrd="0" destOrd="0" presId="urn:microsoft.com/office/officeart/2005/8/layout/hierarchy2"/>
    <dgm:cxn modelId="{27125A29-9202-4D83-8634-103D264EC30E}" type="presOf" srcId="{FAAA095C-5AE0-4568-94D5-6E56460036EF}" destId="{E5EBEECA-EC23-482D-B9CA-4DE8C2D7BD02}" srcOrd="1" destOrd="0" presId="urn:microsoft.com/office/officeart/2005/8/layout/hierarchy2"/>
    <dgm:cxn modelId="{6DE0AF67-335B-4B1F-9378-43F7AD16551D}" type="presOf" srcId="{F7671DBA-04A0-407C-BA1D-FF3E415C9AFB}" destId="{9C5A4A05-C5ED-4D5C-BF0F-A26E54154537}" srcOrd="1" destOrd="0" presId="urn:microsoft.com/office/officeart/2005/8/layout/hierarchy2"/>
    <dgm:cxn modelId="{5F8FEDBE-7182-4DE7-8B86-DBD485B50752}" type="presOf" srcId="{EACC68CD-6E93-4F16-9077-997A40A904B0}" destId="{B5CA55CF-4700-4C2E-A757-AC1A3DE3FF4A}" srcOrd="1" destOrd="0" presId="urn:microsoft.com/office/officeart/2005/8/layout/hierarchy2"/>
    <dgm:cxn modelId="{74B19031-8D02-428A-B107-FE28FD972870}" type="presOf" srcId="{DFD80A69-915B-439B-B2EA-3B61B3DEB2AC}" destId="{CC8E79A9-174C-4078-BCC7-25482260D09E}" srcOrd="1" destOrd="0" presId="urn:microsoft.com/office/officeart/2005/8/layout/hierarchy2"/>
    <dgm:cxn modelId="{66C13177-00B2-4C44-A74D-7E270DC025FA}" type="presOf" srcId="{560DE650-C864-43B7-96C5-FB20D657AF0F}" destId="{AB6F203F-6E19-4236-AC67-B785268F37F3}" srcOrd="0" destOrd="0" presId="urn:microsoft.com/office/officeart/2005/8/layout/hierarchy2"/>
    <dgm:cxn modelId="{A9D68ECB-C29A-45E0-81D4-FCFA2645B99E}" type="presOf" srcId="{0EEB3368-9685-48C7-BC06-BA5B34B0EAC5}" destId="{4EE3C96B-CDF5-4AD9-B983-17A92C18EDFC}" srcOrd="0" destOrd="0" presId="urn:microsoft.com/office/officeart/2005/8/layout/hierarchy2"/>
    <dgm:cxn modelId="{04F4ABF5-6913-48A7-8736-48E4E6C5D5F3}" srcId="{6D01B8AA-C223-44F2-B3B2-9326E4EC4698}" destId="{560DE650-C864-43B7-96C5-FB20D657AF0F}" srcOrd="0" destOrd="0" parTransId="{DFD80A69-915B-439B-B2EA-3B61B3DEB2AC}" sibTransId="{B73E93A1-A2BB-48C6-9074-483C8CB24232}"/>
    <dgm:cxn modelId="{C819BBFC-4B5F-460C-AF48-EBDD0E6BEF58}" type="presOf" srcId="{7EDF16E5-099B-40A3-A6C9-442F0F1A53E0}" destId="{D2E41337-7EEE-49EA-89BF-81998B3C62FA}" srcOrd="0" destOrd="0" presId="urn:microsoft.com/office/officeart/2005/8/layout/hierarchy2"/>
    <dgm:cxn modelId="{1DDEB580-EC17-4FD6-AD8C-1851C8F75318}" srcId="{0EEB3368-9685-48C7-BC06-BA5B34B0EAC5}" destId="{D8613E8A-8187-479A-B0E6-A5968D5CF4F7}" srcOrd="0" destOrd="0" parTransId="{FAAA095C-5AE0-4568-94D5-6E56460036EF}" sibTransId="{DB496270-F36E-4C42-BA48-B4CAE0F873D0}"/>
    <dgm:cxn modelId="{45C63CF6-A4F3-4E4E-A108-115196F2753D}" type="presOf" srcId="{FAAA095C-5AE0-4568-94D5-6E56460036EF}" destId="{DB0D63B1-215D-4F1D-B15E-BE918D40A4FD}" srcOrd="0" destOrd="0" presId="urn:microsoft.com/office/officeart/2005/8/layout/hierarchy2"/>
    <dgm:cxn modelId="{1D9EBF9E-FE9A-4B26-8163-1063F4DF6187}" srcId="{560DE650-C864-43B7-96C5-FB20D657AF0F}" destId="{7EDF16E5-099B-40A3-A6C9-442F0F1A53E0}" srcOrd="0" destOrd="0" parTransId="{EACC68CD-6E93-4F16-9077-997A40A904B0}" sibTransId="{6C93A680-4D88-41C6-A5BB-A1BA16585448}"/>
    <dgm:cxn modelId="{090E94CA-3AF8-440D-AB14-FA056C9B05AE}" type="presOf" srcId="{6D01B8AA-C223-44F2-B3B2-9326E4EC4698}" destId="{A3C793D9-AB4E-4F9D-9240-511B7B721D41}" srcOrd="0" destOrd="0" presId="urn:microsoft.com/office/officeart/2005/8/layout/hierarchy2"/>
    <dgm:cxn modelId="{DB13FB03-2C3A-4891-9DD2-723DEE914FE0}" srcId="{6D01B8AA-C223-44F2-B3B2-9326E4EC4698}" destId="{0EEB3368-9685-48C7-BC06-BA5B34B0EAC5}" srcOrd="1" destOrd="0" parTransId="{F7671DBA-04A0-407C-BA1D-FF3E415C9AFB}" sibTransId="{16BA164B-E197-4A02-A6C0-506E6FF24076}"/>
    <dgm:cxn modelId="{C102446B-B4DA-4030-A9F0-0CF6DBB43F2C}" type="presOf" srcId="{DFD80A69-915B-439B-B2EA-3B61B3DEB2AC}" destId="{A6A02DA7-9CA2-4B95-9668-1A3ADC6113FB}" srcOrd="0" destOrd="0" presId="urn:microsoft.com/office/officeart/2005/8/layout/hierarchy2"/>
    <dgm:cxn modelId="{69F6629B-F2E1-4F1B-9AAF-5631C63679AD}" type="presOf" srcId="{C798BC74-CD33-4499-8297-46AA9506BC2E}" destId="{FF95A2D3-C09B-49D9-9641-15E3C0F267D1}" srcOrd="0" destOrd="0" presId="urn:microsoft.com/office/officeart/2005/8/layout/hierarchy2"/>
    <dgm:cxn modelId="{AE34E53F-762A-42D9-AF26-1A0BE6FE49EB}" type="presParOf" srcId="{FF95A2D3-C09B-49D9-9641-15E3C0F267D1}" destId="{F6D81923-6668-47F2-985A-88CE4A79F27F}" srcOrd="0" destOrd="0" presId="urn:microsoft.com/office/officeart/2005/8/layout/hierarchy2"/>
    <dgm:cxn modelId="{661C2669-2D1A-484B-9465-D4DEFA10E806}" type="presParOf" srcId="{F6D81923-6668-47F2-985A-88CE4A79F27F}" destId="{A3C793D9-AB4E-4F9D-9240-511B7B721D41}" srcOrd="0" destOrd="0" presId="urn:microsoft.com/office/officeart/2005/8/layout/hierarchy2"/>
    <dgm:cxn modelId="{C2170E2A-E51A-4B1C-901A-A700743E9994}" type="presParOf" srcId="{F6D81923-6668-47F2-985A-88CE4A79F27F}" destId="{E0517AA2-FAAF-4E30-9A86-83AA40710542}" srcOrd="1" destOrd="0" presId="urn:microsoft.com/office/officeart/2005/8/layout/hierarchy2"/>
    <dgm:cxn modelId="{1FD78E13-4341-41E0-8D08-C7F9C482667B}" type="presParOf" srcId="{E0517AA2-FAAF-4E30-9A86-83AA40710542}" destId="{A6A02DA7-9CA2-4B95-9668-1A3ADC6113FB}" srcOrd="0" destOrd="0" presId="urn:microsoft.com/office/officeart/2005/8/layout/hierarchy2"/>
    <dgm:cxn modelId="{B426F4B6-A6F2-492E-BF40-21444017E138}" type="presParOf" srcId="{A6A02DA7-9CA2-4B95-9668-1A3ADC6113FB}" destId="{CC8E79A9-174C-4078-BCC7-25482260D09E}" srcOrd="0" destOrd="0" presId="urn:microsoft.com/office/officeart/2005/8/layout/hierarchy2"/>
    <dgm:cxn modelId="{40A18C88-B889-492B-A6EB-DB89429B81BA}" type="presParOf" srcId="{E0517AA2-FAAF-4E30-9A86-83AA40710542}" destId="{9EC06E67-D87B-4207-9FD1-3F3119E275C1}" srcOrd="1" destOrd="0" presId="urn:microsoft.com/office/officeart/2005/8/layout/hierarchy2"/>
    <dgm:cxn modelId="{5769A442-E1C3-4B7B-BD0E-549236DA5A7C}" type="presParOf" srcId="{9EC06E67-D87B-4207-9FD1-3F3119E275C1}" destId="{AB6F203F-6E19-4236-AC67-B785268F37F3}" srcOrd="0" destOrd="0" presId="urn:microsoft.com/office/officeart/2005/8/layout/hierarchy2"/>
    <dgm:cxn modelId="{9F4FE8EC-7FED-4626-B2C4-416F672E7BB1}" type="presParOf" srcId="{9EC06E67-D87B-4207-9FD1-3F3119E275C1}" destId="{4D1D2ACD-C130-4250-B6C6-492BE8CC12B5}" srcOrd="1" destOrd="0" presId="urn:microsoft.com/office/officeart/2005/8/layout/hierarchy2"/>
    <dgm:cxn modelId="{D68941FA-07CB-4E97-B224-D755CE441C43}" type="presParOf" srcId="{4D1D2ACD-C130-4250-B6C6-492BE8CC12B5}" destId="{3C8577B4-1748-42D9-98C8-E5CC5C548657}" srcOrd="0" destOrd="0" presId="urn:microsoft.com/office/officeart/2005/8/layout/hierarchy2"/>
    <dgm:cxn modelId="{D332A134-BE29-425D-9F79-8F4A20A38073}" type="presParOf" srcId="{3C8577B4-1748-42D9-98C8-E5CC5C548657}" destId="{B5CA55CF-4700-4C2E-A757-AC1A3DE3FF4A}" srcOrd="0" destOrd="0" presId="urn:microsoft.com/office/officeart/2005/8/layout/hierarchy2"/>
    <dgm:cxn modelId="{54E96A4F-99D7-42B9-82B1-1598BAFCF686}" type="presParOf" srcId="{4D1D2ACD-C130-4250-B6C6-492BE8CC12B5}" destId="{97210A3D-C8FA-4111-99E1-BF9C6D56CCD0}" srcOrd="1" destOrd="0" presId="urn:microsoft.com/office/officeart/2005/8/layout/hierarchy2"/>
    <dgm:cxn modelId="{5B2B8951-AAB0-4732-A708-39770E9370FD}" type="presParOf" srcId="{97210A3D-C8FA-4111-99E1-BF9C6D56CCD0}" destId="{D2E41337-7EEE-49EA-89BF-81998B3C62FA}" srcOrd="0" destOrd="0" presId="urn:microsoft.com/office/officeart/2005/8/layout/hierarchy2"/>
    <dgm:cxn modelId="{CA183825-A02E-469E-9171-25316F4CB3ED}" type="presParOf" srcId="{97210A3D-C8FA-4111-99E1-BF9C6D56CCD0}" destId="{8F3D2D03-FB4E-4C76-94B1-18D4A79E577C}" srcOrd="1" destOrd="0" presId="urn:microsoft.com/office/officeart/2005/8/layout/hierarchy2"/>
    <dgm:cxn modelId="{0CBB1714-99F8-4E45-85C7-BDD2AEAB7307}" type="presParOf" srcId="{4D1D2ACD-C130-4250-B6C6-492BE8CC12B5}" destId="{38B761A5-10A0-4035-BCFC-AF0B42B507B2}" srcOrd="2" destOrd="0" presId="urn:microsoft.com/office/officeart/2005/8/layout/hierarchy2"/>
    <dgm:cxn modelId="{039CA4F2-FAB6-479B-8555-110408CC7E47}" type="presParOf" srcId="{38B761A5-10A0-4035-BCFC-AF0B42B507B2}" destId="{5DFC8DB9-AA32-4FF0-994B-4F5AF9701597}" srcOrd="0" destOrd="0" presId="urn:microsoft.com/office/officeart/2005/8/layout/hierarchy2"/>
    <dgm:cxn modelId="{F87B2138-7736-468F-9853-5DC7ADED92A6}" type="presParOf" srcId="{4D1D2ACD-C130-4250-B6C6-492BE8CC12B5}" destId="{055F3176-BDAE-4FD4-928C-0631642E783F}" srcOrd="3" destOrd="0" presId="urn:microsoft.com/office/officeart/2005/8/layout/hierarchy2"/>
    <dgm:cxn modelId="{61344076-E761-4BA3-87EE-8577760CAC2A}" type="presParOf" srcId="{055F3176-BDAE-4FD4-928C-0631642E783F}" destId="{706B95B3-8CAD-4D07-B7CD-31B2879AABEE}" srcOrd="0" destOrd="0" presId="urn:microsoft.com/office/officeart/2005/8/layout/hierarchy2"/>
    <dgm:cxn modelId="{8AD2B7B7-8A89-4538-9C79-3DB9168089E2}" type="presParOf" srcId="{055F3176-BDAE-4FD4-928C-0631642E783F}" destId="{7B34D7C2-048A-44EF-B546-3C761792D4D8}" srcOrd="1" destOrd="0" presId="urn:microsoft.com/office/officeart/2005/8/layout/hierarchy2"/>
    <dgm:cxn modelId="{188A70C1-9B7A-47F1-8964-69E137C1C1E0}" type="presParOf" srcId="{E0517AA2-FAAF-4E30-9A86-83AA40710542}" destId="{B23450D0-A3A5-44CB-9081-C1AD6D36BCA7}" srcOrd="2" destOrd="0" presId="urn:microsoft.com/office/officeart/2005/8/layout/hierarchy2"/>
    <dgm:cxn modelId="{6ADA0529-AD01-4ED4-995D-7EAA4EC2B484}" type="presParOf" srcId="{B23450D0-A3A5-44CB-9081-C1AD6D36BCA7}" destId="{9C5A4A05-C5ED-4D5C-BF0F-A26E54154537}" srcOrd="0" destOrd="0" presId="urn:microsoft.com/office/officeart/2005/8/layout/hierarchy2"/>
    <dgm:cxn modelId="{67552DEE-1EDF-43D3-95B9-0ADE2BD88509}" type="presParOf" srcId="{E0517AA2-FAAF-4E30-9A86-83AA40710542}" destId="{468F5A62-1B23-4434-8965-363AD94013C8}" srcOrd="3" destOrd="0" presId="urn:microsoft.com/office/officeart/2005/8/layout/hierarchy2"/>
    <dgm:cxn modelId="{C8CFCD0B-D412-4732-A749-A8B35BCAA132}" type="presParOf" srcId="{468F5A62-1B23-4434-8965-363AD94013C8}" destId="{4EE3C96B-CDF5-4AD9-B983-17A92C18EDFC}" srcOrd="0" destOrd="0" presId="urn:microsoft.com/office/officeart/2005/8/layout/hierarchy2"/>
    <dgm:cxn modelId="{62A55341-EF62-414C-96C4-F95749524EFA}" type="presParOf" srcId="{468F5A62-1B23-4434-8965-363AD94013C8}" destId="{208ADEA8-2100-4A56-B1F4-28E0678F43E7}" srcOrd="1" destOrd="0" presId="urn:microsoft.com/office/officeart/2005/8/layout/hierarchy2"/>
    <dgm:cxn modelId="{60F518AD-33A2-4CE8-9D3E-CF803D98A42D}" type="presParOf" srcId="{208ADEA8-2100-4A56-B1F4-28E0678F43E7}" destId="{DB0D63B1-215D-4F1D-B15E-BE918D40A4FD}" srcOrd="0" destOrd="0" presId="urn:microsoft.com/office/officeart/2005/8/layout/hierarchy2"/>
    <dgm:cxn modelId="{897BE0FA-0DB9-4D66-9F5E-6399701AB278}" type="presParOf" srcId="{DB0D63B1-215D-4F1D-B15E-BE918D40A4FD}" destId="{E5EBEECA-EC23-482D-B9CA-4DE8C2D7BD02}" srcOrd="0" destOrd="0" presId="urn:microsoft.com/office/officeart/2005/8/layout/hierarchy2"/>
    <dgm:cxn modelId="{4881C638-117E-4D67-8008-1A74669CB51A}" type="presParOf" srcId="{208ADEA8-2100-4A56-B1F4-28E0678F43E7}" destId="{30E886A1-93D0-4387-9FAA-0E1701B5AC79}" srcOrd="1" destOrd="0" presId="urn:microsoft.com/office/officeart/2005/8/layout/hierarchy2"/>
    <dgm:cxn modelId="{E6FE605B-B9BF-42F1-9716-4127DCB657EA}" type="presParOf" srcId="{30E886A1-93D0-4387-9FAA-0E1701B5AC79}" destId="{45F81C2B-37A7-491A-A65C-BFC9A3D7218E}" srcOrd="0" destOrd="0" presId="urn:microsoft.com/office/officeart/2005/8/layout/hierarchy2"/>
    <dgm:cxn modelId="{559E374F-6BF8-4A23-B565-D36F310507C3}" type="presParOf" srcId="{30E886A1-93D0-4387-9FAA-0E1701B5AC79}" destId="{DFC65C7F-D9BB-4E51-AD62-F7168B0B6A11}"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xmlns=""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914162" y="4399020"/>
            <a:ext cx="1037516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xmlns=""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600">
                <a:solidFill>
                  <a:schemeClr val="tx1">
                    <a:tint val="75000"/>
                  </a:schemeClr>
                </a:solidFill>
              </a:defRPr>
            </a:lvl1pPr>
          </a:lstStyle>
          <a:p>
            <a:fld id="{425404F2-BE9A-4460-8815-8F645183555F}" type="datetimeFigureOut">
              <a:rPr lang="en-US" smtClean="0"/>
              <a:pPr/>
              <a:t>5/10/2020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2A4ED3C0-C757-41F9-BB87-484569C2818F}"/>
              </a:ext>
            </a:extLst>
          </p:cNvPr>
          <p:cNvGrpSpPr/>
          <p:nvPr/>
        </p:nvGrpSpPr>
        <p:grpSpPr>
          <a:xfrm>
            <a:off x="3565935" y="1324374"/>
            <a:ext cx="5056956" cy="5056954"/>
            <a:chOff x="4491632" y="2186260"/>
            <a:chExt cx="3341728" cy="3341728"/>
          </a:xfrm>
          <a:solidFill>
            <a:schemeClr val="bg1">
              <a:lumMod val="95000"/>
            </a:schemeClr>
          </a:solidFill>
        </p:grpSpPr>
        <p:sp>
          <p:nvSpPr>
            <p:cNvPr id="3" name="Circle: Hollow 2">
              <a:extLst>
                <a:ext uri="{FF2B5EF4-FFF2-40B4-BE49-F238E27FC236}">
                  <a16:creationId xmlns="" xmlns:a16="http://schemas.microsoft.com/office/drawing/2014/main" id="{40BACDDB-5644-4393-976C-E7044EBB478B}"/>
                </a:ext>
              </a:extLst>
            </p:cNvPr>
            <p:cNvSpPr/>
            <p:nvPr/>
          </p:nvSpPr>
          <p:spPr>
            <a:xfrm>
              <a:off x="5230316" y="2924944"/>
              <a:ext cx="1864360" cy="1864360"/>
            </a:xfrm>
            <a:prstGeom prst="donut">
              <a:avLst>
                <a:gd name="adj" fmla="val 22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Circle: Hollow 3">
              <a:extLst>
                <a:ext uri="{FF2B5EF4-FFF2-40B4-BE49-F238E27FC236}">
                  <a16:creationId xmlns="" xmlns:a16="http://schemas.microsoft.com/office/drawing/2014/main" id="{76479620-E65C-465E-9007-1B767DCEBE21}"/>
                </a:ext>
              </a:extLst>
            </p:cNvPr>
            <p:cNvSpPr/>
            <p:nvPr/>
          </p:nvSpPr>
          <p:spPr>
            <a:xfrm>
              <a:off x="4491632" y="2186260"/>
              <a:ext cx="3341728" cy="3341728"/>
            </a:xfrm>
            <a:prstGeom prst="donut">
              <a:avLst>
                <a:gd name="adj" fmla="val 137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8" name="Group 7">
            <a:extLst>
              <a:ext uri="{FF2B5EF4-FFF2-40B4-BE49-F238E27FC236}">
                <a16:creationId xmlns="" xmlns:a16="http://schemas.microsoft.com/office/drawing/2014/main" id="{6D35104B-6CF2-4515-8914-E62ABA891799}"/>
              </a:ext>
            </a:extLst>
          </p:cNvPr>
          <p:cNvGrpSpPr/>
          <p:nvPr/>
        </p:nvGrpSpPr>
        <p:grpSpPr>
          <a:xfrm>
            <a:off x="1134745" y="1615691"/>
            <a:ext cx="4918008" cy="2195983"/>
            <a:chOff x="609440" y="1340768"/>
            <a:chExt cx="5460544" cy="2438235"/>
          </a:xfrm>
          <a:effectLst/>
        </p:grpSpPr>
        <p:sp>
          <p:nvSpPr>
            <p:cNvPr id="6" name="Arrow: Chevron 5">
              <a:extLst>
                <a:ext uri="{FF2B5EF4-FFF2-40B4-BE49-F238E27FC236}">
                  <a16:creationId xmlns="" xmlns:a16="http://schemas.microsoft.com/office/drawing/2014/main" id="{FFA3A477-B460-401B-A803-33F4EAC03669}"/>
                </a:ext>
              </a:extLst>
            </p:cNvPr>
            <p:cNvSpPr/>
            <p:nvPr/>
          </p:nvSpPr>
          <p:spPr>
            <a:xfrm flipH="1">
              <a:off x="609440" y="1340768"/>
              <a:ext cx="5460543"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0543" h="2438235">
                  <a:moveTo>
                    <a:pt x="1343724" y="0"/>
                  </a:moveTo>
                  <a:lnTo>
                    <a:pt x="5107547" y="0"/>
                  </a:lnTo>
                  <a:lnTo>
                    <a:pt x="5460543" y="731355"/>
                  </a:lnTo>
                  <a:lnTo>
                    <a:pt x="5107547" y="1462709"/>
                  </a:lnTo>
                  <a:lnTo>
                    <a:pt x="1343724" y="1462709"/>
                  </a:lnTo>
                  <a:lnTo>
                    <a:pt x="0" y="2438235"/>
                  </a:lnTo>
                  <a:lnTo>
                    <a:pt x="134372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5">
              <a:extLst>
                <a:ext uri="{FF2B5EF4-FFF2-40B4-BE49-F238E27FC236}">
                  <a16:creationId xmlns="" xmlns:a16="http://schemas.microsoft.com/office/drawing/2014/main" id="{3851688C-C9FF-4FC8-8CB4-4A38CF5C5DB2}"/>
                </a:ext>
              </a:extLst>
            </p:cNvPr>
            <p:cNvSpPr/>
            <p:nvPr/>
          </p:nvSpPr>
          <p:spPr>
            <a:xfrm flipH="1">
              <a:off x="4726260" y="1340768"/>
              <a:ext cx="1343724"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 name="connsiteX0" fmla="*/ 1343724 w 5460543"/>
                <a:gd name="connsiteY0" fmla="*/ 0 h 2438235"/>
                <a:gd name="connsiteX1" fmla="*/ 5460543 w 5460543"/>
                <a:gd name="connsiteY1" fmla="*/ 731355 h 2438235"/>
                <a:gd name="connsiteX2" fmla="*/ 5107547 w 5460543"/>
                <a:gd name="connsiteY2" fmla="*/ 1462709 h 2438235"/>
                <a:gd name="connsiteX3" fmla="*/ 1343724 w 5460543"/>
                <a:gd name="connsiteY3" fmla="*/ 1462709 h 2438235"/>
                <a:gd name="connsiteX4" fmla="*/ 0 w 5460543"/>
                <a:gd name="connsiteY4" fmla="*/ 2438235 h 2438235"/>
                <a:gd name="connsiteX5" fmla="*/ 1343724 w 5460543"/>
                <a:gd name="connsiteY5" fmla="*/ 0 h 2438235"/>
                <a:gd name="connsiteX0" fmla="*/ 1343724 w 5107547"/>
                <a:gd name="connsiteY0" fmla="*/ 0 h 2438235"/>
                <a:gd name="connsiteX1" fmla="*/ 5107547 w 5107547"/>
                <a:gd name="connsiteY1" fmla="*/ 1462709 h 2438235"/>
                <a:gd name="connsiteX2" fmla="*/ 1343724 w 5107547"/>
                <a:gd name="connsiteY2" fmla="*/ 1462709 h 2438235"/>
                <a:gd name="connsiteX3" fmla="*/ 0 w 5107547"/>
                <a:gd name="connsiteY3" fmla="*/ 2438235 h 2438235"/>
                <a:gd name="connsiteX4" fmla="*/ 1343724 w 5107547"/>
                <a:gd name="connsiteY4" fmla="*/ 0 h 2438235"/>
                <a:gd name="connsiteX0" fmla="*/ 1343724 w 1343724"/>
                <a:gd name="connsiteY0" fmla="*/ 0 h 2438235"/>
                <a:gd name="connsiteX1" fmla="*/ 1343724 w 1343724"/>
                <a:gd name="connsiteY1" fmla="*/ 1462709 h 2438235"/>
                <a:gd name="connsiteX2" fmla="*/ 0 w 1343724"/>
                <a:gd name="connsiteY2" fmla="*/ 2438235 h 2438235"/>
                <a:gd name="connsiteX3" fmla="*/ 1343724 w 1343724"/>
                <a:gd name="connsiteY3" fmla="*/ 0 h 2438235"/>
              </a:gdLst>
              <a:ahLst/>
              <a:cxnLst>
                <a:cxn ang="0">
                  <a:pos x="connsiteX0" y="connsiteY0"/>
                </a:cxn>
                <a:cxn ang="0">
                  <a:pos x="connsiteX1" y="connsiteY1"/>
                </a:cxn>
                <a:cxn ang="0">
                  <a:pos x="connsiteX2" y="connsiteY2"/>
                </a:cxn>
                <a:cxn ang="0">
                  <a:pos x="connsiteX3" y="connsiteY3"/>
                </a:cxn>
              </a:cxnLst>
              <a:rect l="l" t="t" r="r" b="b"/>
              <a:pathLst>
                <a:path w="1343724" h="2438235">
                  <a:moveTo>
                    <a:pt x="1343724" y="0"/>
                  </a:moveTo>
                  <a:lnTo>
                    <a:pt x="1343724" y="1462709"/>
                  </a:lnTo>
                  <a:lnTo>
                    <a:pt x="0" y="2438235"/>
                  </a:lnTo>
                  <a:lnTo>
                    <a:pt x="13437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9" name="Group 8">
            <a:extLst>
              <a:ext uri="{FF2B5EF4-FFF2-40B4-BE49-F238E27FC236}">
                <a16:creationId xmlns="" xmlns:a16="http://schemas.microsoft.com/office/drawing/2014/main" id="{D1CD21C5-9B05-4C3E-9DAF-FE5999DC7DA0}"/>
              </a:ext>
            </a:extLst>
          </p:cNvPr>
          <p:cNvGrpSpPr/>
          <p:nvPr/>
        </p:nvGrpSpPr>
        <p:grpSpPr>
          <a:xfrm flipH="1">
            <a:off x="6094412" y="1643050"/>
            <a:ext cx="4918008" cy="2195983"/>
            <a:chOff x="609440" y="1340768"/>
            <a:chExt cx="5460544" cy="2438235"/>
          </a:xfrm>
          <a:solidFill>
            <a:schemeClr val="accent3"/>
          </a:solidFill>
        </p:grpSpPr>
        <p:sp>
          <p:nvSpPr>
            <p:cNvPr id="10" name="Arrow: Chevron 5">
              <a:extLst>
                <a:ext uri="{FF2B5EF4-FFF2-40B4-BE49-F238E27FC236}">
                  <a16:creationId xmlns="" xmlns:a16="http://schemas.microsoft.com/office/drawing/2014/main" id="{30AC135C-DC13-4F8F-BD47-4AF583722B82}"/>
                </a:ext>
              </a:extLst>
            </p:cNvPr>
            <p:cNvSpPr/>
            <p:nvPr/>
          </p:nvSpPr>
          <p:spPr>
            <a:xfrm flipH="1">
              <a:off x="609440" y="1340768"/>
              <a:ext cx="5460543"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0543" h="2438235">
                  <a:moveTo>
                    <a:pt x="1343724" y="0"/>
                  </a:moveTo>
                  <a:lnTo>
                    <a:pt x="5107547" y="0"/>
                  </a:lnTo>
                  <a:lnTo>
                    <a:pt x="5460543" y="731355"/>
                  </a:lnTo>
                  <a:lnTo>
                    <a:pt x="5107547" y="1462709"/>
                  </a:lnTo>
                  <a:lnTo>
                    <a:pt x="1343724" y="1462709"/>
                  </a:lnTo>
                  <a:lnTo>
                    <a:pt x="0" y="2438235"/>
                  </a:lnTo>
                  <a:lnTo>
                    <a:pt x="134372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5">
              <a:extLst>
                <a:ext uri="{FF2B5EF4-FFF2-40B4-BE49-F238E27FC236}">
                  <a16:creationId xmlns="" xmlns:a16="http://schemas.microsoft.com/office/drawing/2014/main" id="{35E41C2D-1547-4A9C-B846-0A63749A308D}"/>
                </a:ext>
              </a:extLst>
            </p:cNvPr>
            <p:cNvSpPr/>
            <p:nvPr/>
          </p:nvSpPr>
          <p:spPr>
            <a:xfrm flipH="1">
              <a:off x="4726260" y="1340768"/>
              <a:ext cx="1343724"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 name="connsiteX0" fmla="*/ 1343724 w 5460543"/>
                <a:gd name="connsiteY0" fmla="*/ 0 h 2438235"/>
                <a:gd name="connsiteX1" fmla="*/ 5460543 w 5460543"/>
                <a:gd name="connsiteY1" fmla="*/ 731355 h 2438235"/>
                <a:gd name="connsiteX2" fmla="*/ 5107547 w 5460543"/>
                <a:gd name="connsiteY2" fmla="*/ 1462709 h 2438235"/>
                <a:gd name="connsiteX3" fmla="*/ 1343724 w 5460543"/>
                <a:gd name="connsiteY3" fmla="*/ 1462709 h 2438235"/>
                <a:gd name="connsiteX4" fmla="*/ 0 w 5460543"/>
                <a:gd name="connsiteY4" fmla="*/ 2438235 h 2438235"/>
                <a:gd name="connsiteX5" fmla="*/ 1343724 w 5460543"/>
                <a:gd name="connsiteY5" fmla="*/ 0 h 2438235"/>
                <a:gd name="connsiteX0" fmla="*/ 1343724 w 5107547"/>
                <a:gd name="connsiteY0" fmla="*/ 0 h 2438235"/>
                <a:gd name="connsiteX1" fmla="*/ 5107547 w 5107547"/>
                <a:gd name="connsiteY1" fmla="*/ 1462709 h 2438235"/>
                <a:gd name="connsiteX2" fmla="*/ 1343724 w 5107547"/>
                <a:gd name="connsiteY2" fmla="*/ 1462709 h 2438235"/>
                <a:gd name="connsiteX3" fmla="*/ 0 w 5107547"/>
                <a:gd name="connsiteY3" fmla="*/ 2438235 h 2438235"/>
                <a:gd name="connsiteX4" fmla="*/ 1343724 w 5107547"/>
                <a:gd name="connsiteY4" fmla="*/ 0 h 2438235"/>
                <a:gd name="connsiteX0" fmla="*/ 1343724 w 1343724"/>
                <a:gd name="connsiteY0" fmla="*/ 0 h 2438235"/>
                <a:gd name="connsiteX1" fmla="*/ 1343724 w 1343724"/>
                <a:gd name="connsiteY1" fmla="*/ 1462709 h 2438235"/>
                <a:gd name="connsiteX2" fmla="*/ 0 w 1343724"/>
                <a:gd name="connsiteY2" fmla="*/ 2438235 h 2438235"/>
                <a:gd name="connsiteX3" fmla="*/ 1343724 w 1343724"/>
                <a:gd name="connsiteY3" fmla="*/ 0 h 2438235"/>
              </a:gdLst>
              <a:ahLst/>
              <a:cxnLst>
                <a:cxn ang="0">
                  <a:pos x="connsiteX0" y="connsiteY0"/>
                </a:cxn>
                <a:cxn ang="0">
                  <a:pos x="connsiteX1" y="connsiteY1"/>
                </a:cxn>
                <a:cxn ang="0">
                  <a:pos x="connsiteX2" y="connsiteY2"/>
                </a:cxn>
                <a:cxn ang="0">
                  <a:pos x="connsiteX3" y="connsiteY3"/>
                </a:cxn>
              </a:cxnLst>
              <a:rect l="l" t="t" r="r" b="b"/>
              <a:pathLst>
                <a:path w="1343724" h="2438235">
                  <a:moveTo>
                    <a:pt x="1343724" y="0"/>
                  </a:moveTo>
                  <a:lnTo>
                    <a:pt x="1343724" y="1462709"/>
                  </a:lnTo>
                  <a:lnTo>
                    <a:pt x="0" y="2438235"/>
                  </a:lnTo>
                  <a:lnTo>
                    <a:pt x="13437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4" name="Group 13">
            <a:extLst>
              <a:ext uri="{FF2B5EF4-FFF2-40B4-BE49-F238E27FC236}">
                <a16:creationId xmlns="" xmlns:a16="http://schemas.microsoft.com/office/drawing/2014/main" id="{36EF6122-4552-49B5-BA53-7D837F6E4FEF}"/>
              </a:ext>
            </a:extLst>
          </p:cNvPr>
          <p:cNvGrpSpPr/>
          <p:nvPr/>
        </p:nvGrpSpPr>
        <p:grpSpPr>
          <a:xfrm flipV="1">
            <a:off x="1134745" y="3894028"/>
            <a:ext cx="4918008" cy="2195983"/>
            <a:chOff x="609440" y="1340768"/>
            <a:chExt cx="5460544" cy="2438235"/>
          </a:xfrm>
          <a:solidFill>
            <a:schemeClr val="accent4"/>
          </a:solidFill>
          <a:effectLst/>
        </p:grpSpPr>
        <p:sp>
          <p:nvSpPr>
            <p:cNvPr id="18" name="Arrow: Chevron 5">
              <a:extLst>
                <a:ext uri="{FF2B5EF4-FFF2-40B4-BE49-F238E27FC236}">
                  <a16:creationId xmlns="" xmlns:a16="http://schemas.microsoft.com/office/drawing/2014/main" id="{FA4CDDDF-CE4D-401F-8013-205565CAED34}"/>
                </a:ext>
              </a:extLst>
            </p:cNvPr>
            <p:cNvSpPr/>
            <p:nvPr/>
          </p:nvSpPr>
          <p:spPr>
            <a:xfrm flipH="1">
              <a:off x="609440" y="1340768"/>
              <a:ext cx="5460543"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0543" h="2438235">
                  <a:moveTo>
                    <a:pt x="1343724" y="0"/>
                  </a:moveTo>
                  <a:lnTo>
                    <a:pt x="5107547" y="0"/>
                  </a:lnTo>
                  <a:lnTo>
                    <a:pt x="5460543" y="731355"/>
                  </a:lnTo>
                  <a:lnTo>
                    <a:pt x="5107547" y="1462709"/>
                  </a:lnTo>
                  <a:lnTo>
                    <a:pt x="1343724" y="1462709"/>
                  </a:lnTo>
                  <a:lnTo>
                    <a:pt x="0" y="2438235"/>
                  </a:lnTo>
                  <a:lnTo>
                    <a:pt x="134372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hevron 5">
              <a:extLst>
                <a:ext uri="{FF2B5EF4-FFF2-40B4-BE49-F238E27FC236}">
                  <a16:creationId xmlns="" xmlns:a16="http://schemas.microsoft.com/office/drawing/2014/main" id="{22FC6223-6E69-409A-9D20-E69CF942722E}"/>
                </a:ext>
              </a:extLst>
            </p:cNvPr>
            <p:cNvSpPr/>
            <p:nvPr/>
          </p:nvSpPr>
          <p:spPr>
            <a:xfrm flipH="1">
              <a:off x="4726260" y="1340768"/>
              <a:ext cx="1343724"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 name="connsiteX0" fmla="*/ 1343724 w 5460543"/>
                <a:gd name="connsiteY0" fmla="*/ 0 h 2438235"/>
                <a:gd name="connsiteX1" fmla="*/ 5460543 w 5460543"/>
                <a:gd name="connsiteY1" fmla="*/ 731355 h 2438235"/>
                <a:gd name="connsiteX2" fmla="*/ 5107547 w 5460543"/>
                <a:gd name="connsiteY2" fmla="*/ 1462709 h 2438235"/>
                <a:gd name="connsiteX3" fmla="*/ 1343724 w 5460543"/>
                <a:gd name="connsiteY3" fmla="*/ 1462709 h 2438235"/>
                <a:gd name="connsiteX4" fmla="*/ 0 w 5460543"/>
                <a:gd name="connsiteY4" fmla="*/ 2438235 h 2438235"/>
                <a:gd name="connsiteX5" fmla="*/ 1343724 w 5460543"/>
                <a:gd name="connsiteY5" fmla="*/ 0 h 2438235"/>
                <a:gd name="connsiteX0" fmla="*/ 1343724 w 5107547"/>
                <a:gd name="connsiteY0" fmla="*/ 0 h 2438235"/>
                <a:gd name="connsiteX1" fmla="*/ 5107547 w 5107547"/>
                <a:gd name="connsiteY1" fmla="*/ 1462709 h 2438235"/>
                <a:gd name="connsiteX2" fmla="*/ 1343724 w 5107547"/>
                <a:gd name="connsiteY2" fmla="*/ 1462709 h 2438235"/>
                <a:gd name="connsiteX3" fmla="*/ 0 w 5107547"/>
                <a:gd name="connsiteY3" fmla="*/ 2438235 h 2438235"/>
                <a:gd name="connsiteX4" fmla="*/ 1343724 w 5107547"/>
                <a:gd name="connsiteY4" fmla="*/ 0 h 2438235"/>
                <a:gd name="connsiteX0" fmla="*/ 1343724 w 1343724"/>
                <a:gd name="connsiteY0" fmla="*/ 0 h 2438235"/>
                <a:gd name="connsiteX1" fmla="*/ 1343724 w 1343724"/>
                <a:gd name="connsiteY1" fmla="*/ 1462709 h 2438235"/>
                <a:gd name="connsiteX2" fmla="*/ 0 w 1343724"/>
                <a:gd name="connsiteY2" fmla="*/ 2438235 h 2438235"/>
                <a:gd name="connsiteX3" fmla="*/ 1343724 w 1343724"/>
                <a:gd name="connsiteY3" fmla="*/ 0 h 2438235"/>
              </a:gdLst>
              <a:ahLst/>
              <a:cxnLst>
                <a:cxn ang="0">
                  <a:pos x="connsiteX0" y="connsiteY0"/>
                </a:cxn>
                <a:cxn ang="0">
                  <a:pos x="connsiteX1" y="connsiteY1"/>
                </a:cxn>
                <a:cxn ang="0">
                  <a:pos x="connsiteX2" y="connsiteY2"/>
                </a:cxn>
                <a:cxn ang="0">
                  <a:pos x="connsiteX3" y="connsiteY3"/>
                </a:cxn>
              </a:cxnLst>
              <a:rect l="l" t="t" r="r" b="b"/>
              <a:pathLst>
                <a:path w="1343724" h="2438235">
                  <a:moveTo>
                    <a:pt x="1343724" y="0"/>
                  </a:moveTo>
                  <a:lnTo>
                    <a:pt x="1343724" y="1462709"/>
                  </a:lnTo>
                  <a:lnTo>
                    <a:pt x="0" y="2438235"/>
                  </a:lnTo>
                  <a:lnTo>
                    <a:pt x="1343724"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5" name="Group 14">
            <a:extLst>
              <a:ext uri="{FF2B5EF4-FFF2-40B4-BE49-F238E27FC236}">
                <a16:creationId xmlns="" xmlns:a16="http://schemas.microsoft.com/office/drawing/2014/main" id="{36024488-910E-4022-AB32-B5312D457AAC}"/>
              </a:ext>
            </a:extLst>
          </p:cNvPr>
          <p:cNvGrpSpPr/>
          <p:nvPr/>
        </p:nvGrpSpPr>
        <p:grpSpPr>
          <a:xfrm flipH="1" flipV="1">
            <a:off x="6136073" y="3894028"/>
            <a:ext cx="4918008" cy="2195983"/>
            <a:chOff x="609440" y="1340768"/>
            <a:chExt cx="5460544" cy="2438235"/>
          </a:xfrm>
          <a:solidFill>
            <a:schemeClr val="accent6"/>
          </a:solidFill>
        </p:grpSpPr>
        <p:sp>
          <p:nvSpPr>
            <p:cNvPr id="16" name="Arrow: Chevron 5">
              <a:extLst>
                <a:ext uri="{FF2B5EF4-FFF2-40B4-BE49-F238E27FC236}">
                  <a16:creationId xmlns="" xmlns:a16="http://schemas.microsoft.com/office/drawing/2014/main" id="{8FB82849-F9C1-43E8-A574-0FE18AF41B2D}"/>
                </a:ext>
              </a:extLst>
            </p:cNvPr>
            <p:cNvSpPr/>
            <p:nvPr/>
          </p:nvSpPr>
          <p:spPr>
            <a:xfrm flipH="1">
              <a:off x="609440" y="1340768"/>
              <a:ext cx="5460543"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0543" h="2438235">
                  <a:moveTo>
                    <a:pt x="1343724" y="0"/>
                  </a:moveTo>
                  <a:lnTo>
                    <a:pt x="5107547" y="0"/>
                  </a:lnTo>
                  <a:lnTo>
                    <a:pt x="5460543" y="731355"/>
                  </a:lnTo>
                  <a:lnTo>
                    <a:pt x="5107547" y="1462709"/>
                  </a:lnTo>
                  <a:lnTo>
                    <a:pt x="1343724" y="1462709"/>
                  </a:lnTo>
                  <a:lnTo>
                    <a:pt x="0" y="2438235"/>
                  </a:lnTo>
                  <a:lnTo>
                    <a:pt x="134372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hevron 5">
              <a:extLst>
                <a:ext uri="{FF2B5EF4-FFF2-40B4-BE49-F238E27FC236}">
                  <a16:creationId xmlns="" xmlns:a16="http://schemas.microsoft.com/office/drawing/2014/main" id="{6418F76A-1E9F-4E7E-8D59-327F84D4647E}"/>
                </a:ext>
              </a:extLst>
            </p:cNvPr>
            <p:cNvSpPr/>
            <p:nvPr/>
          </p:nvSpPr>
          <p:spPr>
            <a:xfrm flipH="1">
              <a:off x="4726260" y="1340768"/>
              <a:ext cx="1343724" cy="2438235"/>
            </a:xfrm>
            <a:custGeom>
              <a:avLst/>
              <a:gdLst>
                <a:gd name="connsiteX0" fmla="*/ 0 w 4116819"/>
                <a:gd name="connsiteY0" fmla="*/ 0 h 1462709"/>
                <a:gd name="connsiteX1" fmla="*/ 3763823 w 4116819"/>
                <a:gd name="connsiteY1" fmla="*/ 0 h 1462709"/>
                <a:gd name="connsiteX2" fmla="*/ 4116819 w 4116819"/>
                <a:gd name="connsiteY2" fmla="*/ 731355 h 1462709"/>
                <a:gd name="connsiteX3" fmla="*/ 3763823 w 4116819"/>
                <a:gd name="connsiteY3" fmla="*/ 1462709 h 1462709"/>
                <a:gd name="connsiteX4" fmla="*/ 0 w 4116819"/>
                <a:gd name="connsiteY4" fmla="*/ 1462709 h 1462709"/>
                <a:gd name="connsiteX5" fmla="*/ 352996 w 4116819"/>
                <a:gd name="connsiteY5" fmla="*/ 731355 h 1462709"/>
                <a:gd name="connsiteX6" fmla="*/ 0 w 4116819"/>
                <a:gd name="connsiteY6" fmla="*/ 0 h 1462709"/>
                <a:gd name="connsiteX0" fmla="*/ 1343724 w 5460543"/>
                <a:gd name="connsiteY0" fmla="*/ 0 h 2438235"/>
                <a:gd name="connsiteX1" fmla="*/ 5107547 w 5460543"/>
                <a:gd name="connsiteY1" fmla="*/ 0 h 2438235"/>
                <a:gd name="connsiteX2" fmla="*/ 5460543 w 5460543"/>
                <a:gd name="connsiteY2" fmla="*/ 731355 h 2438235"/>
                <a:gd name="connsiteX3" fmla="*/ 5107547 w 5460543"/>
                <a:gd name="connsiteY3" fmla="*/ 1462709 h 2438235"/>
                <a:gd name="connsiteX4" fmla="*/ 1343724 w 5460543"/>
                <a:gd name="connsiteY4" fmla="*/ 1462709 h 2438235"/>
                <a:gd name="connsiteX5" fmla="*/ 0 w 5460543"/>
                <a:gd name="connsiteY5" fmla="*/ 2438235 h 2438235"/>
                <a:gd name="connsiteX6" fmla="*/ 1343724 w 5460543"/>
                <a:gd name="connsiteY6" fmla="*/ 0 h 2438235"/>
                <a:gd name="connsiteX0" fmla="*/ 1343724 w 5460543"/>
                <a:gd name="connsiteY0" fmla="*/ 0 h 2438235"/>
                <a:gd name="connsiteX1" fmla="*/ 5460543 w 5460543"/>
                <a:gd name="connsiteY1" fmla="*/ 731355 h 2438235"/>
                <a:gd name="connsiteX2" fmla="*/ 5107547 w 5460543"/>
                <a:gd name="connsiteY2" fmla="*/ 1462709 h 2438235"/>
                <a:gd name="connsiteX3" fmla="*/ 1343724 w 5460543"/>
                <a:gd name="connsiteY3" fmla="*/ 1462709 h 2438235"/>
                <a:gd name="connsiteX4" fmla="*/ 0 w 5460543"/>
                <a:gd name="connsiteY4" fmla="*/ 2438235 h 2438235"/>
                <a:gd name="connsiteX5" fmla="*/ 1343724 w 5460543"/>
                <a:gd name="connsiteY5" fmla="*/ 0 h 2438235"/>
                <a:gd name="connsiteX0" fmla="*/ 1343724 w 5107547"/>
                <a:gd name="connsiteY0" fmla="*/ 0 h 2438235"/>
                <a:gd name="connsiteX1" fmla="*/ 5107547 w 5107547"/>
                <a:gd name="connsiteY1" fmla="*/ 1462709 h 2438235"/>
                <a:gd name="connsiteX2" fmla="*/ 1343724 w 5107547"/>
                <a:gd name="connsiteY2" fmla="*/ 1462709 h 2438235"/>
                <a:gd name="connsiteX3" fmla="*/ 0 w 5107547"/>
                <a:gd name="connsiteY3" fmla="*/ 2438235 h 2438235"/>
                <a:gd name="connsiteX4" fmla="*/ 1343724 w 5107547"/>
                <a:gd name="connsiteY4" fmla="*/ 0 h 2438235"/>
                <a:gd name="connsiteX0" fmla="*/ 1343724 w 1343724"/>
                <a:gd name="connsiteY0" fmla="*/ 0 h 2438235"/>
                <a:gd name="connsiteX1" fmla="*/ 1343724 w 1343724"/>
                <a:gd name="connsiteY1" fmla="*/ 1462709 h 2438235"/>
                <a:gd name="connsiteX2" fmla="*/ 0 w 1343724"/>
                <a:gd name="connsiteY2" fmla="*/ 2438235 h 2438235"/>
                <a:gd name="connsiteX3" fmla="*/ 1343724 w 1343724"/>
                <a:gd name="connsiteY3" fmla="*/ 0 h 2438235"/>
              </a:gdLst>
              <a:ahLst/>
              <a:cxnLst>
                <a:cxn ang="0">
                  <a:pos x="connsiteX0" y="connsiteY0"/>
                </a:cxn>
                <a:cxn ang="0">
                  <a:pos x="connsiteX1" y="connsiteY1"/>
                </a:cxn>
                <a:cxn ang="0">
                  <a:pos x="connsiteX2" y="connsiteY2"/>
                </a:cxn>
                <a:cxn ang="0">
                  <a:pos x="connsiteX3" y="connsiteY3"/>
                </a:cxn>
              </a:cxnLst>
              <a:rect l="l" t="t" r="r" b="b"/>
              <a:pathLst>
                <a:path w="1343724" h="2438235">
                  <a:moveTo>
                    <a:pt x="1343724" y="0"/>
                  </a:moveTo>
                  <a:lnTo>
                    <a:pt x="1343724" y="1462709"/>
                  </a:lnTo>
                  <a:lnTo>
                    <a:pt x="0" y="2438235"/>
                  </a:lnTo>
                  <a:lnTo>
                    <a:pt x="134372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4" name="TextBox 23">
            <a:extLst>
              <a:ext uri="{FF2B5EF4-FFF2-40B4-BE49-F238E27FC236}">
                <a16:creationId xmlns="" xmlns:a16="http://schemas.microsoft.com/office/drawing/2014/main" id="{4CF2CC97-0329-4263-9C7D-524E0764088B}"/>
              </a:ext>
            </a:extLst>
          </p:cNvPr>
          <p:cNvSpPr txBox="1"/>
          <p:nvPr/>
        </p:nvSpPr>
        <p:spPr>
          <a:xfrm>
            <a:off x="2022446" y="1928802"/>
            <a:ext cx="2575581" cy="615553"/>
          </a:xfrm>
          <a:prstGeom prst="rect">
            <a:avLst/>
          </a:prstGeom>
          <a:noFill/>
        </p:spPr>
        <p:txBody>
          <a:bodyPr wrap="square" lIns="0" tIns="0" rIns="0" bIns="0" rtlCol="0">
            <a:spAutoFit/>
          </a:bodyPr>
          <a:lstStyle/>
          <a:p>
            <a:r>
              <a:rPr lang="en-IN" sz="4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Cyber</a:t>
            </a:r>
            <a:r>
              <a:rPr lang="en-IN"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Crime</a:t>
            </a:r>
            <a:r>
              <a:rPr lang="en-IN"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 xmlns:a16="http://schemas.microsoft.com/office/drawing/2014/main" id="{779564C9-E9D7-4971-BB86-902069E365DD}"/>
              </a:ext>
            </a:extLst>
          </p:cNvPr>
          <p:cNvSpPr txBox="1"/>
          <p:nvPr/>
        </p:nvSpPr>
        <p:spPr>
          <a:xfrm>
            <a:off x="2129741" y="5382333"/>
            <a:ext cx="2468286" cy="615553"/>
          </a:xfrm>
          <a:prstGeom prst="rect">
            <a:avLst/>
          </a:prstGeom>
          <a:noFill/>
        </p:spPr>
        <p:txBody>
          <a:bodyPr wrap="square" lIns="0" tIns="0" rIns="0" bIns="0" rtlCol="0">
            <a:spAutoFit/>
          </a:bodyPr>
          <a:lstStyle/>
          <a:p>
            <a:pPr algn="ctr"/>
            <a:r>
              <a:rPr lang="en-IN" sz="4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Embezzlement</a:t>
            </a:r>
            <a:endPar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 xmlns:a16="http://schemas.microsoft.com/office/drawing/2014/main" id="{C191ECCE-B649-4C1C-AB52-A3418BCE5B3B}"/>
              </a:ext>
            </a:extLst>
          </p:cNvPr>
          <p:cNvSpPr txBox="1"/>
          <p:nvPr/>
        </p:nvSpPr>
        <p:spPr>
          <a:xfrm>
            <a:off x="7587321" y="2192093"/>
            <a:ext cx="2468286" cy="615553"/>
          </a:xfrm>
          <a:prstGeom prst="rect">
            <a:avLst/>
          </a:prstGeom>
          <a:noFill/>
        </p:spPr>
        <p:txBody>
          <a:bodyPr wrap="square" lIns="0" tIns="0" rIns="0" bIns="0" rtlCol="0">
            <a:spAutoFit/>
          </a:bodyPr>
          <a:lstStyle/>
          <a:p>
            <a:pPr algn="ctr"/>
            <a:r>
              <a:rPr lang="en-IN" sz="4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Hacking</a:t>
            </a:r>
            <a:endPar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 xmlns:a16="http://schemas.microsoft.com/office/drawing/2014/main" id="{B41B2123-7BFD-49E3-AA82-5EC938593596}"/>
              </a:ext>
            </a:extLst>
          </p:cNvPr>
          <p:cNvSpPr txBox="1"/>
          <p:nvPr/>
        </p:nvSpPr>
        <p:spPr>
          <a:xfrm>
            <a:off x="7587321" y="5382333"/>
            <a:ext cx="2468286" cy="615553"/>
          </a:xfrm>
          <a:prstGeom prst="rect">
            <a:avLst/>
          </a:prstGeom>
          <a:noFill/>
        </p:spPr>
        <p:txBody>
          <a:bodyPr wrap="square" lIns="0" tIns="0" rIns="0" bIns="0" rtlCol="0">
            <a:spAutoFit/>
          </a:bodyPr>
          <a:lstStyle/>
          <a:p>
            <a:pPr algn="ctr"/>
            <a:r>
              <a:rPr lang="en-IN" sz="4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Data</a:t>
            </a:r>
            <a:r>
              <a:rPr lang="en-IN"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sz="4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Stealing</a:t>
            </a:r>
            <a:endParaRPr lang="en-IN" sz="4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 xmlns:a16="http://schemas.microsoft.com/office/drawing/2014/main" id="{B2AE1B35-E803-4CC4-8373-ED0506DC4E2F}"/>
              </a:ext>
            </a:extLst>
          </p:cNvPr>
          <p:cNvSpPr txBox="1"/>
          <p:nvPr/>
        </p:nvSpPr>
        <p:spPr>
          <a:xfrm>
            <a:off x="1358415" y="1936723"/>
            <a:ext cx="652743" cy="584775"/>
          </a:xfrm>
          <a:prstGeom prst="rect">
            <a:avLst/>
          </a:prstGeom>
          <a:noFill/>
        </p:spPr>
        <p:txBody>
          <a:bodyPr wrap="none" rtlCol="0">
            <a:spAutoFit/>
          </a:bodyPr>
          <a:lstStyle/>
          <a:p>
            <a:r>
              <a:rPr lang="en-IN" sz="3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en-IN"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 xmlns:a16="http://schemas.microsoft.com/office/drawing/2014/main" id="{8D1C4571-E19E-45FB-8D36-2E75FD79FD9B}"/>
              </a:ext>
            </a:extLst>
          </p:cNvPr>
          <p:cNvSpPr txBox="1"/>
          <p:nvPr/>
        </p:nvSpPr>
        <p:spPr>
          <a:xfrm>
            <a:off x="10172882" y="1936723"/>
            <a:ext cx="652743" cy="584775"/>
          </a:xfrm>
          <a:prstGeom prst="rect">
            <a:avLst/>
          </a:prstGeom>
          <a:noFill/>
        </p:spPr>
        <p:txBody>
          <a:bodyPr wrap="none" rtlCol="0">
            <a:spAutoFit/>
          </a:bodyPr>
          <a:lstStyle/>
          <a:p>
            <a:r>
              <a:rPr lang="en-IN"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37" name="TextBox 36">
            <a:extLst>
              <a:ext uri="{FF2B5EF4-FFF2-40B4-BE49-F238E27FC236}">
                <a16:creationId xmlns="" xmlns:a16="http://schemas.microsoft.com/office/drawing/2014/main" id="{230DAAE6-E681-43A5-A9DD-7AFEDFD44EAF}"/>
              </a:ext>
            </a:extLst>
          </p:cNvPr>
          <p:cNvSpPr txBox="1"/>
          <p:nvPr/>
        </p:nvSpPr>
        <p:spPr>
          <a:xfrm>
            <a:off x="1358415" y="5132410"/>
            <a:ext cx="652743" cy="584775"/>
          </a:xfrm>
          <a:prstGeom prst="rect">
            <a:avLst/>
          </a:prstGeom>
          <a:noFill/>
        </p:spPr>
        <p:txBody>
          <a:bodyPr wrap="none" rtlCol="0">
            <a:spAutoFit/>
          </a:bodyPr>
          <a:lstStyle/>
          <a:p>
            <a:r>
              <a:rPr lang="en-IN"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38" name="TextBox 37">
            <a:extLst>
              <a:ext uri="{FF2B5EF4-FFF2-40B4-BE49-F238E27FC236}">
                <a16:creationId xmlns="" xmlns:a16="http://schemas.microsoft.com/office/drawing/2014/main" id="{277114F0-B42B-4B4D-B350-FE37C8DDF5B1}"/>
              </a:ext>
            </a:extLst>
          </p:cNvPr>
          <p:cNvSpPr txBox="1"/>
          <p:nvPr/>
        </p:nvSpPr>
        <p:spPr>
          <a:xfrm>
            <a:off x="10172882" y="5132410"/>
            <a:ext cx="652743" cy="584775"/>
          </a:xfrm>
          <a:prstGeom prst="rect">
            <a:avLst/>
          </a:prstGeom>
          <a:noFill/>
        </p:spPr>
        <p:txBody>
          <a:bodyPr wrap="none" rtlCol="0">
            <a:spAutoFit/>
          </a:bodyPr>
          <a:lstStyle/>
          <a:p>
            <a:r>
              <a:rPr lang="en-IN"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sp>
        <p:nvSpPr>
          <p:cNvPr id="39" name="Oval 38">
            <a:extLst>
              <a:ext uri="{FF2B5EF4-FFF2-40B4-BE49-F238E27FC236}">
                <a16:creationId xmlns="" xmlns:a16="http://schemas.microsoft.com/office/drawing/2014/main" id="{E7A68E85-EBD3-4636-B6A1-25F15B71D529}"/>
              </a:ext>
            </a:extLst>
          </p:cNvPr>
          <p:cNvSpPr/>
          <p:nvPr/>
        </p:nvSpPr>
        <p:spPr>
          <a:xfrm>
            <a:off x="5121370" y="2879808"/>
            <a:ext cx="1946084" cy="1946084"/>
          </a:xfrm>
          <a:prstGeom prst="ellipse">
            <a:avLst/>
          </a:prstGeom>
          <a:ln>
            <a:noFill/>
          </a:ln>
          <a:effectLst>
            <a:outerShdw blurRad="304800" dist="1778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40" name="Oval 39">
            <a:extLst>
              <a:ext uri="{FF2B5EF4-FFF2-40B4-BE49-F238E27FC236}">
                <a16:creationId xmlns="" xmlns:a16="http://schemas.microsoft.com/office/drawing/2014/main" id="{EE896EDF-CE8F-4188-809A-BAE80EB3FDA1}"/>
              </a:ext>
            </a:extLst>
          </p:cNvPr>
          <p:cNvSpPr/>
          <p:nvPr/>
        </p:nvSpPr>
        <p:spPr>
          <a:xfrm>
            <a:off x="3879834" y="3193801"/>
            <a:ext cx="4000528" cy="1318097"/>
          </a:xfrm>
          <a:prstGeom prst="ellipse">
            <a:avLst/>
          </a:prstGeom>
          <a:gradFill flip="none" rotWithShape="1">
            <a:gsLst>
              <a:gs pos="0">
                <a:schemeClr val="bg1"/>
              </a:gs>
              <a:gs pos="100000">
                <a:schemeClr val="bg1">
                  <a:lumMod val="85000"/>
                </a:schemeClr>
              </a:gs>
            </a:gsLst>
            <a:lin ang="2700000" scaled="1"/>
            <a:tileRect/>
          </a:gradFill>
          <a:ln>
            <a:noFill/>
          </a:ln>
          <a:effectLst>
            <a:outerShdw blurRad="76200" dist="508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4000" b="1" dirty="0" smtClean="0">
                <a:solidFill>
                  <a:schemeClr val="tx1">
                    <a:lumMod val="75000"/>
                    <a:lumOff val="25000"/>
                  </a:schemeClr>
                </a:solidFill>
                <a:latin typeface="Times" pitchFamily="18" charset="0"/>
                <a:ea typeface="Open Sans" panose="020B0606030504020204" pitchFamily="34" charset="0"/>
                <a:cs typeface="Open Sans" panose="020B0606030504020204" pitchFamily="34" charset="0"/>
              </a:rPr>
              <a:t>Computer Ethics</a:t>
            </a:r>
            <a:endParaRPr lang="en-IN" sz="4000" b="1" dirty="0">
              <a:solidFill>
                <a:schemeClr val="tx1">
                  <a:lumMod val="75000"/>
                  <a:lumOff val="25000"/>
                </a:schemeClr>
              </a:solidFill>
              <a:latin typeface="Times" pitchFamily="18"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68641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latin typeface="Times" pitchFamily="18" charset="0"/>
              </a:rPr>
              <a:t>Embezzlement</a:t>
            </a:r>
            <a:endParaRPr lang="en-IN" sz="4000" dirty="0">
              <a:latin typeface="Times" pitchFamily="18" charset="0"/>
            </a:endParaRPr>
          </a:p>
        </p:txBody>
      </p:sp>
      <p:sp>
        <p:nvSpPr>
          <p:cNvPr id="4" name="Rectangle 3"/>
          <p:cNvSpPr/>
          <p:nvPr/>
        </p:nvSpPr>
        <p:spPr>
          <a:xfrm>
            <a:off x="450810" y="1000108"/>
            <a:ext cx="11572956" cy="2554545"/>
          </a:xfrm>
          <a:prstGeom prst="rect">
            <a:avLst/>
          </a:prstGeom>
        </p:spPr>
        <p:txBody>
          <a:bodyPr wrap="square">
            <a:spAutoFit/>
          </a:bodyPr>
          <a:lstStyle/>
          <a:p>
            <a:pPr>
              <a:buFont typeface="Wingdings" pitchFamily="2" charset="2"/>
              <a:buChar char="§"/>
            </a:pPr>
            <a:r>
              <a:rPr lang="en-IN" sz="3200" dirty="0" smtClean="0">
                <a:latin typeface="Times" pitchFamily="18" charset="0"/>
              </a:rPr>
              <a:t>It is also known as employee theft is the act of wrongfully appropriating funds that have been entrusted into your care but which are owned by someone else.</a:t>
            </a:r>
          </a:p>
          <a:p>
            <a:pPr>
              <a:buFont typeface="Wingdings" pitchFamily="2" charset="2"/>
              <a:buChar char="§"/>
            </a:pPr>
            <a:r>
              <a:rPr lang="en-IN" sz="3200" dirty="0" smtClean="0">
                <a:latin typeface="Times" pitchFamily="18" charset="0"/>
              </a:rPr>
              <a:t>According to embezzlement is the manipulation of accounting records to hide theft of funds.</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Types of Embezzlement</a:t>
            </a:r>
            <a:endParaRPr lang="en-IN" sz="4000" b="1" dirty="0">
              <a:latin typeface="Times" pitchFamily="18" charset="0"/>
            </a:endParaRPr>
          </a:p>
        </p:txBody>
      </p:sp>
      <p:graphicFrame>
        <p:nvGraphicFramePr>
          <p:cNvPr id="3" name="Diagram 2"/>
          <p:cNvGraphicFramePr/>
          <p:nvPr/>
        </p:nvGraphicFramePr>
        <p:xfrm>
          <a:off x="2031471" y="1357298"/>
          <a:ext cx="8125883" cy="4780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latin typeface="Times" pitchFamily="18" charset="0"/>
              </a:rPr>
              <a:t>Hacking</a:t>
            </a:r>
            <a:endParaRPr lang="en-IN" sz="4000" dirty="0">
              <a:latin typeface="Times" pitchFamily="18" charset="0"/>
            </a:endParaRPr>
          </a:p>
        </p:txBody>
      </p:sp>
      <p:sp>
        <p:nvSpPr>
          <p:cNvPr id="3" name="Rectangle 2"/>
          <p:cNvSpPr/>
          <p:nvPr/>
        </p:nvSpPr>
        <p:spPr>
          <a:xfrm>
            <a:off x="522248" y="1071546"/>
            <a:ext cx="11144328" cy="5016758"/>
          </a:xfrm>
          <a:prstGeom prst="rect">
            <a:avLst/>
          </a:prstGeom>
        </p:spPr>
        <p:txBody>
          <a:bodyPr wrap="square">
            <a:spAutoFit/>
          </a:bodyPr>
          <a:lstStyle/>
          <a:p>
            <a:pPr>
              <a:buFont typeface="Wingdings" pitchFamily="2" charset="2"/>
              <a:buChar char="§"/>
            </a:pPr>
            <a:r>
              <a:rPr lang="en-IN" sz="3200" dirty="0" smtClean="0">
                <a:latin typeface="Times" pitchFamily="18" charset="0"/>
              </a:rPr>
              <a:t>It is </a:t>
            </a:r>
            <a:r>
              <a:rPr lang="en-IN" sz="3200" dirty="0" smtClean="0">
                <a:latin typeface="Times" pitchFamily="18" charset="0"/>
              </a:rPr>
              <a:t>unauthorized use of computer and </a:t>
            </a:r>
            <a:r>
              <a:rPr lang="en-IN" sz="3200" dirty="0" smtClean="0">
                <a:latin typeface="Times" pitchFamily="18" charset="0"/>
              </a:rPr>
              <a:t>n</a:t>
            </a:r>
            <a:r>
              <a:rPr lang="en-IN" sz="3200" dirty="0" smtClean="0">
                <a:latin typeface="Times" pitchFamily="18" charset="0"/>
              </a:rPr>
              <a:t>etwork resources called Hacking.</a:t>
            </a:r>
            <a:r>
              <a:rPr lang="en-IN" sz="3200" dirty="0" smtClean="0">
                <a:latin typeface="Times" pitchFamily="18" charset="0"/>
              </a:rPr>
              <a:t> </a:t>
            </a:r>
            <a:r>
              <a:rPr lang="en-IN" sz="3200" dirty="0" smtClean="0">
                <a:latin typeface="Times" pitchFamily="18" charset="0"/>
              </a:rPr>
              <a:t>People who rightly follow this practice of hacking are termed as “Hackers". This practice can either be ethical or unethical. The activity where one breaks into the system but do not violate its security and credentials is called </a:t>
            </a:r>
            <a:r>
              <a:rPr lang="en-IN" sz="3200" b="1" dirty="0" smtClean="0">
                <a:latin typeface="Times" pitchFamily="18" charset="0"/>
              </a:rPr>
              <a:t>Ethical Hacking</a:t>
            </a:r>
            <a:r>
              <a:rPr lang="en-IN" sz="3200" dirty="0" smtClean="0">
                <a:latin typeface="Times" pitchFamily="18" charset="0"/>
              </a:rPr>
              <a:t>. </a:t>
            </a:r>
            <a:endParaRPr lang="en-IN" sz="3200" dirty="0" smtClean="0">
              <a:latin typeface="Times" pitchFamily="18" charset="0"/>
            </a:endParaRPr>
          </a:p>
          <a:p>
            <a:pPr>
              <a:buFont typeface="Wingdings" pitchFamily="2" charset="2"/>
              <a:buChar char="§"/>
            </a:pPr>
            <a:r>
              <a:rPr lang="en-IN" sz="3200" b="1" dirty="0" smtClean="0">
                <a:latin typeface="Times" pitchFamily="18" charset="0"/>
              </a:rPr>
              <a:t>Foot printing : </a:t>
            </a:r>
            <a:r>
              <a:rPr lang="en-IN" sz="3200" dirty="0" smtClean="0">
                <a:latin typeface="Times" pitchFamily="18" charset="0"/>
              </a:rPr>
              <a:t>The systematic foot printing of an organization enables attackers to create a complete profile of an organization’s security posture like system architecture, network blocks and IP addresses exposed on the internet, Hackers gain reconnaissance of the target following a sequences of steps as :</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latin typeface="Times" pitchFamily="18" charset="0"/>
              </a:rPr>
              <a:t>Steps</a:t>
            </a:r>
            <a:endParaRPr lang="en-IN" sz="4000" dirty="0">
              <a:latin typeface="Times" pitchFamily="18" charset="0"/>
            </a:endParaRPr>
          </a:p>
        </p:txBody>
      </p:sp>
      <p:sp>
        <p:nvSpPr>
          <p:cNvPr id="6" name="Rectangle 5"/>
          <p:cNvSpPr/>
          <p:nvPr/>
        </p:nvSpPr>
        <p:spPr>
          <a:xfrm>
            <a:off x="950876" y="2090172"/>
            <a:ext cx="10287072" cy="2062103"/>
          </a:xfrm>
          <a:prstGeom prst="rect">
            <a:avLst/>
          </a:prstGeom>
        </p:spPr>
        <p:txBody>
          <a:bodyPr wrap="square">
            <a:spAutoFit/>
          </a:bodyPr>
          <a:lstStyle/>
          <a:p>
            <a:pPr>
              <a:buFont typeface="Wingdings" pitchFamily="2" charset="2"/>
              <a:buChar char="§"/>
            </a:pPr>
            <a:r>
              <a:rPr lang="en-IN" sz="3200" dirty="0" smtClean="0">
                <a:latin typeface="Times" pitchFamily="18" charset="0"/>
              </a:rPr>
              <a:t>Open Source Foot printing</a:t>
            </a:r>
            <a:endParaRPr lang="en-IN" sz="3200" dirty="0" smtClean="0">
              <a:latin typeface="Times" pitchFamily="18" charset="0"/>
            </a:endParaRPr>
          </a:p>
          <a:p>
            <a:pPr>
              <a:buFont typeface="Wingdings" pitchFamily="2" charset="2"/>
              <a:buChar char="§"/>
            </a:pPr>
            <a:r>
              <a:rPr lang="en-IN" sz="3200" dirty="0" smtClean="0">
                <a:latin typeface="Times" pitchFamily="18" charset="0"/>
              </a:rPr>
              <a:t>Network Enumeration</a:t>
            </a:r>
          </a:p>
          <a:p>
            <a:pPr>
              <a:buFont typeface="Wingdings" pitchFamily="2" charset="2"/>
              <a:buChar char="§"/>
            </a:pPr>
            <a:r>
              <a:rPr lang="en-IN" sz="3200" dirty="0" smtClean="0">
                <a:latin typeface="Times" pitchFamily="18" charset="0"/>
              </a:rPr>
              <a:t>Scanning</a:t>
            </a:r>
          </a:p>
          <a:p>
            <a:pPr>
              <a:buFont typeface="Wingdings" pitchFamily="2" charset="2"/>
              <a:buChar char="§"/>
            </a:pPr>
            <a:r>
              <a:rPr lang="en-IN" sz="3200" dirty="0" smtClean="0">
                <a:latin typeface="Times" pitchFamily="18" charset="0"/>
              </a:rPr>
              <a:t>Stack Fingerprinting</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Data Stealing</a:t>
            </a:r>
            <a:endParaRPr lang="en-IN" sz="4000" b="1" dirty="0">
              <a:latin typeface="Times" pitchFamily="18" charset="0"/>
            </a:endParaRPr>
          </a:p>
        </p:txBody>
      </p:sp>
      <p:sp>
        <p:nvSpPr>
          <p:cNvPr id="3" name="Rectangle 2"/>
          <p:cNvSpPr/>
          <p:nvPr/>
        </p:nvSpPr>
        <p:spPr>
          <a:xfrm>
            <a:off x="1093752" y="797511"/>
            <a:ext cx="10644262" cy="5509200"/>
          </a:xfrm>
          <a:prstGeom prst="rect">
            <a:avLst/>
          </a:prstGeom>
        </p:spPr>
        <p:txBody>
          <a:bodyPr wrap="square">
            <a:spAutoFit/>
          </a:bodyPr>
          <a:lstStyle/>
          <a:p>
            <a:r>
              <a:rPr lang="en-IN" sz="3200" dirty="0" smtClean="0">
                <a:latin typeface="Times" pitchFamily="18" charset="0"/>
              </a:rPr>
              <a:t>Data stealing malware is a web threat that divest victims of personal and proprietary information with the intent of monetizing stolen data through direct use or underground distribution. Content security threats that fall under this umbrella include </a:t>
            </a:r>
            <a:r>
              <a:rPr lang="en-IN" sz="3200" dirty="0" err="1" smtClean="0">
                <a:latin typeface="Times" pitchFamily="18" charset="0"/>
              </a:rPr>
              <a:t>keyloggers</a:t>
            </a:r>
            <a:r>
              <a:rPr lang="en-IN" sz="3200" dirty="0" smtClean="0">
                <a:latin typeface="Times" pitchFamily="18" charset="0"/>
              </a:rPr>
              <a:t>, screen, scrapers, spy ware, adware. Backdoors and bots. The term does not refer to activities such as spam, phishing, DNS poisoning, SEO abuse etc.  However when these threats  result in file download or direct installation, as most hybrid attacks do, files that act as agents to proxy information will fall into the data-stealing malware category.</a:t>
            </a:r>
            <a:endParaRPr lang="en-IN" sz="3200" dirty="0" smtClean="0">
              <a:latin typeface="Times"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AD7573-FEE4-4D82-827B-829C4F6ECBF9}"/>
              </a:ext>
            </a:extLst>
          </p:cNvPr>
          <p:cNvSpPr>
            <a:spLocks noGrp="1"/>
          </p:cNvSpPr>
          <p:nvPr>
            <p:ph type="title"/>
          </p:nvPr>
        </p:nvSpPr>
        <p:spPr>
          <a:xfrm>
            <a:off x="609441" y="274639"/>
            <a:ext cx="10969943" cy="711081"/>
          </a:xfrm>
        </p:spPr>
        <p:txBody>
          <a:bodyPr/>
          <a:lstStyle/>
          <a:p>
            <a:r>
              <a:rPr lang="en-GB" sz="4000" b="1" dirty="0" smtClean="0">
                <a:latin typeface="Times" pitchFamily="18" charset="0"/>
              </a:rPr>
              <a:t>Characteristics of Data stealing Malware</a:t>
            </a:r>
            <a:endParaRPr lang="en-GB" sz="4000" b="1" dirty="0">
              <a:latin typeface="Times" pitchFamily="18" charset="0"/>
            </a:endParaRPr>
          </a:p>
        </p:txBody>
      </p:sp>
      <p:sp>
        <p:nvSpPr>
          <p:cNvPr id="86" name="Rectangle 85">
            <a:extLst>
              <a:ext uri="{FF2B5EF4-FFF2-40B4-BE49-F238E27FC236}">
                <a16:creationId xmlns="" xmlns:a16="http://schemas.microsoft.com/office/drawing/2014/main" id="{597654BF-C4A7-4100-ADA5-6C301E4EC055}"/>
              </a:ext>
            </a:extLst>
          </p:cNvPr>
          <p:cNvSpPr/>
          <p:nvPr/>
        </p:nvSpPr>
        <p:spPr>
          <a:xfrm>
            <a:off x="3035345" y="1356511"/>
            <a:ext cx="7623013" cy="712159"/>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7" name="Rectangle 86">
            <a:extLst>
              <a:ext uri="{FF2B5EF4-FFF2-40B4-BE49-F238E27FC236}">
                <a16:creationId xmlns="" xmlns:a16="http://schemas.microsoft.com/office/drawing/2014/main" id="{86BD46AF-F0DD-4CBF-88BC-E9DE8655689F}"/>
              </a:ext>
            </a:extLst>
          </p:cNvPr>
          <p:cNvSpPr/>
          <p:nvPr/>
        </p:nvSpPr>
        <p:spPr>
          <a:xfrm>
            <a:off x="3035345" y="2067052"/>
            <a:ext cx="7623013" cy="722407"/>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8" name="Rectangle 87">
            <a:extLst>
              <a:ext uri="{FF2B5EF4-FFF2-40B4-BE49-F238E27FC236}">
                <a16:creationId xmlns="" xmlns:a16="http://schemas.microsoft.com/office/drawing/2014/main" id="{39CC60C7-2A64-4829-AA39-084C86954920}"/>
              </a:ext>
            </a:extLst>
          </p:cNvPr>
          <p:cNvSpPr/>
          <p:nvPr/>
        </p:nvSpPr>
        <p:spPr>
          <a:xfrm>
            <a:off x="3035345" y="2782889"/>
            <a:ext cx="7623013" cy="696751"/>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89" name="Rectangle 88">
            <a:extLst>
              <a:ext uri="{FF2B5EF4-FFF2-40B4-BE49-F238E27FC236}">
                <a16:creationId xmlns="" xmlns:a16="http://schemas.microsoft.com/office/drawing/2014/main" id="{DBDB1200-B6C8-44BA-81A0-3E51D6C82735}"/>
              </a:ext>
            </a:extLst>
          </p:cNvPr>
          <p:cNvSpPr/>
          <p:nvPr/>
        </p:nvSpPr>
        <p:spPr>
          <a:xfrm>
            <a:off x="3035345" y="3473359"/>
            <a:ext cx="7623013" cy="732739"/>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90" name="Rectangle 89">
            <a:extLst>
              <a:ext uri="{FF2B5EF4-FFF2-40B4-BE49-F238E27FC236}">
                <a16:creationId xmlns="" xmlns:a16="http://schemas.microsoft.com/office/drawing/2014/main" id="{0935163E-E3CA-4DED-AAC4-3AD6097E1FE2}"/>
              </a:ext>
            </a:extLst>
          </p:cNvPr>
          <p:cNvSpPr/>
          <p:nvPr/>
        </p:nvSpPr>
        <p:spPr>
          <a:xfrm>
            <a:off x="3035345" y="4206103"/>
            <a:ext cx="7623013" cy="701741"/>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91" name="Rectangle 90">
            <a:extLst>
              <a:ext uri="{FF2B5EF4-FFF2-40B4-BE49-F238E27FC236}">
                <a16:creationId xmlns="" xmlns:a16="http://schemas.microsoft.com/office/drawing/2014/main" id="{51F882D0-6996-4326-96FA-EE185379257B}"/>
              </a:ext>
            </a:extLst>
          </p:cNvPr>
          <p:cNvSpPr/>
          <p:nvPr/>
        </p:nvSpPr>
        <p:spPr>
          <a:xfrm>
            <a:off x="5022842" y="4907847"/>
            <a:ext cx="5635516" cy="736207"/>
          </a:xfrm>
          <a:prstGeom prst="rect">
            <a:avLst/>
          </a:prstGeom>
          <a:gradFill flip="none" rotWithShape="1">
            <a:gsLst>
              <a:gs pos="0">
                <a:schemeClr val="accent1">
                  <a:lumMod val="50000"/>
                </a:schemeClr>
              </a:gs>
              <a:gs pos="58000">
                <a:schemeClr val="accent1">
                  <a:shade val="67500"/>
                  <a:satMod val="115000"/>
                </a:schemeClr>
              </a:gs>
              <a:gs pos="100000">
                <a:schemeClr val="accent1">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Times" pitchFamily="18" charset="0"/>
              </a:rPr>
              <a:t>The malware uses multiple file encryption levels that thwarts intrusion detection system after successfully installation</a:t>
            </a:r>
            <a:r>
              <a:rPr lang="en-GB" sz="1400" dirty="0" smtClean="0">
                <a:solidFill>
                  <a:schemeClr val="tx1"/>
                </a:solidFill>
                <a:latin typeface="Times" pitchFamily="18" charset="0"/>
              </a:rPr>
              <a:t>.</a:t>
            </a:r>
            <a:endParaRPr lang="en-GB" sz="1400" dirty="0">
              <a:solidFill>
                <a:schemeClr val="tx1"/>
              </a:solidFill>
              <a:latin typeface="Times" pitchFamily="18" charset="0"/>
            </a:endParaRPr>
          </a:p>
        </p:txBody>
      </p:sp>
      <p:sp>
        <p:nvSpPr>
          <p:cNvPr id="92" name="Rectangle 91">
            <a:extLst>
              <a:ext uri="{FF2B5EF4-FFF2-40B4-BE49-F238E27FC236}">
                <a16:creationId xmlns="" xmlns:a16="http://schemas.microsoft.com/office/drawing/2014/main" id="{8EC4E183-E351-4EEE-B548-64D58C7EF2BA}"/>
              </a:ext>
            </a:extLst>
          </p:cNvPr>
          <p:cNvSpPr/>
          <p:nvPr/>
        </p:nvSpPr>
        <p:spPr>
          <a:xfrm>
            <a:off x="2808264" y="5572140"/>
            <a:ext cx="7623013" cy="696751"/>
          </a:xfrm>
          <a:prstGeom prst="rect">
            <a:avLst/>
          </a:prstGeom>
          <a:gradFill flip="none" rotWithShape="1">
            <a:gsLst>
              <a:gs pos="0">
                <a:schemeClr val="bg1">
                  <a:lumMod val="95000"/>
                  <a:shade val="30000"/>
                  <a:satMod val="115000"/>
                </a:schemeClr>
              </a:gs>
              <a:gs pos="0">
                <a:schemeClr val="bg1">
                  <a:lumMod val="95000"/>
                  <a:shade val="67500"/>
                  <a:satMod val="115000"/>
                </a:schemeClr>
              </a:gs>
              <a:gs pos="30000">
                <a:schemeClr val="bg1">
                  <a:lumMod val="95000"/>
                  <a:shade val="100000"/>
                  <a:satMod val="11500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50000"/>
                  <a:lumOff val="50000"/>
                </a:schemeClr>
              </a:solidFill>
            </a:endParaRPr>
          </a:p>
        </p:txBody>
      </p:sp>
      <p:sp>
        <p:nvSpPr>
          <p:cNvPr id="93" name="Rectangle 92">
            <a:extLst>
              <a:ext uri="{FF2B5EF4-FFF2-40B4-BE49-F238E27FC236}">
                <a16:creationId xmlns="" xmlns:a16="http://schemas.microsoft.com/office/drawing/2014/main" id="{C0E07208-69DF-4BE7-821E-3468D744BC7E}"/>
              </a:ext>
            </a:extLst>
          </p:cNvPr>
          <p:cNvSpPr/>
          <p:nvPr/>
        </p:nvSpPr>
        <p:spPr>
          <a:xfrm>
            <a:off x="10786005" y="1356511"/>
            <a:ext cx="1003308" cy="712159"/>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1</a:t>
            </a:r>
            <a:endParaRPr lang="en-GB" b="1" dirty="0">
              <a:solidFill>
                <a:schemeClr val="tx1">
                  <a:lumMod val="50000"/>
                  <a:lumOff val="50000"/>
                </a:schemeClr>
              </a:solidFill>
            </a:endParaRPr>
          </a:p>
        </p:txBody>
      </p:sp>
      <p:sp>
        <p:nvSpPr>
          <p:cNvPr id="94" name="Rectangle 93">
            <a:extLst>
              <a:ext uri="{FF2B5EF4-FFF2-40B4-BE49-F238E27FC236}">
                <a16:creationId xmlns="" xmlns:a16="http://schemas.microsoft.com/office/drawing/2014/main" id="{EE8511B1-888D-4FC7-8D99-922DE8121EB5}"/>
              </a:ext>
            </a:extLst>
          </p:cNvPr>
          <p:cNvSpPr/>
          <p:nvPr/>
        </p:nvSpPr>
        <p:spPr>
          <a:xfrm>
            <a:off x="10786005" y="2067052"/>
            <a:ext cx="1003308" cy="722407"/>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2</a:t>
            </a:r>
            <a:endParaRPr lang="en-GB" b="1" dirty="0">
              <a:solidFill>
                <a:schemeClr val="tx1">
                  <a:lumMod val="50000"/>
                  <a:lumOff val="50000"/>
                </a:schemeClr>
              </a:solidFill>
            </a:endParaRPr>
          </a:p>
        </p:txBody>
      </p:sp>
      <p:sp>
        <p:nvSpPr>
          <p:cNvPr id="95" name="Rectangle 94">
            <a:extLst>
              <a:ext uri="{FF2B5EF4-FFF2-40B4-BE49-F238E27FC236}">
                <a16:creationId xmlns="" xmlns:a16="http://schemas.microsoft.com/office/drawing/2014/main" id="{ACA9E74C-0EBF-4CDA-8500-2B4B27EE1C8C}"/>
              </a:ext>
            </a:extLst>
          </p:cNvPr>
          <p:cNvSpPr/>
          <p:nvPr/>
        </p:nvSpPr>
        <p:spPr>
          <a:xfrm>
            <a:off x="10786005" y="2782889"/>
            <a:ext cx="1003308" cy="696751"/>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3</a:t>
            </a:r>
            <a:endParaRPr lang="en-GB" b="1" dirty="0">
              <a:solidFill>
                <a:schemeClr val="tx1">
                  <a:lumMod val="50000"/>
                  <a:lumOff val="50000"/>
                </a:schemeClr>
              </a:solidFill>
            </a:endParaRPr>
          </a:p>
        </p:txBody>
      </p:sp>
      <p:sp>
        <p:nvSpPr>
          <p:cNvPr id="96" name="Rectangle 95">
            <a:extLst>
              <a:ext uri="{FF2B5EF4-FFF2-40B4-BE49-F238E27FC236}">
                <a16:creationId xmlns="" xmlns:a16="http://schemas.microsoft.com/office/drawing/2014/main" id="{60E1A5C2-1872-4B7D-AE6B-0551D57B329E}"/>
              </a:ext>
            </a:extLst>
          </p:cNvPr>
          <p:cNvSpPr/>
          <p:nvPr/>
        </p:nvSpPr>
        <p:spPr>
          <a:xfrm>
            <a:off x="10786005" y="3473359"/>
            <a:ext cx="1003308" cy="732739"/>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4</a:t>
            </a:r>
            <a:endParaRPr lang="en-GB" b="1" dirty="0">
              <a:solidFill>
                <a:schemeClr val="tx1">
                  <a:lumMod val="50000"/>
                  <a:lumOff val="50000"/>
                </a:schemeClr>
              </a:solidFill>
            </a:endParaRPr>
          </a:p>
        </p:txBody>
      </p:sp>
      <p:sp>
        <p:nvSpPr>
          <p:cNvPr id="97" name="Rectangle 96">
            <a:extLst>
              <a:ext uri="{FF2B5EF4-FFF2-40B4-BE49-F238E27FC236}">
                <a16:creationId xmlns="" xmlns:a16="http://schemas.microsoft.com/office/drawing/2014/main" id="{7764D984-E60E-4AA5-B928-FC2F5DEAAD3E}"/>
              </a:ext>
            </a:extLst>
          </p:cNvPr>
          <p:cNvSpPr/>
          <p:nvPr/>
        </p:nvSpPr>
        <p:spPr>
          <a:xfrm>
            <a:off x="10786005" y="4206103"/>
            <a:ext cx="1003308" cy="701741"/>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5</a:t>
            </a:r>
            <a:endParaRPr lang="en-GB" b="1" dirty="0">
              <a:solidFill>
                <a:schemeClr val="tx1">
                  <a:lumMod val="50000"/>
                  <a:lumOff val="50000"/>
                </a:schemeClr>
              </a:solidFill>
            </a:endParaRPr>
          </a:p>
        </p:txBody>
      </p:sp>
      <p:sp>
        <p:nvSpPr>
          <p:cNvPr id="98" name="Rectangle 97">
            <a:extLst>
              <a:ext uri="{FF2B5EF4-FFF2-40B4-BE49-F238E27FC236}">
                <a16:creationId xmlns="" xmlns:a16="http://schemas.microsoft.com/office/drawing/2014/main" id="{172E44CA-9B1A-4ED6-9DD6-6A7AD0C5447D}"/>
              </a:ext>
            </a:extLst>
          </p:cNvPr>
          <p:cNvSpPr/>
          <p:nvPr/>
        </p:nvSpPr>
        <p:spPr>
          <a:xfrm>
            <a:off x="10786005" y="4907847"/>
            <a:ext cx="1003308" cy="736207"/>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6</a:t>
            </a:r>
            <a:endParaRPr lang="en-GB" b="1" dirty="0">
              <a:solidFill>
                <a:schemeClr val="bg1"/>
              </a:solidFill>
            </a:endParaRPr>
          </a:p>
        </p:txBody>
      </p:sp>
      <p:sp>
        <p:nvSpPr>
          <p:cNvPr id="99" name="Rectangle 98">
            <a:extLst>
              <a:ext uri="{FF2B5EF4-FFF2-40B4-BE49-F238E27FC236}">
                <a16:creationId xmlns="" xmlns:a16="http://schemas.microsoft.com/office/drawing/2014/main" id="{6BF77557-E6EC-4F12-BC84-301341259295}"/>
              </a:ext>
            </a:extLst>
          </p:cNvPr>
          <p:cNvSpPr/>
          <p:nvPr/>
        </p:nvSpPr>
        <p:spPr>
          <a:xfrm>
            <a:off x="10786005" y="5637775"/>
            <a:ext cx="1003308" cy="696751"/>
          </a:xfrm>
          <a:prstGeom prst="rect">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50000"/>
                    <a:lumOff val="50000"/>
                  </a:schemeClr>
                </a:solidFill>
              </a:rPr>
              <a:t>7</a:t>
            </a:r>
            <a:endParaRPr lang="en-GB" b="1" dirty="0">
              <a:solidFill>
                <a:schemeClr val="tx1">
                  <a:lumMod val="50000"/>
                  <a:lumOff val="50000"/>
                </a:schemeClr>
              </a:solidFill>
            </a:endParaRPr>
          </a:p>
        </p:txBody>
      </p:sp>
      <p:grpSp>
        <p:nvGrpSpPr>
          <p:cNvPr id="3" name="Group 99">
            <a:extLst>
              <a:ext uri="{FF2B5EF4-FFF2-40B4-BE49-F238E27FC236}">
                <a16:creationId xmlns="" xmlns:a16="http://schemas.microsoft.com/office/drawing/2014/main" id="{9ABCADA7-8CA4-4C21-895A-FB6BC13901DB}"/>
              </a:ext>
            </a:extLst>
          </p:cNvPr>
          <p:cNvGrpSpPr/>
          <p:nvPr/>
        </p:nvGrpSpPr>
        <p:grpSpPr>
          <a:xfrm>
            <a:off x="503362" y="1356513"/>
            <a:ext cx="5055429" cy="4978024"/>
            <a:chOff x="1904457" y="1816891"/>
            <a:chExt cx="4206121" cy="3625966"/>
          </a:xfrm>
        </p:grpSpPr>
        <p:sp>
          <p:nvSpPr>
            <p:cNvPr id="101" name="Isosceles Triangle 100">
              <a:extLst>
                <a:ext uri="{FF2B5EF4-FFF2-40B4-BE49-F238E27FC236}">
                  <a16:creationId xmlns="" xmlns:a16="http://schemas.microsoft.com/office/drawing/2014/main" id="{49A30638-5074-4F41-98F2-62FA3D4CA8DE}"/>
                </a:ext>
              </a:extLst>
            </p:cNvPr>
            <p:cNvSpPr/>
            <p:nvPr/>
          </p:nvSpPr>
          <p:spPr>
            <a:xfrm>
              <a:off x="1904457" y="1816891"/>
              <a:ext cx="4206121" cy="3625960"/>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a:extLst>
                <a:ext uri="{FF2B5EF4-FFF2-40B4-BE49-F238E27FC236}">
                  <a16:creationId xmlns="" xmlns:a16="http://schemas.microsoft.com/office/drawing/2014/main" id="{8C063F91-790F-4107-91B8-E9BEE58F564E}"/>
                </a:ext>
              </a:extLst>
            </p:cNvPr>
            <p:cNvSpPr/>
            <p:nvPr/>
          </p:nvSpPr>
          <p:spPr>
            <a:xfrm>
              <a:off x="1904457" y="2334444"/>
              <a:ext cx="3605758" cy="3108406"/>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a:extLst>
                <a:ext uri="{FF2B5EF4-FFF2-40B4-BE49-F238E27FC236}">
                  <a16:creationId xmlns="" xmlns:a16="http://schemas.microsoft.com/office/drawing/2014/main" id="{EAC282E8-43A5-47E7-9AA0-CF923CB6F52B}"/>
                </a:ext>
              </a:extLst>
            </p:cNvPr>
            <p:cNvSpPr/>
            <p:nvPr/>
          </p:nvSpPr>
          <p:spPr>
            <a:xfrm>
              <a:off x="1904457" y="2855857"/>
              <a:ext cx="3000919" cy="2586995"/>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Isosceles Triangle 103">
              <a:extLst>
                <a:ext uri="{FF2B5EF4-FFF2-40B4-BE49-F238E27FC236}">
                  <a16:creationId xmlns="" xmlns:a16="http://schemas.microsoft.com/office/drawing/2014/main" id="{FF2BCD56-B05E-40FA-B92C-CD76F2A6DDBC}"/>
                </a:ext>
              </a:extLst>
            </p:cNvPr>
            <p:cNvSpPr/>
            <p:nvPr/>
          </p:nvSpPr>
          <p:spPr>
            <a:xfrm>
              <a:off x="1904457" y="3358792"/>
              <a:ext cx="2417513" cy="2084059"/>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Isosceles Triangle 104">
              <a:extLst>
                <a:ext uri="{FF2B5EF4-FFF2-40B4-BE49-F238E27FC236}">
                  <a16:creationId xmlns="" xmlns:a16="http://schemas.microsoft.com/office/drawing/2014/main" id="{60C69540-0424-4014-AC7E-1F02D2B47641}"/>
                </a:ext>
              </a:extLst>
            </p:cNvPr>
            <p:cNvSpPr/>
            <p:nvPr/>
          </p:nvSpPr>
          <p:spPr>
            <a:xfrm>
              <a:off x="1904457" y="3892519"/>
              <a:ext cx="1798387" cy="1550332"/>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a:extLst>
                <a:ext uri="{FF2B5EF4-FFF2-40B4-BE49-F238E27FC236}">
                  <a16:creationId xmlns="" xmlns:a16="http://schemas.microsoft.com/office/drawing/2014/main" id="{334F4986-4AF0-44D8-94D5-36CA2471E866}"/>
                </a:ext>
              </a:extLst>
            </p:cNvPr>
            <p:cNvSpPr/>
            <p:nvPr/>
          </p:nvSpPr>
          <p:spPr>
            <a:xfrm>
              <a:off x="1904457" y="4403668"/>
              <a:ext cx="1205456" cy="1039185"/>
            </a:xfrm>
            <a:prstGeom prst="triangle">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a:extLst>
                <a:ext uri="{FF2B5EF4-FFF2-40B4-BE49-F238E27FC236}">
                  <a16:creationId xmlns="" xmlns:a16="http://schemas.microsoft.com/office/drawing/2014/main" id="{108A8339-CF7E-4E14-B003-505BB3C07F51}"/>
                </a:ext>
              </a:extLst>
            </p:cNvPr>
            <p:cNvSpPr/>
            <p:nvPr/>
          </p:nvSpPr>
          <p:spPr>
            <a:xfrm>
              <a:off x="1904457" y="4935347"/>
              <a:ext cx="588712" cy="507510"/>
            </a:xfrm>
            <a:prstGeom prst="triangl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Arrow: Right 107">
            <a:extLst>
              <a:ext uri="{FF2B5EF4-FFF2-40B4-BE49-F238E27FC236}">
                <a16:creationId xmlns="" xmlns:a16="http://schemas.microsoft.com/office/drawing/2014/main" id="{4F18C4D2-8C91-4DE7-9648-AA466DF0AC2E}"/>
              </a:ext>
            </a:extLst>
          </p:cNvPr>
          <p:cNvSpPr/>
          <p:nvPr/>
        </p:nvSpPr>
        <p:spPr>
          <a:xfrm rot="17861369">
            <a:off x="-1310323" y="3593577"/>
            <a:ext cx="5703282" cy="296745"/>
          </a:xfrm>
          <a:prstGeom prst="rightArrow">
            <a:avLst/>
          </a:prstGeom>
          <a:gradFill flip="none" rotWithShape="1">
            <a:gsLst>
              <a:gs pos="100000">
                <a:schemeClr val="bg1">
                  <a:lumMod val="50000"/>
                </a:schemeClr>
              </a:gs>
              <a:gs pos="22000">
                <a:schemeClr val="accent1">
                  <a:lumMod val="5000"/>
                  <a:lumOff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 xmlns:a16="http://schemas.microsoft.com/office/drawing/2014/main" id="{4E8A4BFE-D50D-48CA-BCB7-BF7FAB18D0CD}"/>
              </a:ext>
            </a:extLst>
          </p:cNvPr>
          <p:cNvSpPr txBox="1"/>
          <p:nvPr/>
        </p:nvSpPr>
        <p:spPr>
          <a:xfrm>
            <a:off x="5597489" y="1589480"/>
            <a:ext cx="5070299"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The malware is typically stored in a cache that is routinely flushed</a:t>
            </a:r>
            <a:endParaRPr lang="en-US" sz="1400" dirty="0">
              <a:solidFill>
                <a:schemeClr val="tx1"/>
              </a:solidFill>
              <a:latin typeface="Times" pitchFamily="18" charset="0"/>
            </a:endParaRPr>
          </a:p>
        </p:txBody>
      </p:sp>
      <p:sp>
        <p:nvSpPr>
          <p:cNvPr id="110" name="TextBox 109">
            <a:extLst>
              <a:ext uri="{FF2B5EF4-FFF2-40B4-BE49-F238E27FC236}">
                <a16:creationId xmlns="" xmlns:a16="http://schemas.microsoft.com/office/drawing/2014/main" id="{B718CEC9-2844-4E8B-A3F3-2322BE3E67B9}"/>
              </a:ext>
            </a:extLst>
          </p:cNvPr>
          <p:cNvSpPr txBox="1"/>
          <p:nvPr/>
        </p:nvSpPr>
        <p:spPr>
          <a:xfrm>
            <a:off x="5597489" y="2287634"/>
            <a:ext cx="5386090" cy="246221"/>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dirty="0" smtClean="0">
                <a:solidFill>
                  <a:schemeClr val="tx1"/>
                </a:solidFill>
                <a:latin typeface="Times" pitchFamily="18" charset="0"/>
              </a:rPr>
              <a:t>The malware may be installed via drive by download process.</a:t>
            </a:r>
            <a:endParaRPr lang="en-US" dirty="0">
              <a:solidFill>
                <a:schemeClr val="tx1"/>
              </a:solidFill>
              <a:latin typeface="Times" pitchFamily="18" charset="0"/>
            </a:endParaRPr>
          </a:p>
        </p:txBody>
      </p:sp>
      <p:sp>
        <p:nvSpPr>
          <p:cNvPr id="111" name="TextBox 110">
            <a:extLst>
              <a:ext uri="{FF2B5EF4-FFF2-40B4-BE49-F238E27FC236}">
                <a16:creationId xmlns="" xmlns:a16="http://schemas.microsoft.com/office/drawing/2014/main" id="{FC863926-74FA-43F0-950B-A8E5AA6CC469}"/>
              </a:ext>
            </a:extLst>
          </p:cNvPr>
          <p:cNvSpPr txBox="1"/>
          <p:nvPr/>
        </p:nvSpPr>
        <p:spPr>
          <a:xfrm>
            <a:off x="5597489" y="2990643"/>
            <a:ext cx="2527936"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The malware hides in web traffic</a:t>
            </a:r>
            <a:endParaRPr lang="en-US" sz="1400" dirty="0">
              <a:solidFill>
                <a:schemeClr val="tx1"/>
              </a:solidFill>
              <a:latin typeface="Times" pitchFamily="18" charset="0"/>
            </a:endParaRPr>
          </a:p>
        </p:txBody>
      </p:sp>
      <p:sp>
        <p:nvSpPr>
          <p:cNvPr id="112" name="TextBox 111">
            <a:extLst>
              <a:ext uri="{FF2B5EF4-FFF2-40B4-BE49-F238E27FC236}">
                <a16:creationId xmlns="" xmlns:a16="http://schemas.microsoft.com/office/drawing/2014/main" id="{F7EBA4CA-0E7D-4820-993B-39AA36AA471E}"/>
              </a:ext>
            </a:extLst>
          </p:cNvPr>
          <p:cNvSpPr txBox="1"/>
          <p:nvPr/>
        </p:nvSpPr>
        <p:spPr>
          <a:xfrm>
            <a:off x="5597489" y="3699107"/>
            <a:ext cx="3417602"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There are no Perceivable network anomalies</a:t>
            </a:r>
            <a:endParaRPr lang="en-US" sz="1400" dirty="0">
              <a:solidFill>
                <a:schemeClr val="tx1"/>
              </a:solidFill>
              <a:latin typeface="Times" pitchFamily="18" charset="0"/>
            </a:endParaRPr>
          </a:p>
        </p:txBody>
      </p:sp>
      <p:sp>
        <p:nvSpPr>
          <p:cNvPr id="113" name="TextBox 112">
            <a:extLst>
              <a:ext uri="{FF2B5EF4-FFF2-40B4-BE49-F238E27FC236}">
                <a16:creationId xmlns="" xmlns:a16="http://schemas.microsoft.com/office/drawing/2014/main" id="{9FCCEB96-6508-42C2-B8F1-8789A28543F5}"/>
              </a:ext>
            </a:extLst>
          </p:cNvPr>
          <p:cNvSpPr txBox="1"/>
          <p:nvPr/>
        </p:nvSpPr>
        <p:spPr>
          <a:xfrm>
            <a:off x="5237156" y="4429132"/>
            <a:ext cx="5809283" cy="215444"/>
          </a:xfrm>
          <a:prstGeom prst="rect">
            <a:avLst/>
          </a:prstGeom>
          <a:noFill/>
        </p:spPr>
        <p:txBody>
          <a:bodyPr wrap="non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Malware is temporary or rogue, frequently changes and extend its functions</a:t>
            </a:r>
            <a:endParaRPr lang="en-US" sz="1400" dirty="0">
              <a:solidFill>
                <a:schemeClr val="tx1"/>
              </a:solidFill>
              <a:latin typeface="Times" pitchFamily="18" charset="0"/>
            </a:endParaRPr>
          </a:p>
        </p:txBody>
      </p:sp>
      <p:sp>
        <p:nvSpPr>
          <p:cNvPr id="115" name="TextBox 114">
            <a:extLst>
              <a:ext uri="{FF2B5EF4-FFF2-40B4-BE49-F238E27FC236}">
                <a16:creationId xmlns="" xmlns:a16="http://schemas.microsoft.com/office/drawing/2014/main" id="{CC2E45C6-1717-4979-A636-38DC533E816A}"/>
              </a:ext>
            </a:extLst>
          </p:cNvPr>
          <p:cNvSpPr txBox="1"/>
          <p:nvPr/>
        </p:nvSpPr>
        <p:spPr>
          <a:xfrm>
            <a:off x="5597489" y="5929329"/>
            <a:ext cx="4926079" cy="215444"/>
          </a:xfrm>
          <a:prstGeom prst="rect">
            <a:avLst/>
          </a:prstGeom>
          <a:noFill/>
        </p:spPr>
        <p:txBody>
          <a:bodyPr wrap="square" lIns="0" tIns="0" rIns="0" bIns="0" rtlCol="0">
            <a:spAutoFit/>
          </a:bodyPr>
          <a:lstStyle>
            <a:defPPr>
              <a:defRPr lang="en-US"/>
            </a:defPPr>
            <a:lvl1pPr>
              <a:defRPr sz="1600" b="1" kern="0">
                <a:solidFill>
                  <a:schemeClr val="tx1">
                    <a:lumMod val="50000"/>
                    <a:lumOff val="50000"/>
                  </a:schemeClr>
                </a:solidFill>
                <a:latin typeface="Arial" panose="020B0604020202020204" pitchFamily="34" charset="0"/>
                <a:cs typeface="Arial" pitchFamily="34" charset="0"/>
              </a:defRPr>
            </a:lvl1pPr>
          </a:lstStyle>
          <a:p>
            <a:r>
              <a:rPr lang="en-US" sz="1400" dirty="0" smtClean="0">
                <a:solidFill>
                  <a:schemeClr val="tx1"/>
                </a:solidFill>
                <a:latin typeface="Times" pitchFamily="18" charset="0"/>
              </a:rPr>
              <a:t>It is difficult for antivirus software.</a:t>
            </a:r>
            <a:endParaRPr lang="en-US" sz="1400" dirty="0">
              <a:solidFill>
                <a:schemeClr val="tx1"/>
              </a:solidFill>
              <a:latin typeface="Times" pitchFamily="18" charset="0"/>
            </a:endParaRPr>
          </a:p>
        </p:txBody>
      </p:sp>
      <p:grpSp>
        <p:nvGrpSpPr>
          <p:cNvPr id="4" name="Group 115">
            <a:extLst>
              <a:ext uri="{FF2B5EF4-FFF2-40B4-BE49-F238E27FC236}">
                <a16:creationId xmlns="" xmlns:a16="http://schemas.microsoft.com/office/drawing/2014/main" id="{332D1E88-FEEC-4619-88F9-35DF59BF9E54}"/>
              </a:ext>
            </a:extLst>
          </p:cNvPr>
          <p:cNvGrpSpPr/>
          <p:nvPr/>
        </p:nvGrpSpPr>
        <p:grpSpPr>
          <a:xfrm>
            <a:off x="1306137" y="5901854"/>
            <a:ext cx="291661" cy="366742"/>
            <a:chOff x="2071556" y="1425834"/>
            <a:chExt cx="359302" cy="451795"/>
          </a:xfrm>
          <a:solidFill>
            <a:schemeClr val="bg1"/>
          </a:solidFill>
        </p:grpSpPr>
        <p:sp>
          <p:nvSpPr>
            <p:cNvPr id="117" name="Freeform 63">
              <a:extLst>
                <a:ext uri="{FF2B5EF4-FFF2-40B4-BE49-F238E27FC236}">
                  <a16:creationId xmlns="" xmlns:a16="http://schemas.microsoft.com/office/drawing/2014/main" id="{2BFC7A29-E9A8-4008-94E9-BE6A249B941D}"/>
                </a:ext>
              </a:extLst>
            </p:cNvPr>
            <p:cNvSpPr>
              <a:spLocks/>
            </p:cNvSpPr>
            <p:nvPr/>
          </p:nvSpPr>
          <p:spPr bwMode="auto">
            <a:xfrm>
              <a:off x="2135082" y="1493425"/>
              <a:ext cx="232250" cy="272906"/>
            </a:xfrm>
            <a:custGeom>
              <a:avLst/>
              <a:gdLst>
                <a:gd name="T0" fmla="*/ 97 w 193"/>
                <a:gd name="T1" fmla="*/ 0 h 227"/>
                <a:gd name="T2" fmla="*/ 0 w 193"/>
                <a:gd name="T3" fmla="*/ 96 h 227"/>
                <a:gd name="T4" fmla="*/ 18 w 193"/>
                <a:gd name="T5" fmla="*/ 152 h 227"/>
                <a:gd name="T6" fmla="*/ 49 w 193"/>
                <a:gd name="T7" fmla="*/ 223 h 227"/>
                <a:gd name="T8" fmla="*/ 49 w 193"/>
                <a:gd name="T9" fmla="*/ 224 h 227"/>
                <a:gd name="T10" fmla="*/ 52 w 193"/>
                <a:gd name="T11" fmla="*/ 227 h 227"/>
                <a:gd name="T12" fmla="*/ 141 w 193"/>
                <a:gd name="T13" fmla="*/ 227 h 227"/>
                <a:gd name="T14" fmla="*/ 145 w 193"/>
                <a:gd name="T15" fmla="*/ 224 h 227"/>
                <a:gd name="T16" fmla="*/ 145 w 193"/>
                <a:gd name="T17" fmla="*/ 223 h 227"/>
                <a:gd name="T18" fmla="*/ 176 w 193"/>
                <a:gd name="T19" fmla="*/ 150 h 227"/>
                <a:gd name="T20" fmla="*/ 193 w 193"/>
                <a:gd name="T21" fmla="*/ 96 h 227"/>
                <a:gd name="T22" fmla="*/ 97 w 193"/>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27">
                  <a:moveTo>
                    <a:pt x="97" y="0"/>
                  </a:moveTo>
                  <a:cubicBezTo>
                    <a:pt x="43" y="0"/>
                    <a:pt x="0" y="43"/>
                    <a:pt x="0" y="96"/>
                  </a:cubicBezTo>
                  <a:cubicBezTo>
                    <a:pt x="0" y="117"/>
                    <a:pt x="7" y="136"/>
                    <a:pt x="18" y="152"/>
                  </a:cubicBezTo>
                  <a:cubicBezTo>
                    <a:pt x="32" y="174"/>
                    <a:pt x="49" y="198"/>
                    <a:pt x="49" y="223"/>
                  </a:cubicBezTo>
                  <a:cubicBezTo>
                    <a:pt x="49" y="224"/>
                    <a:pt x="49" y="224"/>
                    <a:pt x="49" y="224"/>
                  </a:cubicBezTo>
                  <a:cubicBezTo>
                    <a:pt x="49" y="226"/>
                    <a:pt x="50" y="227"/>
                    <a:pt x="52" y="227"/>
                  </a:cubicBezTo>
                  <a:cubicBezTo>
                    <a:pt x="141" y="227"/>
                    <a:pt x="141" y="227"/>
                    <a:pt x="141" y="227"/>
                  </a:cubicBezTo>
                  <a:cubicBezTo>
                    <a:pt x="143" y="227"/>
                    <a:pt x="145" y="226"/>
                    <a:pt x="145" y="224"/>
                  </a:cubicBezTo>
                  <a:cubicBezTo>
                    <a:pt x="145" y="223"/>
                    <a:pt x="145" y="223"/>
                    <a:pt x="145" y="223"/>
                  </a:cubicBezTo>
                  <a:cubicBezTo>
                    <a:pt x="145" y="197"/>
                    <a:pt x="163" y="173"/>
                    <a:pt x="176" y="150"/>
                  </a:cubicBezTo>
                  <a:cubicBezTo>
                    <a:pt x="187" y="135"/>
                    <a:pt x="193" y="116"/>
                    <a:pt x="193" y="96"/>
                  </a:cubicBezTo>
                  <a:cubicBezTo>
                    <a:pt x="193" y="43"/>
                    <a:pt x="150" y="0"/>
                    <a:pt x="9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18" name="Freeform 64">
              <a:extLst>
                <a:ext uri="{FF2B5EF4-FFF2-40B4-BE49-F238E27FC236}">
                  <a16:creationId xmlns="" xmlns:a16="http://schemas.microsoft.com/office/drawing/2014/main" id="{8AE806C4-5E26-4432-9B9D-80B96CCA4748}"/>
                </a:ext>
              </a:extLst>
            </p:cNvPr>
            <p:cNvSpPr>
              <a:spLocks/>
            </p:cNvSpPr>
            <p:nvPr/>
          </p:nvSpPr>
          <p:spPr bwMode="auto">
            <a:xfrm>
              <a:off x="2194034" y="1817660"/>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4"/>
                    <a:pt x="4" y="19"/>
                    <a:pt x="9" y="19"/>
                  </a:cubicBezTo>
                  <a:cubicBezTo>
                    <a:pt x="86" y="19"/>
                    <a:pt x="86" y="19"/>
                    <a:pt x="86" y="19"/>
                  </a:cubicBezTo>
                  <a:cubicBezTo>
                    <a:pt x="91" y="19"/>
                    <a:pt x="96" y="14"/>
                    <a:pt x="96" y="9"/>
                  </a:cubicBezTo>
                  <a:cubicBezTo>
                    <a:pt x="96" y="4"/>
                    <a:pt x="91" y="0"/>
                    <a:pt x="8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19" name="Freeform 65">
              <a:extLst>
                <a:ext uri="{FF2B5EF4-FFF2-40B4-BE49-F238E27FC236}">
                  <a16:creationId xmlns="" xmlns:a16="http://schemas.microsoft.com/office/drawing/2014/main" id="{0E6AAE5C-4B92-448B-B5F7-87820E27FC86}"/>
                </a:ext>
              </a:extLst>
            </p:cNvPr>
            <p:cNvSpPr>
              <a:spLocks/>
            </p:cNvSpPr>
            <p:nvPr/>
          </p:nvSpPr>
          <p:spPr bwMode="auto">
            <a:xfrm>
              <a:off x="2194034" y="1780561"/>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5"/>
                    <a:pt x="4" y="19"/>
                    <a:pt x="9" y="19"/>
                  </a:cubicBezTo>
                  <a:cubicBezTo>
                    <a:pt x="86" y="19"/>
                    <a:pt x="86" y="19"/>
                    <a:pt x="86" y="19"/>
                  </a:cubicBezTo>
                  <a:cubicBezTo>
                    <a:pt x="91" y="19"/>
                    <a:pt x="96" y="15"/>
                    <a:pt x="96" y="9"/>
                  </a:cubicBezTo>
                  <a:cubicBezTo>
                    <a:pt x="96" y="4"/>
                    <a:pt x="91" y="0"/>
                    <a:pt x="8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0" name="Freeform 66">
              <a:extLst>
                <a:ext uri="{FF2B5EF4-FFF2-40B4-BE49-F238E27FC236}">
                  <a16:creationId xmlns="" xmlns:a16="http://schemas.microsoft.com/office/drawing/2014/main" id="{45D75F4C-35D8-4BAD-84FB-75102A42FA7F}"/>
                </a:ext>
              </a:extLst>
            </p:cNvPr>
            <p:cNvSpPr>
              <a:spLocks/>
            </p:cNvSpPr>
            <p:nvPr/>
          </p:nvSpPr>
          <p:spPr bwMode="auto">
            <a:xfrm>
              <a:off x="2214870" y="1853743"/>
              <a:ext cx="74198" cy="23886"/>
            </a:xfrm>
            <a:custGeom>
              <a:avLst/>
              <a:gdLst>
                <a:gd name="T0" fmla="*/ 2 w 62"/>
                <a:gd name="T1" fmla="*/ 0 h 20"/>
                <a:gd name="T2" fmla="*/ 1 w 62"/>
                <a:gd name="T3" fmla="*/ 3 h 20"/>
                <a:gd name="T4" fmla="*/ 16 w 62"/>
                <a:gd name="T5" fmla="*/ 17 h 20"/>
                <a:gd name="T6" fmla="*/ 21 w 62"/>
                <a:gd name="T7" fmla="*/ 20 h 20"/>
                <a:gd name="T8" fmla="*/ 40 w 62"/>
                <a:gd name="T9" fmla="*/ 20 h 20"/>
                <a:gd name="T10" fmla="*/ 46 w 62"/>
                <a:gd name="T11" fmla="*/ 17 h 20"/>
                <a:gd name="T12" fmla="*/ 60 w 62"/>
                <a:gd name="T13" fmla="*/ 3 h 20"/>
                <a:gd name="T14" fmla="*/ 59 w 62"/>
                <a:gd name="T15" fmla="*/ 0 h 20"/>
                <a:gd name="T16" fmla="*/ 2 w 6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2" y="0"/>
                  </a:moveTo>
                  <a:cubicBezTo>
                    <a:pt x="0" y="0"/>
                    <a:pt x="0" y="1"/>
                    <a:pt x="1" y="3"/>
                  </a:cubicBezTo>
                  <a:cubicBezTo>
                    <a:pt x="16" y="17"/>
                    <a:pt x="16" y="17"/>
                    <a:pt x="16" y="17"/>
                  </a:cubicBezTo>
                  <a:cubicBezTo>
                    <a:pt x="17" y="19"/>
                    <a:pt x="19" y="20"/>
                    <a:pt x="21" y="20"/>
                  </a:cubicBezTo>
                  <a:cubicBezTo>
                    <a:pt x="40" y="20"/>
                    <a:pt x="40" y="20"/>
                    <a:pt x="40" y="20"/>
                  </a:cubicBezTo>
                  <a:cubicBezTo>
                    <a:pt x="42" y="20"/>
                    <a:pt x="44" y="19"/>
                    <a:pt x="46" y="17"/>
                  </a:cubicBezTo>
                  <a:cubicBezTo>
                    <a:pt x="60" y="3"/>
                    <a:pt x="60" y="3"/>
                    <a:pt x="60" y="3"/>
                  </a:cubicBezTo>
                  <a:cubicBezTo>
                    <a:pt x="62" y="1"/>
                    <a:pt x="61" y="0"/>
                    <a:pt x="59"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1" name="Freeform 67">
              <a:extLst>
                <a:ext uri="{FF2B5EF4-FFF2-40B4-BE49-F238E27FC236}">
                  <a16:creationId xmlns="" xmlns:a16="http://schemas.microsoft.com/office/drawing/2014/main" id="{B86BFA94-E4BF-44CE-8631-CF63B959A25C}"/>
                </a:ext>
              </a:extLst>
            </p:cNvPr>
            <p:cNvSpPr>
              <a:spLocks/>
            </p:cNvSpPr>
            <p:nvPr/>
          </p:nvSpPr>
          <p:spPr bwMode="auto">
            <a:xfrm>
              <a:off x="2362250" y="1692642"/>
              <a:ext cx="39640" cy="39640"/>
            </a:xfrm>
            <a:custGeom>
              <a:avLst/>
              <a:gdLst>
                <a:gd name="T0" fmla="*/ 0 w 33"/>
                <a:gd name="T1" fmla="*/ 17 h 33"/>
                <a:gd name="T2" fmla="*/ 17 w 33"/>
                <a:gd name="T3" fmla="*/ 33 h 33"/>
                <a:gd name="T4" fmla="*/ 33 w 33"/>
                <a:gd name="T5" fmla="*/ 13 h 33"/>
                <a:gd name="T6" fmla="*/ 14 w 33"/>
                <a:gd name="T7" fmla="*/ 0 h 33"/>
                <a:gd name="T8" fmla="*/ 0 w 33"/>
                <a:gd name="T9" fmla="*/ 17 h 33"/>
              </a:gdLst>
              <a:ahLst/>
              <a:cxnLst>
                <a:cxn ang="0">
                  <a:pos x="T0" y="T1"/>
                </a:cxn>
                <a:cxn ang="0">
                  <a:pos x="T2" y="T3"/>
                </a:cxn>
                <a:cxn ang="0">
                  <a:pos x="T4" y="T5"/>
                </a:cxn>
                <a:cxn ang="0">
                  <a:pos x="T6" y="T7"/>
                </a:cxn>
                <a:cxn ang="0">
                  <a:pos x="T8" y="T9"/>
                </a:cxn>
              </a:cxnLst>
              <a:rect l="0" t="0" r="r" b="b"/>
              <a:pathLst>
                <a:path w="33" h="33">
                  <a:moveTo>
                    <a:pt x="0" y="17"/>
                  </a:moveTo>
                  <a:cubicBezTo>
                    <a:pt x="17" y="33"/>
                    <a:pt x="17" y="33"/>
                    <a:pt x="17" y="33"/>
                  </a:cubicBezTo>
                  <a:cubicBezTo>
                    <a:pt x="23" y="27"/>
                    <a:pt x="28" y="20"/>
                    <a:pt x="33" y="13"/>
                  </a:cubicBezTo>
                  <a:cubicBezTo>
                    <a:pt x="14" y="0"/>
                    <a:pt x="14" y="0"/>
                    <a:pt x="14" y="0"/>
                  </a:cubicBezTo>
                  <a:cubicBezTo>
                    <a:pt x="10" y="6"/>
                    <a:pt x="5" y="12"/>
                    <a:pt x="0"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2" name="Freeform 68">
              <a:extLst>
                <a:ext uri="{FF2B5EF4-FFF2-40B4-BE49-F238E27FC236}">
                  <a16:creationId xmlns="" xmlns:a16="http://schemas.microsoft.com/office/drawing/2014/main" id="{E25B40A6-B0D8-4A70-BFB6-E2D96C0C0615}"/>
                </a:ext>
              </a:extLst>
            </p:cNvPr>
            <p:cNvSpPr>
              <a:spLocks/>
            </p:cNvSpPr>
            <p:nvPr/>
          </p:nvSpPr>
          <p:spPr bwMode="auto">
            <a:xfrm>
              <a:off x="2397316" y="1629116"/>
              <a:ext cx="33542" cy="33542"/>
            </a:xfrm>
            <a:custGeom>
              <a:avLst/>
              <a:gdLst>
                <a:gd name="T0" fmla="*/ 5 w 28"/>
                <a:gd name="T1" fmla="*/ 0 h 28"/>
                <a:gd name="T2" fmla="*/ 0 w 28"/>
                <a:gd name="T3" fmla="*/ 21 h 28"/>
                <a:gd name="T4" fmla="*/ 22 w 28"/>
                <a:gd name="T5" fmla="*/ 28 h 28"/>
                <a:gd name="T6" fmla="*/ 28 w 28"/>
                <a:gd name="T7" fmla="*/ 3 h 28"/>
                <a:gd name="T8" fmla="*/ 5 w 28"/>
                <a:gd name="T9" fmla="*/ 0 h 28"/>
              </a:gdLst>
              <a:ahLst/>
              <a:cxnLst>
                <a:cxn ang="0">
                  <a:pos x="T0" y="T1"/>
                </a:cxn>
                <a:cxn ang="0">
                  <a:pos x="T2" y="T3"/>
                </a:cxn>
                <a:cxn ang="0">
                  <a:pos x="T4" y="T5"/>
                </a:cxn>
                <a:cxn ang="0">
                  <a:pos x="T6" y="T7"/>
                </a:cxn>
                <a:cxn ang="0">
                  <a:pos x="T8" y="T9"/>
                </a:cxn>
              </a:cxnLst>
              <a:rect l="0" t="0" r="r" b="b"/>
              <a:pathLst>
                <a:path w="28" h="28">
                  <a:moveTo>
                    <a:pt x="5" y="0"/>
                  </a:moveTo>
                  <a:cubicBezTo>
                    <a:pt x="4" y="7"/>
                    <a:pt x="3" y="14"/>
                    <a:pt x="0" y="21"/>
                  </a:cubicBezTo>
                  <a:cubicBezTo>
                    <a:pt x="22" y="28"/>
                    <a:pt x="22" y="28"/>
                    <a:pt x="22" y="28"/>
                  </a:cubicBezTo>
                  <a:cubicBezTo>
                    <a:pt x="25" y="20"/>
                    <a:pt x="27" y="12"/>
                    <a:pt x="28" y="3"/>
                  </a:cubicBezTo>
                  <a:lnTo>
                    <a:pt x="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3" name="Freeform 69">
              <a:extLst>
                <a:ext uri="{FF2B5EF4-FFF2-40B4-BE49-F238E27FC236}">
                  <a16:creationId xmlns="" xmlns:a16="http://schemas.microsoft.com/office/drawing/2014/main" id="{35C3940F-5F60-45C1-A817-606EE6009487}"/>
                </a:ext>
              </a:extLst>
            </p:cNvPr>
            <p:cNvSpPr>
              <a:spLocks/>
            </p:cNvSpPr>
            <p:nvPr/>
          </p:nvSpPr>
          <p:spPr bwMode="auto">
            <a:xfrm>
              <a:off x="2397316" y="1551869"/>
              <a:ext cx="33542" cy="34050"/>
            </a:xfrm>
            <a:custGeom>
              <a:avLst/>
              <a:gdLst>
                <a:gd name="T0" fmla="*/ 5 w 28"/>
                <a:gd name="T1" fmla="*/ 28 h 28"/>
                <a:gd name="T2" fmla="*/ 28 w 28"/>
                <a:gd name="T3" fmla="*/ 25 h 28"/>
                <a:gd name="T4" fmla="*/ 22 w 28"/>
                <a:gd name="T5" fmla="*/ 0 h 28"/>
                <a:gd name="T6" fmla="*/ 0 w 28"/>
                <a:gd name="T7" fmla="*/ 7 h 28"/>
                <a:gd name="T8" fmla="*/ 5 w 28"/>
                <a:gd name="T9" fmla="*/ 28 h 28"/>
              </a:gdLst>
              <a:ahLst/>
              <a:cxnLst>
                <a:cxn ang="0">
                  <a:pos x="T0" y="T1"/>
                </a:cxn>
                <a:cxn ang="0">
                  <a:pos x="T2" y="T3"/>
                </a:cxn>
                <a:cxn ang="0">
                  <a:pos x="T4" y="T5"/>
                </a:cxn>
                <a:cxn ang="0">
                  <a:pos x="T6" y="T7"/>
                </a:cxn>
                <a:cxn ang="0">
                  <a:pos x="T8" y="T9"/>
                </a:cxn>
              </a:cxnLst>
              <a:rect l="0" t="0" r="r" b="b"/>
              <a:pathLst>
                <a:path w="28" h="28">
                  <a:moveTo>
                    <a:pt x="5" y="28"/>
                  </a:moveTo>
                  <a:cubicBezTo>
                    <a:pt x="28" y="25"/>
                    <a:pt x="28" y="25"/>
                    <a:pt x="28" y="25"/>
                  </a:cubicBezTo>
                  <a:cubicBezTo>
                    <a:pt x="27" y="16"/>
                    <a:pt x="25" y="8"/>
                    <a:pt x="22" y="0"/>
                  </a:cubicBezTo>
                  <a:cubicBezTo>
                    <a:pt x="0" y="7"/>
                    <a:pt x="0" y="7"/>
                    <a:pt x="0" y="7"/>
                  </a:cubicBezTo>
                  <a:cubicBezTo>
                    <a:pt x="3" y="14"/>
                    <a:pt x="4" y="21"/>
                    <a:pt x="5"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4" name="Freeform 70">
              <a:extLst>
                <a:ext uri="{FF2B5EF4-FFF2-40B4-BE49-F238E27FC236}">
                  <a16:creationId xmlns="" xmlns:a16="http://schemas.microsoft.com/office/drawing/2014/main" id="{BD2E2D76-8509-4BD5-A6CC-F5935275815B}"/>
                </a:ext>
              </a:extLst>
            </p:cNvPr>
            <p:cNvSpPr>
              <a:spLocks/>
            </p:cNvSpPr>
            <p:nvPr/>
          </p:nvSpPr>
          <p:spPr bwMode="auto">
            <a:xfrm>
              <a:off x="2362250" y="1482245"/>
              <a:ext cx="39640" cy="39640"/>
            </a:xfrm>
            <a:custGeom>
              <a:avLst/>
              <a:gdLst>
                <a:gd name="T0" fmla="*/ 33 w 33"/>
                <a:gd name="T1" fmla="*/ 20 h 33"/>
                <a:gd name="T2" fmla="*/ 17 w 33"/>
                <a:gd name="T3" fmla="*/ 0 h 33"/>
                <a:gd name="T4" fmla="*/ 0 w 33"/>
                <a:gd name="T5" fmla="*/ 16 h 33"/>
                <a:gd name="T6" fmla="*/ 14 w 33"/>
                <a:gd name="T7" fmla="*/ 33 h 33"/>
                <a:gd name="T8" fmla="*/ 33 w 33"/>
                <a:gd name="T9" fmla="*/ 20 h 33"/>
              </a:gdLst>
              <a:ahLst/>
              <a:cxnLst>
                <a:cxn ang="0">
                  <a:pos x="T0" y="T1"/>
                </a:cxn>
                <a:cxn ang="0">
                  <a:pos x="T2" y="T3"/>
                </a:cxn>
                <a:cxn ang="0">
                  <a:pos x="T4" y="T5"/>
                </a:cxn>
                <a:cxn ang="0">
                  <a:pos x="T6" y="T7"/>
                </a:cxn>
                <a:cxn ang="0">
                  <a:pos x="T8" y="T9"/>
                </a:cxn>
              </a:cxnLst>
              <a:rect l="0" t="0" r="r" b="b"/>
              <a:pathLst>
                <a:path w="33" h="33">
                  <a:moveTo>
                    <a:pt x="33" y="20"/>
                  </a:moveTo>
                  <a:cubicBezTo>
                    <a:pt x="28" y="13"/>
                    <a:pt x="23" y="7"/>
                    <a:pt x="17" y="0"/>
                  </a:cubicBezTo>
                  <a:cubicBezTo>
                    <a:pt x="0" y="16"/>
                    <a:pt x="0" y="16"/>
                    <a:pt x="0" y="16"/>
                  </a:cubicBezTo>
                  <a:cubicBezTo>
                    <a:pt x="5" y="21"/>
                    <a:pt x="10" y="27"/>
                    <a:pt x="14" y="33"/>
                  </a:cubicBezTo>
                  <a:lnTo>
                    <a:pt x="33"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5" name="Freeform 71">
              <a:extLst>
                <a:ext uri="{FF2B5EF4-FFF2-40B4-BE49-F238E27FC236}">
                  <a16:creationId xmlns="" xmlns:a16="http://schemas.microsoft.com/office/drawing/2014/main" id="{640A3A26-557F-4400-9160-C82DAEDD8975}"/>
                </a:ext>
              </a:extLst>
            </p:cNvPr>
            <p:cNvSpPr>
              <a:spLocks/>
            </p:cNvSpPr>
            <p:nvPr/>
          </p:nvSpPr>
          <p:spPr bwMode="auto">
            <a:xfrm>
              <a:off x="2305839" y="1438031"/>
              <a:ext cx="37607" cy="37099"/>
            </a:xfrm>
            <a:custGeom>
              <a:avLst/>
              <a:gdLst>
                <a:gd name="T0" fmla="*/ 31 w 31"/>
                <a:gd name="T1" fmla="*/ 11 h 31"/>
                <a:gd name="T2" fmla="*/ 8 w 31"/>
                <a:gd name="T3" fmla="*/ 0 h 31"/>
                <a:gd name="T4" fmla="*/ 0 w 31"/>
                <a:gd name="T5" fmla="*/ 22 h 31"/>
                <a:gd name="T6" fmla="*/ 19 w 31"/>
                <a:gd name="T7" fmla="*/ 31 h 31"/>
                <a:gd name="T8" fmla="*/ 31 w 31"/>
                <a:gd name="T9" fmla="*/ 11 h 31"/>
              </a:gdLst>
              <a:ahLst/>
              <a:cxnLst>
                <a:cxn ang="0">
                  <a:pos x="T0" y="T1"/>
                </a:cxn>
                <a:cxn ang="0">
                  <a:pos x="T2" y="T3"/>
                </a:cxn>
                <a:cxn ang="0">
                  <a:pos x="T4" y="T5"/>
                </a:cxn>
                <a:cxn ang="0">
                  <a:pos x="T6" y="T7"/>
                </a:cxn>
                <a:cxn ang="0">
                  <a:pos x="T8" y="T9"/>
                </a:cxn>
              </a:cxnLst>
              <a:rect l="0" t="0" r="r" b="b"/>
              <a:pathLst>
                <a:path w="31" h="31">
                  <a:moveTo>
                    <a:pt x="31" y="11"/>
                  </a:moveTo>
                  <a:cubicBezTo>
                    <a:pt x="24" y="7"/>
                    <a:pt x="16" y="3"/>
                    <a:pt x="8" y="0"/>
                  </a:cubicBezTo>
                  <a:cubicBezTo>
                    <a:pt x="0" y="22"/>
                    <a:pt x="0" y="22"/>
                    <a:pt x="0" y="22"/>
                  </a:cubicBezTo>
                  <a:cubicBezTo>
                    <a:pt x="7" y="24"/>
                    <a:pt x="13" y="27"/>
                    <a:pt x="19" y="31"/>
                  </a:cubicBezTo>
                  <a:lnTo>
                    <a:pt x="31"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6" name="Freeform 72">
              <a:extLst>
                <a:ext uri="{FF2B5EF4-FFF2-40B4-BE49-F238E27FC236}">
                  <a16:creationId xmlns="" xmlns:a16="http://schemas.microsoft.com/office/drawing/2014/main" id="{8B6EEBF4-DA16-47FC-B57A-F62524BA3AF3}"/>
                </a:ext>
              </a:extLst>
            </p:cNvPr>
            <p:cNvSpPr>
              <a:spLocks/>
            </p:cNvSpPr>
            <p:nvPr/>
          </p:nvSpPr>
          <p:spPr bwMode="auto">
            <a:xfrm>
              <a:off x="2236215" y="1425834"/>
              <a:ext cx="29984" cy="28968"/>
            </a:xfrm>
            <a:custGeom>
              <a:avLst/>
              <a:gdLst>
                <a:gd name="T0" fmla="*/ 13 w 25"/>
                <a:gd name="T1" fmla="*/ 23 h 24"/>
                <a:gd name="T2" fmla="*/ 23 w 25"/>
                <a:gd name="T3" fmla="*/ 24 h 24"/>
                <a:gd name="T4" fmla="*/ 25 w 25"/>
                <a:gd name="T5" fmla="*/ 1 h 24"/>
                <a:gd name="T6" fmla="*/ 13 w 25"/>
                <a:gd name="T7" fmla="*/ 0 h 24"/>
                <a:gd name="T8" fmla="*/ 0 w 25"/>
                <a:gd name="T9" fmla="*/ 1 h 24"/>
                <a:gd name="T10" fmla="*/ 2 w 25"/>
                <a:gd name="T11" fmla="*/ 24 h 24"/>
                <a:gd name="T12" fmla="*/ 13 w 25"/>
                <a:gd name="T13" fmla="*/ 23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13" y="23"/>
                  </a:moveTo>
                  <a:cubicBezTo>
                    <a:pt x="16" y="23"/>
                    <a:pt x="20" y="23"/>
                    <a:pt x="23" y="24"/>
                  </a:cubicBezTo>
                  <a:cubicBezTo>
                    <a:pt x="25" y="1"/>
                    <a:pt x="25" y="1"/>
                    <a:pt x="25" y="1"/>
                  </a:cubicBezTo>
                  <a:cubicBezTo>
                    <a:pt x="21" y="0"/>
                    <a:pt x="17" y="0"/>
                    <a:pt x="13" y="0"/>
                  </a:cubicBezTo>
                  <a:cubicBezTo>
                    <a:pt x="8" y="0"/>
                    <a:pt x="4" y="0"/>
                    <a:pt x="0" y="1"/>
                  </a:cubicBezTo>
                  <a:cubicBezTo>
                    <a:pt x="2" y="24"/>
                    <a:pt x="2" y="24"/>
                    <a:pt x="2" y="24"/>
                  </a:cubicBezTo>
                  <a:cubicBezTo>
                    <a:pt x="5" y="23"/>
                    <a:pt x="9" y="23"/>
                    <a:pt x="13" y="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7" name="Freeform 73">
              <a:extLst>
                <a:ext uri="{FF2B5EF4-FFF2-40B4-BE49-F238E27FC236}">
                  <a16:creationId xmlns="" xmlns:a16="http://schemas.microsoft.com/office/drawing/2014/main" id="{78C9CD8B-F765-4292-992D-13CE51CA093D}"/>
                </a:ext>
              </a:extLst>
            </p:cNvPr>
            <p:cNvSpPr>
              <a:spLocks/>
            </p:cNvSpPr>
            <p:nvPr/>
          </p:nvSpPr>
          <p:spPr bwMode="auto">
            <a:xfrm>
              <a:off x="2159476" y="1438031"/>
              <a:ext cx="37099" cy="37099"/>
            </a:xfrm>
            <a:custGeom>
              <a:avLst/>
              <a:gdLst>
                <a:gd name="T0" fmla="*/ 31 w 31"/>
                <a:gd name="T1" fmla="*/ 22 h 31"/>
                <a:gd name="T2" fmla="*/ 23 w 31"/>
                <a:gd name="T3" fmla="*/ 0 h 31"/>
                <a:gd name="T4" fmla="*/ 0 w 31"/>
                <a:gd name="T5" fmla="*/ 11 h 31"/>
                <a:gd name="T6" fmla="*/ 12 w 31"/>
                <a:gd name="T7" fmla="*/ 31 h 31"/>
                <a:gd name="T8" fmla="*/ 31 w 31"/>
                <a:gd name="T9" fmla="*/ 22 h 31"/>
              </a:gdLst>
              <a:ahLst/>
              <a:cxnLst>
                <a:cxn ang="0">
                  <a:pos x="T0" y="T1"/>
                </a:cxn>
                <a:cxn ang="0">
                  <a:pos x="T2" y="T3"/>
                </a:cxn>
                <a:cxn ang="0">
                  <a:pos x="T4" y="T5"/>
                </a:cxn>
                <a:cxn ang="0">
                  <a:pos x="T6" y="T7"/>
                </a:cxn>
                <a:cxn ang="0">
                  <a:pos x="T8" y="T9"/>
                </a:cxn>
              </a:cxnLst>
              <a:rect l="0" t="0" r="r" b="b"/>
              <a:pathLst>
                <a:path w="31" h="31">
                  <a:moveTo>
                    <a:pt x="31" y="22"/>
                  </a:moveTo>
                  <a:cubicBezTo>
                    <a:pt x="23" y="0"/>
                    <a:pt x="23" y="0"/>
                    <a:pt x="23" y="0"/>
                  </a:cubicBezTo>
                  <a:cubicBezTo>
                    <a:pt x="15" y="3"/>
                    <a:pt x="7" y="7"/>
                    <a:pt x="0" y="11"/>
                  </a:cubicBezTo>
                  <a:cubicBezTo>
                    <a:pt x="12" y="31"/>
                    <a:pt x="12" y="31"/>
                    <a:pt x="12" y="31"/>
                  </a:cubicBezTo>
                  <a:cubicBezTo>
                    <a:pt x="18" y="27"/>
                    <a:pt x="24" y="24"/>
                    <a:pt x="31"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8" name="Freeform 74">
              <a:extLst>
                <a:ext uri="{FF2B5EF4-FFF2-40B4-BE49-F238E27FC236}">
                  <a16:creationId xmlns="" xmlns:a16="http://schemas.microsoft.com/office/drawing/2014/main" id="{E68A5219-6B4F-43C6-9BCD-F1F1BFF5C402}"/>
                </a:ext>
              </a:extLst>
            </p:cNvPr>
            <p:cNvSpPr>
              <a:spLocks/>
            </p:cNvSpPr>
            <p:nvPr/>
          </p:nvSpPr>
          <p:spPr bwMode="auto">
            <a:xfrm>
              <a:off x="2100524" y="1483769"/>
              <a:ext cx="39640" cy="38115"/>
            </a:xfrm>
            <a:custGeom>
              <a:avLst/>
              <a:gdLst>
                <a:gd name="T0" fmla="*/ 33 w 33"/>
                <a:gd name="T1" fmla="*/ 15 h 32"/>
                <a:gd name="T2" fmla="*/ 16 w 33"/>
                <a:gd name="T3" fmla="*/ 0 h 32"/>
                <a:gd name="T4" fmla="*/ 0 w 33"/>
                <a:gd name="T5" fmla="*/ 19 h 32"/>
                <a:gd name="T6" fmla="*/ 19 w 33"/>
                <a:gd name="T7" fmla="*/ 32 h 32"/>
                <a:gd name="T8" fmla="*/ 33 w 33"/>
                <a:gd name="T9" fmla="*/ 15 h 32"/>
              </a:gdLst>
              <a:ahLst/>
              <a:cxnLst>
                <a:cxn ang="0">
                  <a:pos x="T0" y="T1"/>
                </a:cxn>
                <a:cxn ang="0">
                  <a:pos x="T2" y="T3"/>
                </a:cxn>
                <a:cxn ang="0">
                  <a:pos x="T4" y="T5"/>
                </a:cxn>
                <a:cxn ang="0">
                  <a:pos x="T6" y="T7"/>
                </a:cxn>
                <a:cxn ang="0">
                  <a:pos x="T8" y="T9"/>
                </a:cxn>
              </a:cxnLst>
              <a:rect l="0" t="0" r="r" b="b"/>
              <a:pathLst>
                <a:path w="33" h="32">
                  <a:moveTo>
                    <a:pt x="33" y="15"/>
                  </a:moveTo>
                  <a:cubicBezTo>
                    <a:pt x="16" y="0"/>
                    <a:pt x="16" y="0"/>
                    <a:pt x="16" y="0"/>
                  </a:cubicBezTo>
                  <a:cubicBezTo>
                    <a:pt x="10" y="6"/>
                    <a:pt x="5" y="12"/>
                    <a:pt x="0" y="19"/>
                  </a:cubicBezTo>
                  <a:cubicBezTo>
                    <a:pt x="19" y="32"/>
                    <a:pt x="19" y="32"/>
                    <a:pt x="19" y="32"/>
                  </a:cubicBezTo>
                  <a:cubicBezTo>
                    <a:pt x="23" y="26"/>
                    <a:pt x="28" y="21"/>
                    <a:pt x="33"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29" name="Freeform 75">
              <a:extLst>
                <a:ext uri="{FF2B5EF4-FFF2-40B4-BE49-F238E27FC236}">
                  <a16:creationId xmlns="" xmlns:a16="http://schemas.microsoft.com/office/drawing/2014/main" id="{2DD1E898-CA4C-44FB-9CF2-02EEA189324D}"/>
                </a:ext>
              </a:extLst>
            </p:cNvPr>
            <p:cNvSpPr>
              <a:spLocks/>
            </p:cNvSpPr>
            <p:nvPr/>
          </p:nvSpPr>
          <p:spPr bwMode="auto">
            <a:xfrm>
              <a:off x="2071556" y="1551869"/>
              <a:ext cx="33542" cy="34050"/>
            </a:xfrm>
            <a:custGeom>
              <a:avLst/>
              <a:gdLst>
                <a:gd name="T0" fmla="*/ 23 w 28"/>
                <a:gd name="T1" fmla="*/ 28 h 28"/>
                <a:gd name="T2" fmla="*/ 28 w 28"/>
                <a:gd name="T3" fmla="*/ 7 h 28"/>
                <a:gd name="T4" fmla="*/ 6 w 28"/>
                <a:gd name="T5" fmla="*/ 0 h 28"/>
                <a:gd name="T6" fmla="*/ 0 w 28"/>
                <a:gd name="T7" fmla="*/ 25 h 28"/>
                <a:gd name="T8" fmla="*/ 20 w 28"/>
                <a:gd name="T9" fmla="*/ 28 h 28"/>
                <a:gd name="T10" fmla="*/ 23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23" y="28"/>
                  </a:moveTo>
                  <a:cubicBezTo>
                    <a:pt x="24" y="21"/>
                    <a:pt x="26" y="14"/>
                    <a:pt x="28" y="7"/>
                  </a:cubicBezTo>
                  <a:cubicBezTo>
                    <a:pt x="6" y="0"/>
                    <a:pt x="6" y="0"/>
                    <a:pt x="6" y="0"/>
                  </a:cubicBezTo>
                  <a:cubicBezTo>
                    <a:pt x="3" y="8"/>
                    <a:pt x="1" y="17"/>
                    <a:pt x="0" y="25"/>
                  </a:cubicBezTo>
                  <a:cubicBezTo>
                    <a:pt x="20" y="28"/>
                    <a:pt x="20" y="28"/>
                    <a:pt x="20" y="28"/>
                  </a:cubicBezTo>
                  <a:lnTo>
                    <a:pt x="23"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30" name="Freeform 76">
              <a:extLst>
                <a:ext uri="{FF2B5EF4-FFF2-40B4-BE49-F238E27FC236}">
                  <a16:creationId xmlns="" xmlns:a16="http://schemas.microsoft.com/office/drawing/2014/main" id="{3C60C653-8F42-4D4A-82E7-E10F704A45DF}"/>
                </a:ext>
              </a:extLst>
            </p:cNvPr>
            <p:cNvSpPr>
              <a:spLocks/>
            </p:cNvSpPr>
            <p:nvPr/>
          </p:nvSpPr>
          <p:spPr bwMode="auto">
            <a:xfrm>
              <a:off x="2071556" y="1629116"/>
              <a:ext cx="33542" cy="33542"/>
            </a:xfrm>
            <a:custGeom>
              <a:avLst/>
              <a:gdLst>
                <a:gd name="T0" fmla="*/ 23 w 28"/>
                <a:gd name="T1" fmla="*/ 0 h 28"/>
                <a:gd name="T2" fmla="*/ 0 w 28"/>
                <a:gd name="T3" fmla="*/ 3 h 28"/>
                <a:gd name="T4" fmla="*/ 6 w 28"/>
                <a:gd name="T5" fmla="*/ 28 h 28"/>
                <a:gd name="T6" fmla="*/ 28 w 28"/>
                <a:gd name="T7" fmla="*/ 21 h 28"/>
                <a:gd name="T8" fmla="*/ 23 w 28"/>
                <a:gd name="T9" fmla="*/ 0 h 28"/>
              </a:gdLst>
              <a:ahLst/>
              <a:cxnLst>
                <a:cxn ang="0">
                  <a:pos x="T0" y="T1"/>
                </a:cxn>
                <a:cxn ang="0">
                  <a:pos x="T2" y="T3"/>
                </a:cxn>
                <a:cxn ang="0">
                  <a:pos x="T4" y="T5"/>
                </a:cxn>
                <a:cxn ang="0">
                  <a:pos x="T6" y="T7"/>
                </a:cxn>
                <a:cxn ang="0">
                  <a:pos x="T8" y="T9"/>
                </a:cxn>
              </a:cxnLst>
              <a:rect l="0" t="0" r="r" b="b"/>
              <a:pathLst>
                <a:path w="28" h="28">
                  <a:moveTo>
                    <a:pt x="23" y="0"/>
                  </a:moveTo>
                  <a:cubicBezTo>
                    <a:pt x="0" y="3"/>
                    <a:pt x="0" y="3"/>
                    <a:pt x="0" y="3"/>
                  </a:cubicBezTo>
                  <a:cubicBezTo>
                    <a:pt x="1" y="12"/>
                    <a:pt x="3" y="20"/>
                    <a:pt x="6" y="28"/>
                  </a:cubicBezTo>
                  <a:cubicBezTo>
                    <a:pt x="28" y="21"/>
                    <a:pt x="28" y="21"/>
                    <a:pt x="28" y="21"/>
                  </a:cubicBezTo>
                  <a:cubicBezTo>
                    <a:pt x="26" y="14"/>
                    <a:pt x="24" y="7"/>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sp>
          <p:nvSpPr>
            <p:cNvPr id="131" name="Freeform 77">
              <a:extLst>
                <a:ext uri="{FF2B5EF4-FFF2-40B4-BE49-F238E27FC236}">
                  <a16:creationId xmlns="" xmlns:a16="http://schemas.microsoft.com/office/drawing/2014/main" id="{AE70E374-7AF3-4466-BA24-028C564ABEC1}"/>
                </a:ext>
              </a:extLst>
            </p:cNvPr>
            <p:cNvSpPr>
              <a:spLocks/>
            </p:cNvSpPr>
            <p:nvPr/>
          </p:nvSpPr>
          <p:spPr bwMode="auto">
            <a:xfrm>
              <a:off x="2100524" y="1692642"/>
              <a:ext cx="39640" cy="39640"/>
            </a:xfrm>
            <a:custGeom>
              <a:avLst/>
              <a:gdLst>
                <a:gd name="T0" fmla="*/ 0 w 33"/>
                <a:gd name="T1" fmla="*/ 13 h 33"/>
                <a:gd name="T2" fmla="*/ 16 w 33"/>
                <a:gd name="T3" fmla="*/ 33 h 33"/>
                <a:gd name="T4" fmla="*/ 33 w 33"/>
                <a:gd name="T5" fmla="*/ 17 h 33"/>
                <a:gd name="T6" fmla="*/ 19 w 33"/>
                <a:gd name="T7" fmla="*/ 0 h 33"/>
                <a:gd name="T8" fmla="*/ 0 w 33"/>
                <a:gd name="T9" fmla="*/ 13 h 33"/>
              </a:gdLst>
              <a:ahLst/>
              <a:cxnLst>
                <a:cxn ang="0">
                  <a:pos x="T0" y="T1"/>
                </a:cxn>
                <a:cxn ang="0">
                  <a:pos x="T2" y="T3"/>
                </a:cxn>
                <a:cxn ang="0">
                  <a:pos x="T4" y="T5"/>
                </a:cxn>
                <a:cxn ang="0">
                  <a:pos x="T6" y="T7"/>
                </a:cxn>
                <a:cxn ang="0">
                  <a:pos x="T8" y="T9"/>
                </a:cxn>
              </a:cxnLst>
              <a:rect l="0" t="0" r="r" b="b"/>
              <a:pathLst>
                <a:path w="33" h="33">
                  <a:moveTo>
                    <a:pt x="0" y="13"/>
                  </a:moveTo>
                  <a:cubicBezTo>
                    <a:pt x="5" y="20"/>
                    <a:pt x="10" y="27"/>
                    <a:pt x="16" y="33"/>
                  </a:cubicBezTo>
                  <a:cubicBezTo>
                    <a:pt x="33" y="17"/>
                    <a:pt x="33" y="17"/>
                    <a:pt x="33" y="17"/>
                  </a:cubicBezTo>
                  <a:cubicBezTo>
                    <a:pt x="28" y="12"/>
                    <a:pt x="23" y="6"/>
                    <a:pt x="19" y="0"/>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de-DE" sz="1837"/>
            </a:p>
          </p:txBody>
        </p:sp>
      </p:grpSp>
      <p:sp>
        <p:nvSpPr>
          <p:cNvPr id="132" name="Freeform 266">
            <a:extLst>
              <a:ext uri="{FF2B5EF4-FFF2-40B4-BE49-F238E27FC236}">
                <a16:creationId xmlns="" xmlns:a16="http://schemas.microsoft.com/office/drawing/2014/main" id="{A69999C6-4187-49BC-950D-629E77CE110D}"/>
              </a:ext>
            </a:extLst>
          </p:cNvPr>
          <p:cNvSpPr/>
          <p:nvPr/>
        </p:nvSpPr>
        <p:spPr>
          <a:xfrm>
            <a:off x="2042882" y="5949411"/>
            <a:ext cx="300602" cy="271629"/>
          </a:xfrm>
          <a:custGeom>
            <a:avLst/>
            <a:gdLst>
              <a:gd name="connsiteX0" fmla="*/ 3289021 w 4939743"/>
              <a:gd name="connsiteY0" fmla="*/ 2726377 h 4463615"/>
              <a:gd name="connsiteX1" fmla="*/ 3600171 w 4939743"/>
              <a:gd name="connsiteY1" fmla="*/ 2726377 h 4463615"/>
              <a:gd name="connsiteX2" fmla="*/ 3600171 w 4939743"/>
              <a:gd name="connsiteY2" fmla="*/ 3330651 h 4463615"/>
              <a:gd name="connsiteX3" fmla="*/ 3289021 w 4939743"/>
              <a:gd name="connsiteY3" fmla="*/ 3330651 h 4463615"/>
              <a:gd name="connsiteX4" fmla="*/ 1339571 w 4939743"/>
              <a:gd name="connsiteY4" fmla="*/ 2726377 h 4463615"/>
              <a:gd name="connsiteX5" fmla="*/ 1650721 w 4939743"/>
              <a:gd name="connsiteY5" fmla="*/ 2726377 h 4463615"/>
              <a:gd name="connsiteX6" fmla="*/ 1650721 w 4939743"/>
              <a:gd name="connsiteY6" fmla="*/ 3330651 h 4463615"/>
              <a:gd name="connsiteX7" fmla="*/ 1339571 w 4939743"/>
              <a:gd name="connsiteY7" fmla="*/ 3330651 h 4463615"/>
              <a:gd name="connsiteX8" fmla="*/ 0 w 4939743"/>
              <a:gd name="connsiteY8" fmla="*/ 2164914 h 4463615"/>
              <a:gd name="connsiteX9" fmla="*/ 21347 w 4939743"/>
              <a:gd name="connsiteY9" fmla="*/ 2164914 h 4463615"/>
              <a:gd name="connsiteX10" fmla="*/ 28309 w 4939743"/>
              <a:gd name="connsiteY10" fmla="*/ 2199857 h 4463615"/>
              <a:gd name="connsiteX11" fmla="*/ 1065581 w 4939743"/>
              <a:gd name="connsiteY11" fmla="*/ 3116035 h 4463615"/>
              <a:gd name="connsiteX12" fmla="*/ 1199871 w 4939743"/>
              <a:gd name="connsiteY12" fmla="*/ 3116035 h 4463615"/>
              <a:gd name="connsiteX13" fmla="*/ 1199871 w 4939743"/>
              <a:gd name="connsiteY13" fmla="*/ 3504764 h 4463615"/>
              <a:gd name="connsiteX14" fmla="*/ 1790421 w 4939743"/>
              <a:gd name="connsiteY14" fmla="*/ 3504764 h 4463615"/>
              <a:gd name="connsiteX15" fmla="*/ 1790421 w 4939743"/>
              <a:gd name="connsiteY15" fmla="*/ 3116035 h 4463615"/>
              <a:gd name="connsiteX16" fmla="*/ 2456842 w 4939743"/>
              <a:gd name="connsiteY16" fmla="*/ 3116035 h 4463615"/>
              <a:gd name="connsiteX17" fmla="*/ 2482901 w 4939743"/>
              <a:gd name="connsiteY17" fmla="*/ 3116035 h 4463615"/>
              <a:gd name="connsiteX18" fmla="*/ 3149321 w 4939743"/>
              <a:gd name="connsiteY18" fmla="*/ 3116035 h 4463615"/>
              <a:gd name="connsiteX19" fmla="*/ 3149321 w 4939743"/>
              <a:gd name="connsiteY19" fmla="*/ 3504764 h 4463615"/>
              <a:gd name="connsiteX20" fmla="*/ 3739871 w 4939743"/>
              <a:gd name="connsiteY20" fmla="*/ 3504764 h 4463615"/>
              <a:gd name="connsiteX21" fmla="*/ 3739871 w 4939743"/>
              <a:gd name="connsiteY21" fmla="*/ 3116035 h 4463615"/>
              <a:gd name="connsiteX22" fmla="*/ 3874162 w 4939743"/>
              <a:gd name="connsiteY22" fmla="*/ 3116035 h 4463615"/>
              <a:gd name="connsiteX23" fmla="*/ 4911434 w 4939743"/>
              <a:gd name="connsiteY23" fmla="*/ 2199857 h 4463615"/>
              <a:gd name="connsiteX24" fmla="*/ 4918396 w 4939743"/>
              <a:gd name="connsiteY24" fmla="*/ 2164914 h 4463615"/>
              <a:gd name="connsiteX25" fmla="*/ 4939743 w 4939743"/>
              <a:gd name="connsiteY25" fmla="*/ 2164914 h 4463615"/>
              <a:gd name="connsiteX26" fmla="*/ 4939743 w 4939743"/>
              <a:gd name="connsiteY26" fmla="*/ 4256181 h 4463615"/>
              <a:gd name="connsiteX27" fmla="*/ 4686776 w 4939743"/>
              <a:gd name="connsiteY27" fmla="*/ 4463615 h 4463615"/>
              <a:gd name="connsiteX28" fmla="*/ 252967 w 4939743"/>
              <a:gd name="connsiteY28" fmla="*/ 4463615 h 4463615"/>
              <a:gd name="connsiteX29" fmla="*/ 0 w 4939743"/>
              <a:gd name="connsiteY29" fmla="*/ 4256181 h 4463615"/>
              <a:gd name="connsiteX30" fmla="*/ 166421 w 4939743"/>
              <a:gd name="connsiteY30" fmla="*/ 884754 h 4463615"/>
              <a:gd name="connsiteX31" fmla="*/ 2456842 w 4939743"/>
              <a:gd name="connsiteY31" fmla="*/ 884754 h 4463615"/>
              <a:gd name="connsiteX32" fmla="*/ 2482901 w 4939743"/>
              <a:gd name="connsiteY32" fmla="*/ 884754 h 4463615"/>
              <a:gd name="connsiteX33" fmla="*/ 4773322 w 4939743"/>
              <a:gd name="connsiteY33" fmla="*/ 884754 h 4463615"/>
              <a:gd name="connsiteX34" fmla="*/ 4928580 w 4939743"/>
              <a:gd name="connsiteY34" fmla="*/ 1042869 h 4463615"/>
              <a:gd name="connsiteX35" fmla="*/ 4911434 w 4939743"/>
              <a:gd name="connsiteY35" fmla="*/ 1702951 h 4463615"/>
              <a:gd name="connsiteX36" fmla="*/ 3874162 w 4939743"/>
              <a:gd name="connsiteY36" fmla="*/ 2820234 h 4463615"/>
              <a:gd name="connsiteX37" fmla="*/ 3739871 w 4939743"/>
              <a:gd name="connsiteY37" fmla="*/ 2820234 h 4463615"/>
              <a:gd name="connsiteX38" fmla="*/ 3739871 w 4939743"/>
              <a:gd name="connsiteY38" fmla="*/ 2552264 h 4463615"/>
              <a:gd name="connsiteX39" fmla="*/ 3149321 w 4939743"/>
              <a:gd name="connsiteY39" fmla="*/ 2552264 h 4463615"/>
              <a:gd name="connsiteX40" fmla="*/ 3149321 w 4939743"/>
              <a:gd name="connsiteY40" fmla="*/ 2820234 h 4463615"/>
              <a:gd name="connsiteX41" fmla="*/ 2482901 w 4939743"/>
              <a:gd name="connsiteY41" fmla="*/ 2820234 h 4463615"/>
              <a:gd name="connsiteX42" fmla="*/ 2456842 w 4939743"/>
              <a:gd name="connsiteY42" fmla="*/ 2820234 h 4463615"/>
              <a:gd name="connsiteX43" fmla="*/ 1790421 w 4939743"/>
              <a:gd name="connsiteY43" fmla="*/ 2820234 h 4463615"/>
              <a:gd name="connsiteX44" fmla="*/ 1790421 w 4939743"/>
              <a:gd name="connsiteY44" fmla="*/ 2552264 h 4463615"/>
              <a:gd name="connsiteX45" fmla="*/ 1199871 w 4939743"/>
              <a:gd name="connsiteY45" fmla="*/ 2552264 h 4463615"/>
              <a:gd name="connsiteX46" fmla="*/ 1199871 w 4939743"/>
              <a:gd name="connsiteY46" fmla="*/ 2820234 h 4463615"/>
              <a:gd name="connsiteX47" fmla="*/ 1065581 w 4939743"/>
              <a:gd name="connsiteY47" fmla="*/ 2820234 h 4463615"/>
              <a:gd name="connsiteX48" fmla="*/ 28309 w 4939743"/>
              <a:gd name="connsiteY48" fmla="*/ 1702951 h 4463615"/>
              <a:gd name="connsiteX49" fmla="*/ 11163 w 4939743"/>
              <a:gd name="connsiteY49" fmla="*/ 1042869 h 4463615"/>
              <a:gd name="connsiteX50" fmla="*/ 166421 w 4939743"/>
              <a:gd name="connsiteY50" fmla="*/ 884754 h 4463615"/>
              <a:gd name="connsiteX51" fmla="*/ 1655483 w 4939743"/>
              <a:gd name="connsiteY51" fmla="*/ 0 h 4463615"/>
              <a:gd name="connsiteX52" fmla="*/ 3284260 w 4939743"/>
              <a:gd name="connsiteY52" fmla="*/ 0 h 4463615"/>
              <a:gd name="connsiteX53" fmla="*/ 3455240 w 4939743"/>
              <a:gd name="connsiteY53" fmla="*/ 170981 h 4463615"/>
              <a:gd name="connsiteX54" fmla="*/ 3455240 w 4939743"/>
              <a:gd name="connsiteY54" fmla="*/ 795854 h 4463615"/>
              <a:gd name="connsiteX55" fmla="*/ 3185276 w 4939743"/>
              <a:gd name="connsiteY55" fmla="*/ 795854 h 4463615"/>
              <a:gd name="connsiteX56" fmla="*/ 3185276 w 4939743"/>
              <a:gd name="connsiteY56" fmla="*/ 226770 h 4463615"/>
              <a:gd name="connsiteX57" fmla="*/ 1754467 w 4939743"/>
              <a:gd name="connsiteY57" fmla="*/ 226770 h 4463615"/>
              <a:gd name="connsiteX58" fmla="*/ 1754467 w 4939743"/>
              <a:gd name="connsiteY58" fmla="*/ 795854 h 4463615"/>
              <a:gd name="connsiteX59" fmla="*/ 1484503 w 4939743"/>
              <a:gd name="connsiteY59" fmla="*/ 795854 h 4463615"/>
              <a:gd name="connsiteX60" fmla="*/ 1484503 w 4939743"/>
              <a:gd name="connsiteY60" fmla="*/ 170981 h 4463615"/>
              <a:gd name="connsiteX61" fmla="*/ 1655483 w 4939743"/>
              <a:gd name="connsiteY61" fmla="*/ 0 h 446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39743" h="4463615">
                <a:moveTo>
                  <a:pt x="3289021" y="2726377"/>
                </a:moveTo>
                <a:lnTo>
                  <a:pt x="3600171" y="2726377"/>
                </a:lnTo>
                <a:lnTo>
                  <a:pt x="3600171" y="3330651"/>
                </a:lnTo>
                <a:lnTo>
                  <a:pt x="3289021" y="3330651"/>
                </a:lnTo>
                <a:close/>
                <a:moveTo>
                  <a:pt x="1339571" y="2726377"/>
                </a:moveTo>
                <a:lnTo>
                  <a:pt x="1650721" y="2726377"/>
                </a:lnTo>
                <a:lnTo>
                  <a:pt x="1650721" y="3330651"/>
                </a:lnTo>
                <a:lnTo>
                  <a:pt x="1339571" y="3330651"/>
                </a:lnTo>
                <a:close/>
                <a:moveTo>
                  <a:pt x="0" y="2164914"/>
                </a:moveTo>
                <a:lnTo>
                  <a:pt x="21347" y="2164914"/>
                </a:lnTo>
                <a:lnTo>
                  <a:pt x="28309" y="2199857"/>
                </a:lnTo>
                <a:cubicBezTo>
                  <a:pt x="202616" y="2813766"/>
                  <a:pt x="676961" y="3084012"/>
                  <a:pt x="1065581" y="3116035"/>
                </a:cubicBezTo>
                <a:lnTo>
                  <a:pt x="1199871" y="3116035"/>
                </a:lnTo>
                <a:lnTo>
                  <a:pt x="1199871" y="3504764"/>
                </a:lnTo>
                <a:lnTo>
                  <a:pt x="1790421" y="3504764"/>
                </a:lnTo>
                <a:lnTo>
                  <a:pt x="1790421" y="3116035"/>
                </a:lnTo>
                <a:lnTo>
                  <a:pt x="2456842" y="3116035"/>
                </a:lnTo>
                <a:lnTo>
                  <a:pt x="2482901" y="3116035"/>
                </a:lnTo>
                <a:lnTo>
                  <a:pt x="3149321" y="3116035"/>
                </a:lnTo>
                <a:lnTo>
                  <a:pt x="3149321" y="3504764"/>
                </a:lnTo>
                <a:lnTo>
                  <a:pt x="3739871" y="3504764"/>
                </a:lnTo>
                <a:lnTo>
                  <a:pt x="3739871" y="3116035"/>
                </a:lnTo>
                <a:lnTo>
                  <a:pt x="3874162" y="3116035"/>
                </a:lnTo>
                <a:cubicBezTo>
                  <a:pt x="4262782" y="3084012"/>
                  <a:pt x="4737127" y="2813766"/>
                  <a:pt x="4911434" y="2199857"/>
                </a:cubicBezTo>
                <a:lnTo>
                  <a:pt x="4918396" y="2164914"/>
                </a:lnTo>
                <a:lnTo>
                  <a:pt x="4939743" y="2164914"/>
                </a:lnTo>
                <a:lnTo>
                  <a:pt x="4939743" y="4256181"/>
                </a:lnTo>
                <a:cubicBezTo>
                  <a:pt x="4939743" y="4370744"/>
                  <a:pt x="4826486" y="4463615"/>
                  <a:pt x="4686776" y="4463615"/>
                </a:cubicBezTo>
                <a:lnTo>
                  <a:pt x="252967" y="4463615"/>
                </a:lnTo>
                <a:cubicBezTo>
                  <a:pt x="113257" y="4463615"/>
                  <a:pt x="0" y="4370744"/>
                  <a:pt x="0" y="4256181"/>
                </a:cubicBezTo>
                <a:close/>
                <a:moveTo>
                  <a:pt x="166421" y="884754"/>
                </a:moveTo>
                <a:lnTo>
                  <a:pt x="2456842" y="884754"/>
                </a:lnTo>
                <a:lnTo>
                  <a:pt x="2482901" y="884754"/>
                </a:lnTo>
                <a:lnTo>
                  <a:pt x="4773322" y="884754"/>
                </a:lnTo>
                <a:cubicBezTo>
                  <a:pt x="4875874" y="902534"/>
                  <a:pt x="4906990" y="972701"/>
                  <a:pt x="4928580" y="1042869"/>
                </a:cubicBezTo>
                <a:cubicBezTo>
                  <a:pt x="4933977" y="1321634"/>
                  <a:pt x="4958424" y="1481336"/>
                  <a:pt x="4911434" y="1702951"/>
                </a:cubicBezTo>
                <a:cubicBezTo>
                  <a:pt x="4737127" y="2451616"/>
                  <a:pt x="4262782" y="2781181"/>
                  <a:pt x="3874162" y="2820234"/>
                </a:cubicBezTo>
                <a:lnTo>
                  <a:pt x="3739871" y="2820234"/>
                </a:lnTo>
                <a:lnTo>
                  <a:pt x="3739871" y="2552264"/>
                </a:lnTo>
                <a:lnTo>
                  <a:pt x="3149321" y="2552264"/>
                </a:lnTo>
                <a:lnTo>
                  <a:pt x="3149321" y="2820234"/>
                </a:lnTo>
                <a:lnTo>
                  <a:pt x="2482901" y="2820234"/>
                </a:lnTo>
                <a:lnTo>
                  <a:pt x="2456842" y="2820234"/>
                </a:lnTo>
                <a:lnTo>
                  <a:pt x="1790421" y="2820234"/>
                </a:lnTo>
                <a:lnTo>
                  <a:pt x="1790421" y="2552264"/>
                </a:lnTo>
                <a:lnTo>
                  <a:pt x="1199871" y="2552264"/>
                </a:lnTo>
                <a:lnTo>
                  <a:pt x="1199871" y="2820234"/>
                </a:lnTo>
                <a:lnTo>
                  <a:pt x="1065581" y="2820234"/>
                </a:lnTo>
                <a:cubicBezTo>
                  <a:pt x="676961" y="2781181"/>
                  <a:pt x="202616" y="2451616"/>
                  <a:pt x="28309" y="1702951"/>
                </a:cubicBezTo>
                <a:cubicBezTo>
                  <a:pt x="-18681" y="1481336"/>
                  <a:pt x="5766" y="1321634"/>
                  <a:pt x="11163" y="1042869"/>
                </a:cubicBezTo>
                <a:cubicBezTo>
                  <a:pt x="32753" y="972701"/>
                  <a:pt x="63869" y="902534"/>
                  <a:pt x="166421" y="884754"/>
                </a:cubicBezTo>
                <a:close/>
                <a:moveTo>
                  <a:pt x="1655483" y="0"/>
                </a:moveTo>
                <a:lnTo>
                  <a:pt x="3284260" y="0"/>
                </a:lnTo>
                <a:cubicBezTo>
                  <a:pt x="3378689" y="0"/>
                  <a:pt x="3455240" y="76551"/>
                  <a:pt x="3455240" y="170981"/>
                </a:cubicBezTo>
                <a:lnTo>
                  <a:pt x="3455240" y="795854"/>
                </a:lnTo>
                <a:lnTo>
                  <a:pt x="3185276" y="795854"/>
                </a:lnTo>
                <a:lnTo>
                  <a:pt x="3185276" y="226770"/>
                </a:lnTo>
                <a:lnTo>
                  <a:pt x="1754467" y="226770"/>
                </a:lnTo>
                <a:lnTo>
                  <a:pt x="1754467" y="795854"/>
                </a:lnTo>
                <a:lnTo>
                  <a:pt x="1484503" y="795854"/>
                </a:lnTo>
                <a:lnTo>
                  <a:pt x="1484503" y="170981"/>
                </a:lnTo>
                <a:cubicBezTo>
                  <a:pt x="1484503" y="76551"/>
                  <a:pt x="1561054" y="0"/>
                  <a:pt x="1655483"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41" dirty="0" err="1">
              <a:solidFill>
                <a:schemeClr val="tx1"/>
              </a:solidFill>
            </a:endParaRPr>
          </a:p>
        </p:txBody>
      </p:sp>
      <p:sp>
        <p:nvSpPr>
          <p:cNvPr id="133" name="Freeform 7">
            <a:extLst>
              <a:ext uri="{FF2B5EF4-FFF2-40B4-BE49-F238E27FC236}">
                <a16:creationId xmlns="" xmlns:a16="http://schemas.microsoft.com/office/drawing/2014/main" id="{722D9E1D-FFCC-4AFE-8199-120398A8A966}"/>
              </a:ext>
            </a:extLst>
          </p:cNvPr>
          <p:cNvSpPr>
            <a:spLocks noEditPoints="1"/>
          </p:cNvSpPr>
          <p:nvPr/>
        </p:nvSpPr>
        <p:spPr bwMode="auto">
          <a:xfrm flipH="1">
            <a:off x="2767691" y="5935822"/>
            <a:ext cx="315766" cy="298807"/>
          </a:xfrm>
          <a:custGeom>
            <a:avLst/>
            <a:gdLst>
              <a:gd name="T0" fmla="*/ 164 w 186"/>
              <a:gd name="T1" fmla="*/ 112 h 176"/>
              <a:gd name="T2" fmla="*/ 65 w 186"/>
              <a:gd name="T3" fmla="*/ 116 h 176"/>
              <a:gd name="T4" fmla="*/ 151 w 186"/>
              <a:gd name="T5" fmla="*/ 133 h 176"/>
              <a:gd name="T6" fmla="*/ 151 w 186"/>
              <a:gd name="T7" fmla="*/ 144 h 176"/>
              <a:gd name="T8" fmla="*/ 47 w 186"/>
              <a:gd name="T9" fmla="*/ 137 h 176"/>
              <a:gd name="T10" fmla="*/ 28 w 186"/>
              <a:gd name="T11" fmla="*/ 12 h 176"/>
              <a:gd name="T12" fmla="*/ 0 w 186"/>
              <a:gd name="T13" fmla="*/ 6 h 176"/>
              <a:gd name="T14" fmla="*/ 32 w 186"/>
              <a:gd name="T15" fmla="*/ 0 h 176"/>
              <a:gd name="T16" fmla="*/ 44 w 186"/>
              <a:gd name="T17" fmla="*/ 27 h 176"/>
              <a:gd name="T18" fmla="*/ 185 w 186"/>
              <a:gd name="T19" fmla="*/ 34 h 176"/>
              <a:gd name="T20" fmla="*/ 57 w 186"/>
              <a:gd name="T21" fmla="*/ 164 h 176"/>
              <a:gd name="T22" fmla="*/ 34 w 186"/>
              <a:gd name="T23" fmla="*/ 164 h 176"/>
              <a:gd name="T24" fmla="*/ 144 w 186"/>
              <a:gd name="T25" fmla="*/ 153 h 176"/>
              <a:gd name="T26" fmla="*/ 144 w 186"/>
              <a:gd name="T27" fmla="*/ 176 h 176"/>
              <a:gd name="T28" fmla="*/ 144 w 186"/>
              <a:gd name="T29" fmla="*/ 153 h 176"/>
              <a:gd name="T30" fmla="*/ 133 w 186"/>
              <a:gd name="T31" fmla="*/ 89 h 176"/>
              <a:gd name="T32" fmla="*/ 114 w 186"/>
              <a:gd name="T33" fmla="*/ 105 h 176"/>
              <a:gd name="T34" fmla="*/ 134 w 186"/>
              <a:gd name="T35" fmla="*/ 80 h 176"/>
              <a:gd name="T36" fmla="*/ 114 w 186"/>
              <a:gd name="T37" fmla="*/ 63 h 176"/>
              <a:gd name="T38" fmla="*/ 134 w 186"/>
              <a:gd name="T39" fmla="*/ 80 h 176"/>
              <a:gd name="T40" fmla="*/ 139 w 186"/>
              <a:gd name="T41" fmla="*/ 38 h 176"/>
              <a:gd name="T42" fmla="*/ 114 w 186"/>
              <a:gd name="T43" fmla="*/ 54 h 176"/>
              <a:gd name="T44" fmla="*/ 148 w 186"/>
              <a:gd name="T45" fmla="*/ 38 h 176"/>
              <a:gd name="T46" fmla="*/ 168 w 186"/>
              <a:gd name="T47" fmla="*/ 54 h 176"/>
              <a:gd name="T48" fmla="*/ 148 w 186"/>
              <a:gd name="T49" fmla="*/ 38 h 176"/>
              <a:gd name="T50" fmla="*/ 142 w 186"/>
              <a:gd name="T51" fmla="*/ 80 h 176"/>
              <a:gd name="T52" fmla="*/ 165 w 186"/>
              <a:gd name="T53" fmla="*/ 63 h 176"/>
              <a:gd name="T54" fmla="*/ 141 w 186"/>
              <a:gd name="T55" fmla="*/ 89 h 176"/>
              <a:gd name="T56" fmla="*/ 154 w 186"/>
              <a:gd name="T57" fmla="*/ 105 h 176"/>
              <a:gd name="T58" fmla="*/ 141 w 186"/>
              <a:gd name="T59" fmla="*/ 89 h 176"/>
              <a:gd name="T60" fmla="*/ 105 w 186"/>
              <a:gd name="T61" fmla="*/ 89 h 176"/>
              <a:gd name="T62" fmla="*/ 88 w 186"/>
              <a:gd name="T63" fmla="*/ 105 h 176"/>
              <a:gd name="T64" fmla="*/ 105 w 186"/>
              <a:gd name="T65" fmla="*/ 80 h 176"/>
              <a:gd name="T66" fmla="*/ 83 w 186"/>
              <a:gd name="T67" fmla="*/ 63 h 176"/>
              <a:gd name="T68" fmla="*/ 105 w 186"/>
              <a:gd name="T69" fmla="*/ 80 h 176"/>
              <a:gd name="T70" fmla="*/ 105 w 186"/>
              <a:gd name="T71" fmla="*/ 38 h 176"/>
              <a:gd name="T72" fmla="*/ 82 w 186"/>
              <a:gd name="T73" fmla="*/ 54 h 176"/>
              <a:gd name="T74" fmla="*/ 80 w 186"/>
              <a:gd name="T75" fmla="*/ 105 h 176"/>
              <a:gd name="T76" fmla="*/ 60 w 186"/>
              <a:gd name="T77" fmla="*/ 89 h 176"/>
              <a:gd name="T78" fmla="*/ 80 w 186"/>
              <a:gd name="T79" fmla="*/ 105 h 176"/>
              <a:gd name="T80" fmla="*/ 74 w 186"/>
              <a:gd name="T81" fmla="*/ 63 h 176"/>
              <a:gd name="T82" fmla="*/ 58 w 186"/>
              <a:gd name="T83" fmla="*/ 80 h 176"/>
              <a:gd name="T84" fmla="*/ 73 w 186"/>
              <a:gd name="T85" fmla="*/ 54 h 176"/>
              <a:gd name="T86" fmla="*/ 47 w 186"/>
              <a:gd name="T87" fmla="*/ 38 h 176"/>
              <a:gd name="T88" fmla="*/ 73 w 186"/>
              <a:gd name="T89"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76">
                <a:moveTo>
                  <a:pt x="185" y="34"/>
                </a:moveTo>
                <a:cubicBezTo>
                  <a:pt x="164" y="112"/>
                  <a:pt x="164" y="112"/>
                  <a:pt x="164" y="112"/>
                </a:cubicBezTo>
                <a:cubicBezTo>
                  <a:pt x="163" y="114"/>
                  <a:pt x="161" y="116"/>
                  <a:pt x="158" y="116"/>
                </a:cubicBezTo>
                <a:cubicBezTo>
                  <a:pt x="65" y="116"/>
                  <a:pt x="65" y="116"/>
                  <a:pt x="65" y="116"/>
                </a:cubicBezTo>
                <a:cubicBezTo>
                  <a:pt x="60" y="133"/>
                  <a:pt x="60" y="133"/>
                  <a:pt x="60" y="133"/>
                </a:cubicBezTo>
                <a:cubicBezTo>
                  <a:pt x="151" y="133"/>
                  <a:pt x="151" y="133"/>
                  <a:pt x="151" y="133"/>
                </a:cubicBezTo>
                <a:cubicBezTo>
                  <a:pt x="154" y="133"/>
                  <a:pt x="157" y="135"/>
                  <a:pt x="157" y="139"/>
                </a:cubicBezTo>
                <a:cubicBezTo>
                  <a:pt x="157" y="142"/>
                  <a:pt x="154" y="144"/>
                  <a:pt x="151" y="144"/>
                </a:cubicBezTo>
                <a:cubicBezTo>
                  <a:pt x="53" y="144"/>
                  <a:pt x="53" y="144"/>
                  <a:pt x="53" y="144"/>
                </a:cubicBezTo>
                <a:cubicBezTo>
                  <a:pt x="49" y="144"/>
                  <a:pt x="46" y="141"/>
                  <a:pt x="47" y="137"/>
                </a:cubicBezTo>
                <a:cubicBezTo>
                  <a:pt x="55" y="110"/>
                  <a:pt x="55" y="110"/>
                  <a:pt x="55" y="110"/>
                </a:cubicBezTo>
                <a:cubicBezTo>
                  <a:pt x="46" y="77"/>
                  <a:pt x="37" y="44"/>
                  <a:pt x="28" y="12"/>
                </a:cubicBezTo>
                <a:cubicBezTo>
                  <a:pt x="5" y="12"/>
                  <a:pt x="5" y="12"/>
                  <a:pt x="5" y="12"/>
                </a:cubicBezTo>
                <a:cubicBezTo>
                  <a:pt x="2" y="12"/>
                  <a:pt x="0" y="9"/>
                  <a:pt x="0" y="6"/>
                </a:cubicBezTo>
                <a:cubicBezTo>
                  <a:pt x="0" y="3"/>
                  <a:pt x="2" y="0"/>
                  <a:pt x="5" y="0"/>
                </a:cubicBezTo>
                <a:cubicBezTo>
                  <a:pt x="32" y="0"/>
                  <a:pt x="32" y="0"/>
                  <a:pt x="32" y="0"/>
                </a:cubicBezTo>
                <a:cubicBezTo>
                  <a:pt x="35" y="0"/>
                  <a:pt x="37" y="2"/>
                  <a:pt x="38" y="4"/>
                </a:cubicBezTo>
                <a:cubicBezTo>
                  <a:pt x="44" y="27"/>
                  <a:pt x="44" y="27"/>
                  <a:pt x="44" y="27"/>
                </a:cubicBezTo>
                <a:cubicBezTo>
                  <a:pt x="179" y="27"/>
                  <a:pt x="179" y="27"/>
                  <a:pt x="179" y="27"/>
                </a:cubicBezTo>
                <a:cubicBezTo>
                  <a:pt x="183" y="27"/>
                  <a:pt x="186" y="30"/>
                  <a:pt x="185" y="34"/>
                </a:cubicBezTo>
                <a:close/>
                <a:moveTo>
                  <a:pt x="46" y="153"/>
                </a:moveTo>
                <a:cubicBezTo>
                  <a:pt x="52" y="153"/>
                  <a:pt x="57" y="158"/>
                  <a:pt x="57" y="164"/>
                </a:cubicBezTo>
                <a:cubicBezTo>
                  <a:pt x="57" y="171"/>
                  <a:pt x="52" y="176"/>
                  <a:pt x="46" y="176"/>
                </a:cubicBezTo>
                <a:cubicBezTo>
                  <a:pt x="40" y="176"/>
                  <a:pt x="34" y="171"/>
                  <a:pt x="34" y="164"/>
                </a:cubicBezTo>
                <a:cubicBezTo>
                  <a:pt x="34" y="158"/>
                  <a:pt x="40" y="153"/>
                  <a:pt x="46" y="153"/>
                </a:cubicBezTo>
                <a:close/>
                <a:moveTo>
                  <a:pt x="144" y="153"/>
                </a:moveTo>
                <a:cubicBezTo>
                  <a:pt x="150" y="153"/>
                  <a:pt x="155" y="158"/>
                  <a:pt x="155" y="164"/>
                </a:cubicBezTo>
                <a:cubicBezTo>
                  <a:pt x="155" y="171"/>
                  <a:pt x="150" y="176"/>
                  <a:pt x="144" y="176"/>
                </a:cubicBezTo>
                <a:cubicBezTo>
                  <a:pt x="138" y="176"/>
                  <a:pt x="132" y="171"/>
                  <a:pt x="132" y="164"/>
                </a:cubicBezTo>
                <a:cubicBezTo>
                  <a:pt x="132" y="158"/>
                  <a:pt x="138" y="153"/>
                  <a:pt x="144" y="153"/>
                </a:cubicBezTo>
                <a:close/>
                <a:moveTo>
                  <a:pt x="130" y="105"/>
                </a:moveTo>
                <a:cubicBezTo>
                  <a:pt x="133" y="89"/>
                  <a:pt x="133" y="89"/>
                  <a:pt x="133" y="89"/>
                </a:cubicBezTo>
                <a:cubicBezTo>
                  <a:pt x="114" y="89"/>
                  <a:pt x="114" y="89"/>
                  <a:pt x="114" y="89"/>
                </a:cubicBezTo>
                <a:cubicBezTo>
                  <a:pt x="114" y="105"/>
                  <a:pt x="114" y="105"/>
                  <a:pt x="114" y="105"/>
                </a:cubicBezTo>
                <a:cubicBezTo>
                  <a:pt x="130" y="105"/>
                  <a:pt x="130" y="105"/>
                  <a:pt x="130" y="105"/>
                </a:cubicBezTo>
                <a:close/>
                <a:moveTo>
                  <a:pt x="134" y="80"/>
                </a:moveTo>
                <a:cubicBezTo>
                  <a:pt x="136" y="63"/>
                  <a:pt x="136" y="63"/>
                  <a:pt x="136" y="63"/>
                </a:cubicBezTo>
                <a:cubicBezTo>
                  <a:pt x="114" y="63"/>
                  <a:pt x="114" y="63"/>
                  <a:pt x="114" y="63"/>
                </a:cubicBezTo>
                <a:cubicBezTo>
                  <a:pt x="114" y="80"/>
                  <a:pt x="114" y="80"/>
                  <a:pt x="114" y="80"/>
                </a:cubicBezTo>
                <a:cubicBezTo>
                  <a:pt x="134" y="80"/>
                  <a:pt x="134" y="80"/>
                  <a:pt x="134" y="80"/>
                </a:cubicBezTo>
                <a:close/>
                <a:moveTo>
                  <a:pt x="137" y="54"/>
                </a:moveTo>
                <a:cubicBezTo>
                  <a:pt x="139" y="38"/>
                  <a:pt x="139" y="38"/>
                  <a:pt x="139" y="38"/>
                </a:cubicBezTo>
                <a:cubicBezTo>
                  <a:pt x="114" y="38"/>
                  <a:pt x="114" y="38"/>
                  <a:pt x="114" y="38"/>
                </a:cubicBezTo>
                <a:cubicBezTo>
                  <a:pt x="114" y="54"/>
                  <a:pt x="114" y="54"/>
                  <a:pt x="114" y="54"/>
                </a:cubicBezTo>
                <a:cubicBezTo>
                  <a:pt x="137" y="54"/>
                  <a:pt x="137" y="54"/>
                  <a:pt x="137" y="54"/>
                </a:cubicBezTo>
                <a:close/>
                <a:moveTo>
                  <a:pt x="148" y="38"/>
                </a:moveTo>
                <a:cubicBezTo>
                  <a:pt x="146" y="54"/>
                  <a:pt x="146" y="54"/>
                  <a:pt x="146" y="54"/>
                </a:cubicBezTo>
                <a:cubicBezTo>
                  <a:pt x="168" y="54"/>
                  <a:pt x="168" y="54"/>
                  <a:pt x="168" y="54"/>
                </a:cubicBezTo>
                <a:cubicBezTo>
                  <a:pt x="172" y="38"/>
                  <a:pt x="172" y="38"/>
                  <a:pt x="172" y="38"/>
                </a:cubicBezTo>
                <a:cubicBezTo>
                  <a:pt x="148" y="38"/>
                  <a:pt x="148" y="38"/>
                  <a:pt x="148" y="38"/>
                </a:cubicBezTo>
                <a:close/>
                <a:moveTo>
                  <a:pt x="145" y="63"/>
                </a:moveTo>
                <a:cubicBezTo>
                  <a:pt x="142" y="80"/>
                  <a:pt x="142" y="80"/>
                  <a:pt x="142" y="80"/>
                </a:cubicBezTo>
                <a:cubicBezTo>
                  <a:pt x="161" y="80"/>
                  <a:pt x="161" y="80"/>
                  <a:pt x="161" y="80"/>
                </a:cubicBezTo>
                <a:cubicBezTo>
                  <a:pt x="165" y="63"/>
                  <a:pt x="165" y="63"/>
                  <a:pt x="165" y="63"/>
                </a:cubicBezTo>
                <a:cubicBezTo>
                  <a:pt x="145" y="63"/>
                  <a:pt x="145" y="63"/>
                  <a:pt x="145" y="63"/>
                </a:cubicBezTo>
                <a:close/>
                <a:moveTo>
                  <a:pt x="141" y="89"/>
                </a:moveTo>
                <a:cubicBezTo>
                  <a:pt x="139" y="105"/>
                  <a:pt x="139" y="105"/>
                  <a:pt x="139" y="105"/>
                </a:cubicBezTo>
                <a:cubicBezTo>
                  <a:pt x="154" y="105"/>
                  <a:pt x="154" y="105"/>
                  <a:pt x="154" y="105"/>
                </a:cubicBezTo>
                <a:cubicBezTo>
                  <a:pt x="158" y="89"/>
                  <a:pt x="158" y="89"/>
                  <a:pt x="158" y="89"/>
                </a:cubicBezTo>
                <a:cubicBezTo>
                  <a:pt x="141" y="89"/>
                  <a:pt x="141" y="89"/>
                  <a:pt x="141" y="89"/>
                </a:cubicBezTo>
                <a:close/>
                <a:moveTo>
                  <a:pt x="105" y="105"/>
                </a:moveTo>
                <a:cubicBezTo>
                  <a:pt x="105" y="89"/>
                  <a:pt x="105" y="89"/>
                  <a:pt x="105" y="89"/>
                </a:cubicBezTo>
                <a:cubicBezTo>
                  <a:pt x="86" y="89"/>
                  <a:pt x="86" y="89"/>
                  <a:pt x="86" y="89"/>
                </a:cubicBezTo>
                <a:cubicBezTo>
                  <a:pt x="88" y="105"/>
                  <a:pt x="88" y="105"/>
                  <a:pt x="88" y="105"/>
                </a:cubicBezTo>
                <a:cubicBezTo>
                  <a:pt x="105" y="105"/>
                  <a:pt x="105" y="105"/>
                  <a:pt x="105" y="105"/>
                </a:cubicBezTo>
                <a:close/>
                <a:moveTo>
                  <a:pt x="105" y="80"/>
                </a:moveTo>
                <a:cubicBezTo>
                  <a:pt x="105" y="63"/>
                  <a:pt x="105" y="63"/>
                  <a:pt x="105" y="63"/>
                </a:cubicBezTo>
                <a:cubicBezTo>
                  <a:pt x="83" y="63"/>
                  <a:pt x="83" y="63"/>
                  <a:pt x="83" y="63"/>
                </a:cubicBezTo>
                <a:cubicBezTo>
                  <a:pt x="85" y="80"/>
                  <a:pt x="85" y="80"/>
                  <a:pt x="85" y="80"/>
                </a:cubicBezTo>
                <a:cubicBezTo>
                  <a:pt x="105" y="80"/>
                  <a:pt x="105" y="80"/>
                  <a:pt x="105" y="80"/>
                </a:cubicBezTo>
                <a:close/>
                <a:moveTo>
                  <a:pt x="105" y="54"/>
                </a:moveTo>
                <a:cubicBezTo>
                  <a:pt x="105" y="38"/>
                  <a:pt x="105" y="38"/>
                  <a:pt x="105" y="38"/>
                </a:cubicBezTo>
                <a:cubicBezTo>
                  <a:pt x="79" y="38"/>
                  <a:pt x="79" y="38"/>
                  <a:pt x="79" y="38"/>
                </a:cubicBezTo>
                <a:cubicBezTo>
                  <a:pt x="82" y="54"/>
                  <a:pt x="82" y="54"/>
                  <a:pt x="82" y="54"/>
                </a:cubicBezTo>
                <a:cubicBezTo>
                  <a:pt x="105" y="54"/>
                  <a:pt x="105" y="54"/>
                  <a:pt x="105" y="54"/>
                </a:cubicBezTo>
                <a:close/>
                <a:moveTo>
                  <a:pt x="80" y="105"/>
                </a:moveTo>
                <a:cubicBezTo>
                  <a:pt x="78" y="89"/>
                  <a:pt x="78" y="89"/>
                  <a:pt x="78" y="89"/>
                </a:cubicBezTo>
                <a:cubicBezTo>
                  <a:pt x="60" y="89"/>
                  <a:pt x="60" y="89"/>
                  <a:pt x="60" y="89"/>
                </a:cubicBezTo>
                <a:cubicBezTo>
                  <a:pt x="65" y="105"/>
                  <a:pt x="65" y="105"/>
                  <a:pt x="65" y="105"/>
                </a:cubicBezTo>
                <a:cubicBezTo>
                  <a:pt x="80" y="105"/>
                  <a:pt x="80" y="105"/>
                  <a:pt x="80" y="105"/>
                </a:cubicBezTo>
                <a:close/>
                <a:moveTo>
                  <a:pt x="77" y="80"/>
                </a:moveTo>
                <a:cubicBezTo>
                  <a:pt x="74" y="63"/>
                  <a:pt x="74" y="63"/>
                  <a:pt x="74" y="63"/>
                </a:cubicBezTo>
                <a:cubicBezTo>
                  <a:pt x="53" y="63"/>
                  <a:pt x="53" y="63"/>
                  <a:pt x="53" y="63"/>
                </a:cubicBezTo>
                <a:cubicBezTo>
                  <a:pt x="58" y="80"/>
                  <a:pt x="58" y="80"/>
                  <a:pt x="58" y="80"/>
                </a:cubicBezTo>
                <a:cubicBezTo>
                  <a:pt x="77" y="80"/>
                  <a:pt x="77" y="80"/>
                  <a:pt x="77" y="80"/>
                </a:cubicBezTo>
                <a:close/>
                <a:moveTo>
                  <a:pt x="73" y="54"/>
                </a:moveTo>
                <a:cubicBezTo>
                  <a:pt x="71" y="38"/>
                  <a:pt x="71" y="38"/>
                  <a:pt x="71" y="38"/>
                </a:cubicBezTo>
                <a:cubicBezTo>
                  <a:pt x="47" y="38"/>
                  <a:pt x="47" y="38"/>
                  <a:pt x="47" y="38"/>
                </a:cubicBezTo>
                <a:cubicBezTo>
                  <a:pt x="51" y="54"/>
                  <a:pt x="51" y="54"/>
                  <a:pt x="51" y="54"/>
                </a:cubicBezTo>
                <a:cubicBezTo>
                  <a:pt x="73" y="54"/>
                  <a:pt x="73" y="54"/>
                  <a:pt x="73" y="54"/>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bodyPr>
          <a:lstStyle/>
          <a:p>
            <a:endParaRPr lang="de-DE" sz="1837"/>
          </a:p>
        </p:txBody>
      </p:sp>
      <p:sp>
        <p:nvSpPr>
          <p:cNvPr id="134" name="Freeform 173">
            <a:extLst>
              <a:ext uri="{FF2B5EF4-FFF2-40B4-BE49-F238E27FC236}">
                <a16:creationId xmlns="" xmlns:a16="http://schemas.microsoft.com/office/drawing/2014/main" id="{92A06175-E479-4F4D-AB20-56B9EA6694BB}"/>
              </a:ext>
            </a:extLst>
          </p:cNvPr>
          <p:cNvSpPr>
            <a:spLocks noEditPoints="1"/>
          </p:cNvSpPr>
          <p:nvPr/>
        </p:nvSpPr>
        <p:spPr bwMode="auto">
          <a:xfrm>
            <a:off x="4211439" y="5910924"/>
            <a:ext cx="359915" cy="348602"/>
          </a:xfrm>
          <a:custGeom>
            <a:avLst/>
            <a:gdLst>
              <a:gd name="T0" fmla="*/ 279 w 603"/>
              <a:gd name="T1" fmla="*/ 487 h 585"/>
              <a:gd name="T2" fmla="*/ 332 w 603"/>
              <a:gd name="T3" fmla="*/ 487 h 585"/>
              <a:gd name="T4" fmla="*/ 365 w 603"/>
              <a:gd name="T5" fmla="*/ 454 h 585"/>
              <a:gd name="T6" fmla="*/ 365 w 603"/>
              <a:gd name="T7" fmla="*/ 265 h 585"/>
              <a:gd name="T8" fmla="*/ 332 w 603"/>
              <a:gd name="T9" fmla="*/ 231 h 585"/>
              <a:gd name="T10" fmla="*/ 279 w 603"/>
              <a:gd name="T11" fmla="*/ 231 h 585"/>
              <a:gd name="T12" fmla="*/ 245 w 603"/>
              <a:gd name="T13" fmla="*/ 265 h 585"/>
              <a:gd name="T14" fmla="*/ 245 w 603"/>
              <a:gd name="T15" fmla="*/ 454 h 585"/>
              <a:gd name="T16" fmla="*/ 279 w 603"/>
              <a:gd name="T17" fmla="*/ 487 h 585"/>
              <a:gd name="T18" fmla="*/ 121 w 603"/>
              <a:gd name="T19" fmla="*/ 487 h 585"/>
              <a:gd name="T20" fmla="*/ 174 w 603"/>
              <a:gd name="T21" fmla="*/ 487 h 585"/>
              <a:gd name="T22" fmla="*/ 207 w 603"/>
              <a:gd name="T23" fmla="*/ 454 h 585"/>
              <a:gd name="T24" fmla="*/ 207 w 603"/>
              <a:gd name="T25" fmla="*/ 363 h 585"/>
              <a:gd name="T26" fmla="*/ 174 w 603"/>
              <a:gd name="T27" fmla="*/ 330 h 585"/>
              <a:gd name="T28" fmla="*/ 121 w 603"/>
              <a:gd name="T29" fmla="*/ 330 h 585"/>
              <a:gd name="T30" fmla="*/ 88 w 603"/>
              <a:gd name="T31" fmla="*/ 363 h 585"/>
              <a:gd name="T32" fmla="*/ 88 w 603"/>
              <a:gd name="T33" fmla="*/ 454 h 585"/>
              <a:gd name="T34" fmla="*/ 121 w 603"/>
              <a:gd name="T35" fmla="*/ 487 h 585"/>
              <a:gd name="T36" fmla="*/ 403 w 603"/>
              <a:gd name="T37" fmla="*/ 454 h 585"/>
              <a:gd name="T38" fmla="*/ 437 w 603"/>
              <a:gd name="T39" fmla="*/ 487 h 585"/>
              <a:gd name="T40" fmla="*/ 490 w 603"/>
              <a:gd name="T41" fmla="*/ 487 h 585"/>
              <a:gd name="T42" fmla="*/ 523 w 603"/>
              <a:gd name="T43" fmla="*/ 454 h 585"/>
              <a:gd name="T44" fmla="*/ 523 w 603"/>
              <a:gd name="T45" fmla="*/ 124 h 585"/>
              <a:gd name="T46" fmla="*/ 587 w 603"/>
              <a:gd name="T47" fmla="*/ 124 h 585"/>
              <a:gd name="T48" fmla="*/ 464 w 603"/>
              <a:gd name="T49" fmla="*/ 0 h 585"/>
              <a:gd name="T50" fmla="*/ 339 w 603"/>
              <a:gd name="T51" fmla="*/ 124 h 585"/>
              <a:gd name="T52" fmla="*/ 403 w 603"/>
              <a:gd name="T53" fmla="*/ 124 h 585"/>
              <a:gd name="T54" fmla="*/ 403 w 603"/>
              <a:gd name="T55" fmla="*/ 454 h 585"/>
              <a:gd name="T56" fmla="*/ 570 w 603"/>
              <a:gd name="T57" fmla="*/ 516 h 585"/>
              <a:gd name="T58" fmla="*/ 34 w 603"/>
              <a:gd name="T59" fmla="*/ 516 h 585"/>
              <a:gd name="T60" fmla="*/ 0 w 603"/>
              <a:gd name="T61" fmla="*/ 549 h 585"/>
              <a:gd name="T62" fmla="*/ 0 w 603"/>
              <a:gd name="T63" fmla="*/ 552 h 585"/>
              <a:gd name="T64" fmla="*/ 34 w 603"/>
              <a:gd name="T65" fmla="*/ 585 h 585"/>
              <a:gd name="T66" fmla="*/ 570 w 603"/>
              <a:gd name="T67" fmla="*/ 585 h 585"/>
              <a:gd name="T68" fmla="*/ 603 w 603"/>
              <a:gd name="T69" fmla="*/ 552 h 585"/>
              <a:gd name="T70" fmla="*/ 603 w 603"/>
              <a:gd name="T71" fmla="*/ 549 h 585"/>
              <a:gd name="T72" fmla="*/ 570 w 603"/>
              <a:gd name="T73" fmla="*/ 516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 h="585">
                <a:moveTo>
                  <a:pt x="279" y="487"/>
                </a:moveTo>
                <a:cubicBezTo>
                  <a:pt x="332" y="487"/>
                  <a:pt x="332" y="487"/>
                  <a:pt x="332" y="487"/>
                </a:cubicBezTo>
                <a:cubicBezTo>
                  <a:pt x="350" y="487"/>
                  <a:pt x="365" y="472"/>
                  <a:pt x="365" y="454"/>
                </a:cubicBezTo>
                <a:cubicBezTo>
                  <a:pt x="365" y="265"/>
                  <a:pt x="365" y="265"/>
                  <a:pt x="365" y="265"/>
                </a:cubicBezTo>
                <a:cubicBezTo>
                  <a:pt x="365" y="246"/>
                  <a:pt x="350" y="231"/>
                  <a:pt x="332" y="231"/>
                </a:cubicBezTo>
                <a:cubicBezTo>
                  <a:pt x="279" y="231"/>
                  <a:pt x="279" y="231"/>
                  <a:pt x="279" y="231"/>
                </a:cubicBezTo>
                <a:cubicBezTo>
                  <a:pt x="260" y="231"/>
                  <a:pt x="245" y="246"/>
                  <a:pt x="245" y="265"/>
                </a:cubicBezTo>
                <a:cubicBezTo>
                  <a:pt x="245" y="454"/>
                  <a:pt x="245" y="454"/>
                  <a:pt x="245" y="454"/>
                </a:cubicBezTo>
                <a:cubicBezTo>
                  <a:pt x="245" y="472"/>
                  <a:pt x="260" y="487"/>
                  <a:pt x="279" y="487"/>
                </a:cubicBezTo>
                <a:close/>
                <a:moveTo>
                  <a:pt x="121" y="487"/>
                </a:moveTo>
                <a:cubicBezTo>
                  <a:pt x="174" y="487"/>
                  <a:pt x="174" y="487"/>
                  <a:pt x="174" y="487"/>
                </a:cubicBezTo>
                <a:cubicBezTo>
                  <a:pt x="192" y="487"/>
                  <a:pt x="207" y="472"/>
                  <a:pt x="207" y="454"/>
                </a:cubicBezTo>
                <a:cubicBezTo>
                  <a:pt x="207" y="363"/>
                  <a:pt x="207" y="363"/>
                  <a:pt x="207" y="363"/>
                </a:cubicBezTo>
                <a:cubicBezTo>
                  <a:pt x="207" y="345"/>
                  <a:pt x="192" y="330"/>
                  <a:pt x="174" y="330"/>
                </a:cubicBezTo>
                <a:cubicBezTo>
                  <a:pt x="121" y="330"/>
                  <a:pt x="121" y="330"/>
                  <a:pt x="121" y="330"/>
                </a:cubicBezTo>
                <a:cubicBezTo>
                  <a:pt x="102" y="330"/>
                  <a:pt x="88" y="345"/>
                  <a:pt x="88" y="363"/>
                </a:cubicBezTo>
                <a:cubicBezTo>
                  <a:pt x="88" y="454"/>
                  <a:pt x="88" y="454"/>
                  <a:pt x="88" y="454"/>
                </a:cubicBezTo>
                <a:cubicBezTo>
                  <a:pt x="88" y="472"/>
                  <a:pt x="102" y="487"/>
                  <a:pt x="121" y="487"/>
                </a:cubicBezTo>
                <a:close/>
                <a:moveTo>
                  <a:pt x="403" y="454"/>
                </a:moveTo>
                <a:cubicBezTo>
                  <a:pt x="403" y="472"/>
                  <a:pt x="418" y="487"/>
                  <a:pt x="437" y="487"/>
                </a:cubicBezTo>
                <a:cubicBezTo>
                  <a:pt x="490" y="487"/>
                  <a:pt x="490" y="487"/>
                  <a:pt x="490" y="487"/>
                </a:cubicBezTo>
                <a:cubicBezTo>
                  <a:pt x="508" y="487"/>
                  <a:pt x="523" y="472"/>
                  <a:pt x="523" y="454"/>
                </a:cubicBezTo>
                <a:cubicBezTo>
                  <a:pt x="523" y="124"/>
                  <a:pt x="523" y="124"/>
                  <a:pt x="523" y="124"/>
                </a:cubicBezTo>
                <a:cubicBezTo>
                  <a:pt x="587" y="124"/>
                  <a:pt x="587" y="124"/>
                  <a:pt x="587" y="124"/>
                </a:cubicBezTo>
                <a:cubicBezTo>
                  <a:pt x="464" y="0"/>
                  <a:pt x="464" y="0"/>
                  <a:pt x="464" y="0"/>
                </a:cubicBezTo>
                <a:cubicBezTo>
                  <a:pt x="339" y="124"/>
                  <a:pt x="339" y="124"/>
                  <a:pt x="339" y="124"/>
                </a:cubicBezTo>
                <a:cubicBezTo>
                  <a:pt x="403" y="124"/>
                  <a:pt x="403" y="124"/>
                  <a:pt x="403" y="124"/>
                </a:cubicBezTo>
                <a:lnTo>
                  <a:pt x="403" y="454"/>
                </a:lnTo>
                <a:close/>
                <a:moveTo>
                  <a:pt x="570" y="516"/>
                </a:moveTo>
                <a:cubicBezTo>
                  <a:pt x="34" y="516"/>
                  <a:pt x="34" y="516"/>
                  <a:pt x="34" y="516"/>
                </a:cubicBezTo>
                <a:cubicBezTo>
                  <a:pt x="15" y="516"/>
                  <a:pt x="0" y="531"/>
                  <a:pt x="0" y="549"/>
                </a:cubicBezTo>
                <a:cubicBezTo>
                  <a:pt x="0" y="552"/>
                  <a:pt x="0" y="552"/>
                  <a:pt x="0" y="552"/>
                </a:cubicBezTo>
                <a:cubicBezTo>
                  <a:pt x="0" y="570"/>
                  <a:pt x="15" y="585"/>
                  <a:pt x="34" y="585"/>
                </a:cubicBezTo>
                <a:cubicBezTo>
                  <a:pt x="570" y="585"/>
                  <a:pt x="570" y="585"/>
                  <a:pt x="570" y="585"/>
                </a:cubicBezTo>
                <a:cubicBezTo>
                  <a:pt x="588" y="585"/>
                  <a:pt x="603" y="570"/>
                  <a:pt x="603" y="552"/>
                </a:cubicBezTo>
                <a:cubicBezTo>
                  <a:pt x="603" y="549"/>
                  <a:pt x="603" y="549"/>
                  <a:pt x="603" y="549"/>
                </a:cubicBezTo>
                <a:cubicBezTo>
                  <a:pt x="603" y="531"/>
                  <a:pt x="588" y="516"/>
                  <a:pt x="570" y="516"/>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bodyPr>
          <a:lstStyle/>
          <a:p>
            <a:endParaRPr lang="de-DE" sz="1837"/>
          </a:p>
        </p:txBody>
      </p:sp>
      <p:grpSp>
        <p:nvGrpSpPr>
          <p:cNvPr id="5" name="Group 134">
            <a:extLst>
              <a:ext uri="{FF2B5EF4-FFF2-40B4-BE49-F238E27FC236}">
                <a16:creationId xmlns="" xmlns:a16="http://schemas.microsoft.com/office/drawing/2014/main" id="{EB8DE689-F7E5-415B-91AD-E674A5A7D0C3}"/>
              </a:ext>
            </a:extLst>
          </p:cNvPr>
          <p:cNvGrpSpPr/>
          <p:nvPr/>
        </p:nvGrpSpPr>
        <p:grpSpPr>
          <a:xfrm>
            <a:off x="717337" y="5991052"/>
            <a:ext cx="265615" cy="264546"/>
            <a:chOff x="726565" y="2786910"/>
            <a:chExt cx="519255" cy="517167"/>
          </a:xfrm>
          <a:solidFill>
            <a:schemeClr val="bg1"/>
          </a:solidFill>
        </p:grpSpPr>
        <p:sp>
          <p:nvSpPr>
            <p:cNvPr id="136" name="Freeform 17">
              <a:extLst>
                <a:ext uri="{FF2B5EF4-FFF2-40B4-BE49-F238E27FC236}">
                  <a16:creationId xmlns="" xmlns:a16="http://schemas.microsoft.com/office/drawing/2014/main" id="{95C432F3-7EDB-44EB-AFE3-DEE3B22C326E}"/>
                </a:ext>
              </a:extLst>
            </p:cNvPr>
            <p:cNvSpPr>
              <a:spLocks/>
            </p:cNvSpPr>
            <p:nvPr/>
          </p:nvSpPr>
          <p:spPr bwMode="auto">
            <a:xfrm>
              <a:off x="1109999" y="2841238"/>
              <a:ext cx="135821" cy="284180"/>
            </a:xfrm>
            <a:custGeom>
              <a:avLst/>
              <a:gdLst>
                <a:gd name="T0" fmla="*/ 15 w 55"/>
                <a:gd name="T1" fmla="*/ 0 h 115"/>
                <a:gd name="T2" fmla="*/ 0 w 55"/>
                <a:gd name="T3" fmla="*/ 22 h 115"/>
                <a:gd name="T4" fmla="*/ 28 w 55"/>
                <a:gd name="T5" fmla="*/ 82 h 115"/>
                <a:gd name="T6" fmla="*/ 25 w 55"/>
                <a:gd name="T7" fmla="*/ 105 h 115"/>
                <a:gd name="T8" fmla="*/ 50 w 55"/>
                <a:gd name="T9" fmla="*/ 115 h 115"/>
                <a:gd name="T10" fmla="*/ 55 w 55"/>
                <a:gd name="T11" fmla="*/ 82 h 115"/>
                <a:gd name="T12" fmla="*/ 15 w 5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55" h="115">
                  <a:moveTo>
                    <a:pt x="15" y="0"/>
                  </a:moveTo>
                  <a:cubicBezTo>
                    <a:pt x="0" y="22"/>
                    <a:pt x="0" y="22"/>
                    <a:pt x="0" y="22"/>
                  </a:cubicBezTo>
                  <a:cubicBezTo>
                    <a:pt x="17" y="36"/>
                    <a:pt x="28" y="58"/>
                    <a:pt x="28" y="82"/>
                  </a:cubicBezTo>
                  <a:cubicBezTo>
                    <a:pt x="28" y="90"/>
                    <a:pt x="27" y="98"/>
                    <a:pt x="25" y="105"/>
                  </a:cubicBezTo>
                  <a:cubicBezTo>
                    <a:pt x="50" y="115"/>
                    <a:pt x="50" y="115"/>
                    <a:pt x="50" y="115"/>
                  </a:cubicBezTo>
                  <a:cubicBezTo>
                    <a:pt x="53" y="105"/>
                    <a:pt x="55" y="94"/>
                    <a:pt x="55" y="82"/>
                  </a:cubicBezTo>
                  <a:cubicBezTo>
                    <a:pt x="55" y="49"/>
                    <a:pt x="39" y="19"/>
                    <a:pt x="15"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7" name="Freeform 18">
              <a:extLst>
                <a:ext uri="{FF2B5EF4-FFF2-40B4-BE49-F238E27FC236}">
                  <a16:creationId xmlns="" xmlns:a16="http://schemas.microsoft.com/office/drawing/2014/main" id="{4448E320-AC06-42AD-8FA1-0CF83F8CB217}"/>
                </a:ext>
              </a:extLst>
            </p:cNvPr>
            <p:cNvSpPr>
              <a:spLocks/>
            </p:cNvSpPr>
            <p:nvPr/>
          </p:nvSpPr>
          <p:spPr bwMode="auto">
            <a:xfrm>
              <a:off x="726565" y="2786910"/>
              <a:ext cx="494181" cy="517167"/>
            </a:xfrm>
            <a:custGeom>
              <a:avLst/>
              <a:gdLst>
                <a:gd name="T0" fmla="*/ 176 w 200"/>
                <a:gd name="T1" fmla="*/ 138 h 209"/>
                <a:gd name="T2" fmla="*/ 105 w 200"/>
                <a:gd name="T3" fmla="*/ 183 h 209"/>
                <a:gd name="T4" fmla="*/ 27 w 200"/>
                <a:gd name="T5" fmla="*/ 104 h 209"/>
                <a:gd name="T6" fmla="*/ 99 w 200"/>
                <a:gd name="T7" fmla="*/ 26 h 209"/>
                <a:gd name="T8" fmla="*/ 99 w 200"/>
                <a:gd name="T9" fmla="*/ 0 h 209"/>
                <a:gd name="T10" fmla="*/ 0 w 200"/>
                <a:gd name="T11" fmla="*/ 104 h 209"/>
                <a:gd name="T12" fmla="*/ 105 w 200"/>
                <a:gd name="T13" fmla="*/ 209 h 209"/>
                <a:gd name="T14" fmla="*/ 200 w 200"/>
                <a:gd name="T15" fmla="*/ 148 h 209"/>
                <a:gd name="T16" fmla="*/ 176 w 200"/>
                <a:gd name="T17" fmla="*/ 13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09">
                  <a:moveTo>
                    <a:pt x="176" y="138"/>
                  </a:moveTo>
                  <a:cubicBezTo>
                    <a:pt x="163" y="165"/>
                    <a:pt x="136" y="183"/>
                    <a:pt x="105" y="183"/>
                  </a:cubicBezTo>
                  <a:cubicBezTo>
                    <a:pt x="62" y="183"/>
                    <a:pt x="27" y="148"/>
                    <a:pt x="27" y="104"/>
                  </a:cubicBezTo>
                  <a:cubicBezTo>
                    <a:pt x="27" y="63"/>
                    <a:pt x="59" y="29"/>
                    <a:pt x="99" y="26"/>
                  </a:cubicBezTo>
                  <a:cubicBezTo>
                    <a:pt x="99" y="0"/>
                    <a:pt x="99" y="0"/>
                    <a:pt x="99" y="0"/>
                  </a:cubicBezTo>
                  <a:cubicBezTo>
                    <a:pt x="44" y="3"/>
                    <a:pt x="0" y="48"/>
                    <a:pt x="0" y="104"/>
                  </a:cubicBezTo>
                  <a:cubicBezTo>
                    <a:pt x="0" y="162"/>
                    <a:pt x="47" y="209"/>
                    <a:pt x="105" y="209"/>
                  </a:cubicBezTo>
                  <a:cubicBezTo>
                    <a:pt x="147" y="209"/>
                    <a:pt x="184" y="184"/>
                    <a:pt x="200" y="148"/>
                  </a:cubicBezTo>
                  <a:lnTo>
                    <a:pt x="176" y="138"/>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8" name="Freeform 19">
              <a:extLst>
                <a:ext uri="{FF2B5EF4-FFF2-40B4-BE49-F238E27FC236}">
                  <a16:creationId xmlns="" xmlns:a16="http://schemas.microsoft.com/office/drawing/2014/main" id="{CD088367-4F80-431B-B2A2-D20F6F6C30C9}"/>
                </a:ext>
              </a:extLst>
            </p:cNvPr>
            <p:cNvSpPr>
              <a:spLocks/>
            </p:cNvSpPr>
            <p:nvPr/>
          </p:nvSpPr>
          <p:spPr bwMode="auto">
            <a:xfrm>
              <a:off x="1000297" y="2786910"/>
              <a:ext cx="121195" cy="90896"/>
            </a:xfrm>
            <a:custGeom>
              <a:avLst/>
              <a:gdLst>
                <a:gd name="T0" fmla="*/ 0 w 49"/>
                <a:gd name="T1" fmla="*/ 0 h 37"/>
                <a:gd name="T2" fmla="*/ 0 w 49"/>
                <a:gd name="T3" fmla="*/ 26 h 37"/>
                <a:gd name="T4" fmla="*/ 34 w 49"/>
                <a:gd name="T5" fmla="*/ 37 h 37"/>
                <a:gd name="T6" fmla="*/ 49 w 49"/>
                <a:gd name="T7" fmla="*/ 15 h 37"/>
                <a:gd name="T8" fmla="*/ 0 w 49"/>
                <a:gd name="T9" fmla="*/ 0 h 37"/>
              </a:gdLst>
              <a:ahLst/>
              <a:cxnLst>
                <a:cxn ang="0">
                  <a:pos x="T0" y="T1"/>
                </a:cxn>
                <a:cxn ang="0">
                  <a:pos x="T2" y="T3"/>
                </a:cxn>
                <a:cxn ang="0">
                  <a:pos x="T4" y="T5"/>
                </a:cxn>
                <a:cxn ang="0">
                  <a:pos x="T6" y="T7"/>
                </a:cxn>
                <a:cxn ang="0">
                  <a:pos x="T8" y="T9"/>
                </a:cxn>
              </a:cxnLst>
              <a:rect l="0" t="0" r="r" b="b"/>
              <a:pathLst>
                <a:path w="49" h="37">
                  <a:moveTo>
                    <a:pt x="0" y="0"/>
                  </a:moveTo>
                  <a:cubicBezTo>
                    <a:pt x="0" y="26"/>
                    <a:pt x="0" y="26"/>
                    <a:pt x="0" y="26"/>
                  </a:cubicBezTo>
                  <a:cubicBezTo>
                    <a:pt x="12" y="27"/>
                    <a:pt x="24" y="31"/>
                    <a:pt x="34" y="37"/>
                  </a:cubicBezTo>
                  <a:cubicBezTo>
                    <a:pt x="49" y="15"/>
                    <a:pt x="49" y="15"/>
                    <a:pt x="49" y="15"/>
                  </a:cubicBezTo>
                  <a:cubicBezTo>
                    <a:pt x="35" y="6"/>
                    <a:pt x="18" y="1"/>
                    <a:pt x="0" y="0"/>
                  </a:cubicBez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39" name="Freeform 20">
              <a:extLst>
                <a:ext uri="{FF2B5EF4-FFF2-40B4-BE49-F238E27FC236}">
                  <a16:creationId xmlns="" xmlns:a16="http://schemas.microsoft.com/office/drawing/2014/main" id="{313F45C4-5F9F-4062-B600-56CCFD209201}"/>
                </a:ext>
              </a:extLst>
            </p:cNvPr>
            <p:cNvSpPr>
              <a:spLocks/>
            </p:cNvSpPr>
            <p:nvPr/>
          </p:nvSpPr>
          <p:spPr bwMode="auto">
            <a:xfrm>
              <a:off x="1032685" y="2930044"/>
              <a:ext cx="57463" cy="235076"/>
            </a:xfrm>
            <a:custGeom>
              <a:avLst/>
              <a:gdLst>
                <a:gd name="T0" fmla="*/ 23 w 23"/>
                <a:gd name="T1" fmla="*/ 91 h 95"/>
                <a:gd name="T2" fmla="*/ 18 w 23"/>
                <a:gd name="T3" fmla="*/ 95 h 95"/>
                <a:gd name="T4" fmla="*/ 5 w 23"/>
                <a:gd name="T5" fmla="*/ 95 h 95"/>
                <a:gd name="T6" fmla="*/ 0 w 23"/>
                <a:gd name="T7" fmla="*/ 91 h 95"/>
                <a:gd name="T8" fmla="*/ 0 w 23"/>
                <a:gd name="T9" fmla="*/ 5 h 95"/>
                <a:gd name="T10" fmla="*/ 5 w 23"/>
                <a:gd name="T11" fmla="*/ 0 h 95"/>
                <a:gd name="T12" fmla="*/ 18 w 23"/>
                <a:gd name="T13" fmla="*/ 0 h 95"/>
                <a:gd name="T14" fmla="*/ 23 w 23"/>
                <a:gd name="T15" fmla="*/ 5 h 95"/>
                <a:gd name="T16" fmla="*/ 23 w 23"/>
                <a:gd name="T17" fmla="*/ 9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5">
                  <a:moveTo>
                    <a:pt x="23" y="91"/>
                  </a:moveTo>
                  <a:cubicBezTo>
                    <a:pt x="23" y="93"/>
                    <a:pt x="21" y="95"/>
                    <a:pt x="18" y="95"/>
                  </a:cubicBezTo>
                  <a:cubicBezTo>
                    <a:pt x="5" y="95"/>
                    <a:pt x="5" y="95"/>
                    <a:pt x="5" y="95"/>
                  </a:cubicBezTo>
                  <a:cubicBezTo>
                    <a:pt x="2" y="95"/>
                    <a:pt x="0" y="93"/>
                    <a:pt x="0" y="91"/>
                  </a:cubicBezTo>
                  <a:cubicBezTo>
                    <a:pt x="0" y="5"/>
                    <a:pt x="0" y="5"/>
                    <a:pt x="0" y="5"/>
                  </a:cubicBezTo>
                  <a:cubicBezTo>
                    <a:pt x="0" y="2"/>
                    <a:pt x="2" y="0"/>
                    <a:pt x="5" y="0"/>
                  </a:cubicBezTo>
                  <a:cubicBezTo>
                    <a:pt x="18" y="0"/>
                    <a:pt x="18" y="0"/>
                    <a:pt x="18" y="0"/>
                  </a:cubicBezTo>
                  <a:cubicBezTo>
                    <a:pt x="21" y="0"/>
                    <a:pt x="23" y="2"/>
                    <a:pt x="23" y="5"/>
                  </a:cubicBezTo>
                  <a:lnTo>
                    <a:pt x="23" y="91"/>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40" name="Freeform 21">
              <a:extLst>
                <a:ext uri="{FF2B5EF4-FFF2-40B4-BE49-F238E27FC236}">
                  <a16:creationId xmlns="" xmlns:a16="http://schemas.microsoft.com/office/drawing/2014/main" id="{C003F55F-6245-4406-96C5-5A6B0E75AB34}"/>
                </a:ext>
              </a:extLst>
            </p:cNvPr>
            <p:cNvSpPr>
              <a:spLocks/>
            </p:cNvSpPr>
            <p:nvPr/>
          </p:nvSpPr>
          <p:spPr bwMode="auto">
            <a:xfrm>
              <a:off x="958506" y="2991687"/>
              <a:ext cx="54329" cy="173434"/>
            </a:xfrm>
            <a:custGeom>
              <a:avLst/>
              <a:gdLst>
                <a:gd name="T0" fmla="*/ 22 w 22"/>
                <a:gd name="T1" fmla="*/ 66 h 70"/>
                <a:gd name="T2" fmla="*/ 18 w 22"/>
                <a:gd name="T3" fmla="*/ 70 h 70"/>
                <a:gd name="T4" fmla="*/ 4 w 22"/>
                <a:gd name="T5" fmla="*/ 70 h 70"/>
                <a:gd name="T6" fmla="*/ 0 w 22"/>
                <a:gd name="T7" fmla="*/ 66 h 70"/>
                <a:gd name="T8" fmla="*/ 0 w 22"/>
                <a:gd name="T9" fmla="*/ 5 h 70"/>
                <a:gd name="T10" fmla="*/ 4 w 22"/>
                <a:gd name="T11" fmla="*/ 0 h 70"/>
                <a:gd name="T12" fmla="*/ 18 w 22"/>
                <a:gd name="T13" fmla="*/ 0 h 70"/>
                <a:gd name="T14" fmla="*/ 22 w 22"/>
                <a:gd name="T15" fmla="*/ 5 h 70"/>
                <a:gd name="T16" fmla="*/ 22 w 22"/>
                <a:gd name="T1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70">
                  <a:moveTo>
                    <a:pt x="22" y="66"/>
                  </a:moveTo>
                  <a:cubicBezTo>
                    <a:pt x="22" y="68"/>
                    <a:pt x="20" y="70"/>
                    <a:pt x="18" y="70"/>
                  </a:cubicBezTo>
                  <a:cubicBezTo>
                    <a:pt x="4" y="70"/>
                    <a:pt x="4" y="70"/>
                    <a:pt x="4" y="70"/>
                  </a:cubicBezTo>
                  <a:cubicBezTo>
                    <a:pt x="2" y="70"/>
                    <a:pt x="0" y="68"/>
                    <a:pt x="0" y="66"/>
                  </a:cubicBezTo>
                  <a:cubicBezTo>
                    <a:pt x="0" y="5"/>
                    <a:pt x="0" y="5"/>
                    <a:pt x="0" y="5"/>
                  </a:cubicBezTo>
                  <a:cubicBezTo>
                    <a:pt x="0" y="2"/>
                    <a:pt x="2" y="0"/>
                    <a:pt x="4" y="0"/>
                  </a:cubicBezTo>
                  <a:cubicBezTo>
                    <a:pt x="18" y="0"/>
                    <a:pt x="18" y="0"/>
                    <a:pt x="18" y="0"/>
                  </a:cubicBezTo>
                  <a:cubicBezTo>
                    <a:pt x="20" y="0"/>
                    <a:pt x="22" y="2"/>
                    <a:pt x="22" y="5"/>
                  </a:cubicBezTo>
                  <a:lnTo>
                    <a:pt x="22" y="66"/>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41" name="Freeform 22">
              <a:extLst>
                <a:ext uri="{FF2B5EF4-FFF2-40B4-BE49-F238E27FC236}">
                  <a16:creationId xmlns="" xmlns:a16="http://schemas.microsoft.com/office/drawing/2014/main" id="{E3C85E3B-2821-413D-A23B-AE8B4C200244}"/>
                </a:ext>
              </a:extLst>
            </p:cNvPr>
            <p:cNvSpPr>
              <a:spLocks/>
            </p:cNvSpPr>
            <p:nvPr/>
          </p:nvSpPr>
          <p:spPr bwMode="auto">
            <a:xfrm>
              <a:off x="882237" y="3056462"/>
              <a:ext cx="56418" cy="108657"/>
            </a:xfrm>
            <a:custGeom>
              <a:avLst/>
              <a:gdLst>
                <a:gd name="T0" fmla="*/ 23 w 23"/>
                <a:gd name="T1" fmla="*/ 40 h 44"/>
                <a:gd name="T2" fmla="*/ 18 w 23"/>
                <a:gd name="T3" fmla="*/ 44 h 44"/>
                <a:gd name="T4" fmla="*/ 5 w 23"/>
                <a:gd name="T5" fmla="*/ 44 h 44"/>
                <a:gd name="T6" fmla="*/ 0 w 23"/>
                <a:gd name="T7" fmla="*/ 40 h 44"/>
                <a:gd name="T8" fmla="*/ 0 w 23"/>
                <a:gd name="T9" fmla="*/ 4 h 44"/>
                <a:gd name="T10" fmla="*/ 5 w 23"/>
                <a:gd name="T11" fmla="*/ 0 h 44"/>
                <a:gd name="T12" fmla="*/ 18 w 23"/>
                <a:gd name="T13" fmla="*/ 0 h 44"/>
                <a:gd name="T14" fmla="*/ 23 w 23"/>
                <a:gd name="T15" fmla="*/ 4 h 44"/>
                <a:gd name="T16" fmla="*/ 23 w 23"/>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4">
                  <a:moveTo>
                    <a:pt x="23" y="40"/>
                  </a:moveTo>
                  <a:cubicBezTo>
                    <a:pt x="23" y="42"/>
                    <a:pt x="21" y="44"/>
                    <a:pt x="18" y="44"/>
                  </a:cubicBezTo>
                  <a:cubicBezTo>
                    <a:pt x="5" y="44"/>
                    <a:pt x="5" y="44"/>
                    <a:pt x="5" y="44"/>
                  </a:cubicBezTo>
                  <a:cubicBezTo>
                    <a:pt x="2" y="44"/>
                    <a:pt x="0" y="42"/>
                    <a:pt x="0" y="40"/>
                  </a:cubicBezTo>
                  <a:cubicBezTo>
                    <a:pt x="0" y="4"/>
                    <a:pt x="0" y="4"/>
                    <a:pt x="0" y="4"/>
                  </a:cubicBezTo>
                  <a:cubicBezTo>
                    <a:pt x="0" y="2"/>
                    <a:pt x="2" y="0"/>
                    <a:pt x="5" y="0"/>
                  </a:cubicBezTo>
                  <a:cubicBezTo>
                    <a:pt x="18" y="0"/>
                    <a:pt x="18" y="0"/>
                    <a:pt x="18" y="0"/>
                  </a:cubicBezTo>
                  <a:cubicBezTo>
                    <a:pt x="21" y="0"/>
                    <a:pt x="23" y="2"/>
                    <a:pt x="23" y="4"/>
                  </a:cubicBezTo>
                  <a:lnTo>
                    <a:pt x="23" y="40"/>
                  </a:lnTo>
                  <a:close/>
                </a:path>
              </a:pathLst>
            </a:cu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1"/>
            </a:p>
          </p:txBody>
        </p:sp>
      </p:grpSp>
      <p:sp>
        <p:nvSpPr>
          <p:cNvPr id="142" name="Freeform 16">
            <a:extLst>
              <a:ext uri="{FF2B5EF4-FFF2-40B4-BE49-F238E27FC236}">
                <a16:creationId xmlns="" xmlns:a16="http://schemas.microsoft.com/office/drawing/2014/main" id="{60567BAF-4873-49CF-A0F0-1283D0E29D55}"/>
              </a:ext>
            </a:extLst>
          </p:cNvPr>
          <p:cNvSpPr>
            <a:spLocks noEditPoints="1"/>
          </p:cNvSpPr>
          <p:nvPr/>
        </p:nvSpPr>
        <p:spPr bwMode="auto">
          <a:xfrm>
            <a:off x="4885138" y="5920461"/>
            <a:ext cx="329528" cy="329528"/>
          </a:xfrm>
          <a:custGeom>
            <a:avLst/>
            <a:gdLst>
              <a:gd name="T0" fmla="*/ 302 w 603"/>
              <a:gd name="T1" fmla="*/ 604 h 604"/>
              <a:gd name="T2" fmla="*/ 376 w 603"/>
              <a:gd name="T3" fmla="*/ 576 h 604"/>
              <a:gd name="T4" fmla="*/ 401 w 603"/>
              <a:gd name="T5" fmla="*/ 572 h 604"/>
              <a:gd name="T6" fmla="*/ 407 w 603"/>
              <a:gd name="T7" fmla="*/ 569 h 604"/>
              <a:gd name="T8" fmla="*/ 350 w 603"/>
              <a:gd name="T9" fmla="*/ 462 h 604"/>
              <a:gd name="T10" fmla="*/ 493 w 603"/>
              <a:gd name="T11" fmla="*/ 512 h 604"/>
              <a:gd name="T12" fmla="*/ 509 w 603"/>
              <a:gd name="T13" fmla="*/ 501 h 604"/>
              <a:gd name="T14" fmla="*/ 494 w 603"/>
              <a:gd name="T15" fmla="*/ 268 h 604"/>
              <a:gd name="T16" fmla="*/ 574 w 603"/>
              <a:gd name="T17" fmla="*/ 390 h 604"/>
              <a:gd name="T18" fmla="*/ 512 w 603"/>
              <a:gd name="T19" fmla="*/ 231 h 604"/>
              <a:gd name="T20" fmla="*/ 585 w 603"/>
              <a:gd name="T21" fmla="*/ 270 h 604"/>
              <a:gd name="T22" fmla="*/ 531 w 603"/>
              <a:gd name="T23" fmla="*/ 212 h 604"/>
              <a:gd name="T24" fmla="*/ 546 w 603"/>
              <a:gd name="T25" fmla="*/ 157 h 604"/>
              <a:gd name="T26" fmla="*/ 512 w 603"/>
              <a:gd name="T27" fmla="*/ 193 h 604"/>
              <a:gd name="T28" fmla="*/ 438 w 603"/>
              <a:gd name="T29" fmla="*/ 154 h 604"/>
              <a:gd name="T30" fmla="*/ 485 w 603"/>
              <a:gd name="T31" fmla="*/ 85 h 604"/>
              <a:gd name="T32" fmla="*/ 411 w 603"/>
              <a:gd name="T33" fmla="*/ 107 h 604"/>
              <a:gd name="T34" fmla="*/ 305 w 603"/>
              <a:gd name="T35" fmla="*/ 20 h 604"/>
              <a:gd name="T36" fmla="*/ 263 w 603"/>
              <a:gd name="T37" fmla="*/ 21 h 604"/>
              <a:gd name="T38" fmla="*/ 188 w 603"/>
              <a:gd name="T39" fmla="*/ 77 h 604"/>
              <a:gd name="T40" fmla="*/ 168 w 603"/>
              <a:gd name="T41" fmla="*/ 50 h 604"/>
              <a:gd name="T42" fmla="*/ 118 w 603"/>
              <a:gd name="T43" fmla="*/ 83 h 604"/>
              <a:gd name="T44" fmla="*/ 163 w 603"/>
              <a:gd name="T45" fmla="*/ 99 h 604"/>
              <a:gd name="T46" fmla="*/ 75 w 603"/>
              <a:gd name="T47" fmla="*/ 211 h 604"/>
              <a:gd name="T48" fmla="*/ 68 w 603"/>
              <a:gd name="T49" fmla="*/ 150 h 604"/>
              <a:gd name="T50" fmla="*/ 50 w 603"/>
              <a:gd name="T51" fmla="*/ 165 h 604"/>
              <a:gd name="T52" fmla="*/ 35 w 603"/>
              <a:gd name="T53" fmla="*/ 196 h 604"/>
              <a:gd name="T54" fmla="*/ 38 w 603"/>
              <a:gd name="T55" fmla="*/ 305 h 604"/>
              <a:gd name="T56" fmla="*/ 27 w 603"/>
              <a:gd name="T57" fmla="*/ 387 h 604"/>
              <a:gd name="T58" fmla="*/ 53 w 603"/>
              <a:gd name="T59" fmla="*/ 405 h 604"/>
              <a:gd name="T60" fmla="*/ 46 w 603"/>
              <a:gd name="T61" fmla="*/ 435 h 604"/>
              <a:gd name="T62" fmla="*/ 91 w 603"/>
              <a:gd name="T63" fmla="*/ 499 h 604"/>
              <a:gd name="T64" fmla="*/ 107 w 603"/>
              <a:gd name="T65" fmla="*/ 505 h 604"/>
              <a:gd name="T66" fmla="*/ 86 w 603"/>
              <a:gd name="T67" fmla="*/ 393 h 604"/>
              <a:gd name="T68" fmla="*/ 290 w 603"/>
              <a:gd name="T69" fmla="*/ 402 h 604"/>
              <a:gd name="T70" fmla="*/ 244 w 603"/>
              <a:gd name="T71" fmla="*/ 571 h 604"/>
              <a:gd name="T72" fmla="*/ 336 w 603"/>
              <a:gd name="T73" fmla="*/ 450 h 604"/>
              <a:gd name="T74" fmla="*/ 336 w 603"/>
              <a:gd name="T75" fmla="*/ 450 h 604"/>
              <a:gd name="T76" fmla="*/ 260 w 603"/>
              <a:gd name="T77" fmla="*/ 236 h 604"/>
              <a:gd name="T78" fmla="*/ 420 w 603"/>
              <a:gd name="T79" fmla="*/ 172 h 604"/>
              <a:gd name="T80" fmla="*/ 477 w 603"/>
              <a:gd name="T81" fmla="*/ 255 h 604"/>
              <a:gd name="T82" fmla="*/ 71 w 603"/>
              <a:gd name="T83" fmla="*/ 378 h 604"/>
              <a:gd name="T84" fmla="*/ 79 w 603"/>
              <a:gd name="T85" fmla="*/ 257 h 604"/>
              <a:gd name="T86" fmla="*/ 75 w 603"/>
              <a:gd name="T87" fmla="*/ 380 h 604"/>
              <a:gd name="T88" fmla="*/ 221 w 603"/>
              <a:gd name="T89" fmla="*/ 267 h 604"/>
              <a:gd name="T90" fmla="*/ 97 w 603"/>
              <a:gd name="T91" fmla="*/ 218 h 604"/>
              <a:gd name="T92" fmla="*/ 175 w 603"/>
              <a:gd name="T93" fmla="*/ 280 h 604"/>
              <a:gd name="T94" fmla="*/ 57 w 603"/>
              <a:gd name="T95" fmla="*/ 217 h 604"/>
              <a:gd name="T96" fmla="*/ 492 w 603"/>
              <a:gd name="T97" fmla="*/ 230 h 604"/>
              <a:gd name="T98" fmla="*/ 499 w 603"/>
              <a:gd name="T99" fmla="*/ 218 h 604"/>
              <a:gd name="T100" fmla="*/ 201 w 603"/>
              <a:gd name="T101" fmla="*/ 122 h 604"/>
              <a:gd name="T102" fmla="*/ 409 w 603"/>
              <a:gd name="T103" fmla="*/ 148 h 604"/>
              <a:gd name="T104" fmla="*/ 409 w 603"/>
              <a:gd name="T105" fmla="*/ 148 h 604"/>
              <a:gd name="T106" fmla="*/ 281 w 603"/>
              <a:gd name="T107" fmla="*/ 44 h 604"/>
              <a:gd name="T108" fmla="*/ 383 w 603"/>
              <a:gd name="T109" fmla="*/ 12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3" h="604">
                <a:moveTo>
                  <a:pt x="302" y="604"/>
                </a:moveTo>
                <a:cubicBezTo>
                  <a:pt x="135" y="604"/>
                  <a:pt x="0" y="469"/>
                  <a:pt x="0" y="302"/>
                </a:cubicBezTo>
                <a:cubicBezTo>
                  <a:pt x="0" y="136"/>
                  <a:pt x="135" y="0"/>
                  <a:pt x="302" y="0"/>
                </a:cubicBezTo>
                <a:cubicBezTo>
                  <a:pt x="468" y="0"/>
                  <a:pt x="603" y="136"/>
                  <a:pt x="603" y="302"/>
                </a:cubicBezTo>
                <a:cubicBezTo>
                  <a:pt x="603" y="469"/>
                  <a:pt x="468" y="604"/>
                  <a:pt x="302" y="604"/>
                </a:cubicBezTo>
                <a:close/>
                <a:moveTo>
                  <a:pt x="220" y="571"/>
                </a:moveTo>
                <a:cubicBezTo>
                  <a:pt x="219" y="571"/>
                  <a:pt x="218" y="573"/>
                  <a:pt x="218" y="574"/>
                </a:cubicBezTo>
                <a:cubicBezTo>
                  <a:pt x="218" y="581"/>
                  <a:pt x="228" y="584"/>
                  <a:pt x="250" y="585"/>
                </a:cubicBezTo>
                <a:cubicBezTo>
                  <a:pt x="257" y="586"/>
                  <a:pt x="265" y="586"/>
                  <a:pt x="273" y="586"/>
                </a:cubicBezTo>
                <a:cubicBezTo>
                  <a:pt x="305" y="586"/>
                  <a:pt x="340" y="583"/>
                  <a:pt x="376" y="576"/>
                </a:cubicBezTo>
                <a:cubicBezTo>
                  <a:pt x="376" y="576"/>
                  <a:pt x="377" y="577"/>
                  <a:pt x="377" y="577"/>
                </a:cubicBezTo>
                <a:cubicBezTo>
                  <a:pt x="379" y="579"/>
                  <a:pt x="379" y="579"/>
                  <a:pt x="379" y="579"/>
                </a:cubicBezTo>
                <a:cubicBezTo>
                  <a:pt x="381" y="578"/>
                  <a:pt x="381" y="578"/>
                  <a:pt x="381" y="578"/>
                </a:cubicBezTo>
                <a:cubicBezTo>
                  <a:pt x="386" y="577"/>
                  <a:pt x="391" y="575"/>
                  <a:pt x="396" y="574"/>
                </a:cubicBezTo>
                <a:cubicBezTo>
                  <a:pt x="398" y="573"/>
                  <a:pt x="399" y="573"/>
                  <a:pt x="401" y="572"/>
                </a:cubicBezTo>
                <a:cubicBezTo>
                  <a:pt x="403" y="571"/>
                  <a:pt x="403" y="571"/>
                  <a:pt x="403" y="571"/>
                </a:cubicBezTo>
                <a:cubicBezTo>
                  <a:pt x="404" y="571"/>
                  <a:pt x="404" y="571"/>
                  <a:pt x="404" y="571"/>
                </a:cubicBezTo>
                <a:cubicBezTo>
                  <a:pt x="406" y="570"/>
                  <a:pt x="406" y="570"/>
                  <a:pt x="406" y="570"/>
                </a:cubicBezTo>
                <a:cubicBezTo>
                  <a:pt x="406" y="569"/>
                  <a:pt x="406" y="569"/>
                  <a:pt x="406" y="569"/>
                </a:cubicBezTo>
                <a:cubicBezTo>
                  <a:pt x="407" y="569"/>
                  <a:pt x="407" y="569"/>
                  <a:pt x="407" y="569"/>
                </a:cubicBezTo>
                <a:cubicBezTo>
                  <a:pt x="406" y="567"/>
                  <a:pt x="406" y="567"/>
                  <a:pt x="406" y="567"/>
                </a:cubicBezTo>
                <a:cubicBezTo>
                  <a:pt x="406" y="566"/>
                  <a:pt x="406" y="566"/>
                  <a:pt x="406" y="566"/>
                </a:cubicBezTo>
                <a:cubicBezTo>
                  <a:pt x="405" y="563"/>
                  <a:pt x="398" y="558"/>
                  <a:pt x="392" y="558"/>
                </a:cubicBezTo>
                <a:cubicBezTo>
                  <a:pt x="384" y="546"/>
                  <a:pt x="370" y="523"/>
                  <a:pt x="349" y="481"/>
                </a:cubicBezTo>
                <a:cubicBezTo>
                  <a:pt x="353" y="475"/>
                  <a:pt x="353" y="468"/>
                  <a:pt x="350" y="462"/>
                </a:cubicBezTo>
                <a:cubicBezTo>
                  <a:pt x="354" y="457"/>
                  <a:pt x="354" y="457"/>
                  <a:pt x="354" y="457"/>
                </a:cubicBezTo>
                <a:cubicBezTo>
                  <a:pt x="357" y="459"/>
                  <a:pt x="361" y="460"/>
                  <a:pt x="365" y="460"/>
                </a:cubicBezTo>
                <a:cubicBezTo>
                  <a:pt x="369" y="460"/>
                  <a:pt x="374" y="458"/>
                  <a:pt x="377" y="456"/>
                </a:cubicBezTo>
                <a:cubicBezTo>
                  <a:pt x="377" y="456"/>
                  <a:pt x="377" y="456"/>
                  <a:pt x="378" y="456"/>
                </a:cubicBezTo>
                <a:cubicBezTo>
                  <a:pt x="432" y="486"/>
                  <a:pt x="471" y="503"/>
                  <a:pt x="493" y="512"/>
                </a:cubicBezTo>
                <a:cubicBezTo>
                  <a:pt x="494" y="512"/>
                  <a:pt x="494" y="512"/>
                  <a:pt x="494" y="512"/>
                </a:cubicBezTo>
                <a:cubicBezTo>
                  <a:pt x="496" y="513"/>
                  <a:pt x="496" y="513"/>
                  <a:pt x="496" y="513"/>
                </a:cubicBezTo>
                <a:cubicBezTo>
                  <a:pt x="497" y="512"/>
                  <a:pt x="497" y="512"/>
                  <a:pt x="497" y="512"/>
                </a:cubicBezTo>
                <a:cubicBezTo>
                  <a:pt x="500" y="510"/>
                  <a:pt x="502" y="507"/>
                  <a:pt x="504" y="505"/>
                </a:cubicBezTo>
                <a:cubicBezTo>
                  <a:pt x="509" y="501"/>
                  <a:pt x="509" y="501"/>
                  <a:pt x="509" y="501"/>
                </a:cubicBezTo>
                <a:cubicBezTo>
                  <a:pt x="503" y="498"/>
                  <a:pt x="503" y="498"/>
                  <a:pt x="503" y="498"/>
                </a:cubicBezTo>
                <a:cubicBezTo>
                  <a:pt x="480" y="489"/>
                  <a:pt x="441" y="471"/>
                  <a:pt x="386" y="439"/>
                </a:cubicBezTo>
                <a:cubicBezTo>
                  <a:pt x="386" y="433"/>
                  <a:pt x="385" y="428"/>
                  <a:pt x="382" y="424"/>
                </a:cubicBezTo>
                <a:cubicBezTo>
                  <a:pt x="421" y="375"/>
                  <a:pt x="462" y="317"/>
                  <a:pt x="491" y="268"/>
                </a:cubicBezTo>
                <a:cubicBezTo>
                  <a:pt x="492" y="268"/>
                  <a:pt x="493" y="268"/>
                  <a:pt x="494" y="268"/>
                </a:cubicBezTo>
                <a:cubicBezTo>
                  <a:pt x="522" y="315"/>
                  <a:pt x="546" y="363"/>
                  <a:pt x="561" y="404"/>
                </a:cubicBezTo>
                <a:cubicBezTo>
                  <a:pt x="565" y="414"/>
                  <a:pt x="565" y="414"/>
                  <a:pt x="565" y="414"/>
                </a:cubicBezTo>
                <a:cubicBezTo>
                  <a:pt x="569" y="404"/>
                  <a:pt x="569" y="404"/>
                  <a:pt x="569" y="404"/>
                </a:cubicBezTo>
                <a:cubicBezTo>
                  <a:pt x="570" y="400"/>
                  <a:pt x="572" y="396"/>
                  <a:pt x="573" y="392"/>
                </a:cubicBezTo>
                <a:cubicBezTo>
                  <a:pt x="574" y="390"/>
                  <a:pt x="574" y="390"/>
                  <a:pt x="574" y="390"/>
                </a:cubicBezTo>
                <a:cubicBezTo>
                  <a:pt x="573" y="389"/>
                  <a:pt x="573" y="389"/>
                  <a:pt x="573" y="389"/>
                </a:cubicBezTo>
                <a:cubicBezTo>
                  <a:pt x="562" y="361"/>
                  <a:pt x="543" y="316"/>
                  <a:pt x="509" y="259"/>
                </a:cubicBezTo>
                <a:cubicBezTo>
                  <a:pt x="511" y="254"/>
                  <a:pt x="511" y="248"/>
                  <a:pt x="508" y="242"/>
                </a:cubicBezTo>
                <a:cubicBezTo>
                  <a:pt x="508" y="242"/>
                  <a:pt x="507" y="241"/>
                  <a:pt x="507" y="241"/>
                </a:cubicBezTo>
                <a:cubicBezTo>
                  <a:pt x="509" y="237"/>
                  <a:pt x="511" y="234"/>
                  <a:pt x="512" y="231"/>
                </a:cubicBezTo>
                <a:cubicBezTo>
                  <a:pt x="514" y="231"/>
                  <a:pt x="515" y="231"/>
                  <a:pt x="516" y="231"/>
                </a:cubicBezTo>
                <a:cubicBezTo>
                  <a:pt x="518" y="231"/>
                  <a:pt x="520" y="231"/>
                  <a:pt x="522" y="230"/>
                </a:cubicBezTo>
                <a:cubicBezTo>
                  <a:pt x="523" y="230"/>
                  <a:pt x="524" y="229"/>
                  <a:pt x="525" y="228"/>
                </a:cubicBezTo>
                <a:cubicBezTo>
                  <a:pt x="544" y="240"/>
                  <a:pt x="561" y="252"/>
                  <a:pt x="577" y="264"/>
                </a:cubicBezTo>
                <a:cubicBezTo>
                  <a:pt x="585" y="270"/>
                  <a:pt x="585" y="270"/>
                  <a:pt x="585" y="270"/>
                </a:cubicBezTo>
                <a:cubicBezTo>
                  <a:pt x="584" y="260"/>
                  <a:pt x="584" y="260"/>
                  <a:pt x="584" y="260"/>
                </a:cubicBezTo>
                <a:cubicBezTo>
                  <a:pt x="583" y="256"/>
                  <a:pt x="582" y="253"/>
                  <a:pt x="582" y="249"/>
                </a:cubicBezTo>
                <a:cubicBezTo>
                  <a:pt x="581" y="248"/>
                  <a:pt x="581" y="248"/>
                  <a:pt x="581" y="248"/>
                </a:cubicBezTo>
                <a:cubicBezTo>
                  <a:pt x="580" y="247"/>
                  <a:pt x="580" y="247"/>
                  <a:pt x="580" y="247"/>
                </a:cubicBezTo>
                <a:cubicBezTo>
                  <a:pt x="565" y="235"/>
                  <a:pt x="549" y="223"/>
                  <a:pt x="531" y="212"/>
                </a:cubicBezTo>
                <a:cubicBezTo>
                  <a:pt x="531" y="210"/>
                  <a:pt x="530" y="207"/>
                  <a:pt x="529" y="205"/>
                </a:cubicBezTo>
                <a:cubicBezTo>
                  <a:pt x="529" y="204"/>
                  <a:pt x="528" y="203"/>
                  <a:pt x="527" y="202"/>
                </a:cubicBezTo>
                <a:cubicBezTo>
                  <a:pt x="535" y="187"/>
                  <a:pt x="541" y="173"/>
                  <a:pt x="547" y="160"/>
                </a:cubicBezTo>
                <a:cubicBezTo>
                  <a:pt x="547" y="158"/>
                  <a:pt x="547" y="158"/>
                  <a:pt x="547" y="158"/>
                </a:cubicBezTo>
                <a:cubicBezTo>
                  <a:pt x="546" y="157"/>
                  <a:pt x="546" y="157"/>
                  <a:pt x="546" y="157"/>
                </a:cubicBezTo>
                <a:cubicBezTo>
                  <a:pt x="545" y="154"/>
                  <a:pt x="543" y="151"/>
                  <a:pt x="541" y="149"/>
                </a:cubicBezTo>
                <a:cubicBezTo>
                  <a:pt x="537" y="141"/>
                  <a:pt x="537" y="141"/>
                  <a:pt x="537" y="141"/>
                </a:cubicBezTo>
                <a:cubicBezTo>
                  <a:pt x="534" y="149"/>
                  <a:pt x="534" y="149"/>
                  <a:pt x="534" y="149"/>
                </a:cubicBezTo>
                <a:cubicBezTo>
                  <a:pt x="528" y="162"/>
                  <a:pt x="520" y="177"/>
                  <a:pt x="512" y="193"/>
                </a:cubicBezTo>
                <a:cubicBezTo>
                  <a:pt x="512" y="193"/>
                  <a:pt x="512" y="193"/>
                  <a:pt x="512" y="193"/>
                </a:cubicBezTo>
                <a:cubicBezTo>
                  <a:pt x="510" y="193"/>
                  <a:pt x="508" y="193"/>
                  <a:pt x="506" y="194"/>
                </a:cubicBezTo>
                <a:cubicBezTo>
                  <a:pt x="505" y="194"/>
                  <a:pt x="504" y="195"/>
                  <a:pt x="504" y="195"/>
                </a:cubicBezTo>
                <a:cubicBezTo>
                  <a:pt x="489" y="187"/>
                  <a:pt x="474" y="178"/>
                  <a:pt x="458" y="171"/>
                </a:cubicBezTo>
                <a:cubicBezTo>
                  <a:pt x="458" y="167"/>
                  <a:pt x="456" y="163"/>
                  <a:pt x="453" y="160"/>
                </a:cubicBezTo>
                <a:cubicBezTo>
                  <a:pt x="449" y="156"/>
                  <a:pt x="444" y="154"/>
                  <a:pt x="438" y="154"/>
                </a:cubicBezTo>
                <a:cubicBezTo>
                  <a:pt x="438" y="154"/>
                  <a:pt x="437" y="154"/>
                  <a:pt x="437" y="154"/>
                </a:cubicBezTo>
                <a:cubicBezTo>
                  <a:pt x="432" y="147"/>
                  <a:pt x="426" y="141"/>
                  <a:pt x="421" y="135"/>
                </a:cubicBezTo>
                <a:cubicBezTo>
                  <a:pt x="424" y="131"/>
                  <a:pt x="424" y="126"/>
                  <a:pt x="423" y="121"/>
                </a:cubicBezTo>
                <a:cubicBezTo>
                  <a:pt x="444" y="108"/>
                  <a:pt x="463" y="97"/>
                  <a:pt x="480" y="88"/>
                </a:cubicBezTo>
                <a:cubicBezTo>
                  <a:pt x="485" y="85"/>
                  <a:pt x="485" y="85"/>
                  <a:pt x="485" y="85"/>
                </a:cubicBezTo>
                <a:cubicBezTo>
                  <a:pt x="481" y="81"/>
                  <a:pt x="481" y="81"/>
                  <a:pt x="481" y="81"/>
                </a:cubicBezTo>
                <a:cubicBezTo>
                  <a:pt x="478" y="79"/>
                  <a:pt x="475" y="77"/>
                  <a:pt x="473" y="75"/>
                </a:cubicBezTo>
                <a:cubicBezTo>
                  <a:pt x="471" y="73"/>
                  <a:pt x="471" y="73"/>
                  <a:pt x="471" y="73"/>
                </a:cubicBezTo>
                <a:cubicBezTo>
                  <a:pt x="468" y="75"/>
                  <a:pt x="468" y="75"/>
                  <a:pt x="468" y="75"/>
                </a:cubicBezTo>
                <a:cubicBezTo>
                  <a:pt x="451" y="84"/>
                  <a:pt x="432" y="94"/>
                  <a:pt x="411" y="107"/>
                </a:cubicBezTo>
                <a:cubicBezTo>
                  <a:pt x="409" y="106"/>
                  <a:pt x="406" y="105"/>
                  <a:pt x="403" y="105"/>
                </a:cubicBezTo>
                <a:cubicBezTo>
                  <a:pt x="401" y="105"/>
                  <a:pt x="399" y="106"/>
                  <a:pt x="397" y="106"/>
                </a:cubicBezTo>
                <a:cubicBezTo>
                  <a:pt x="365" y="73"/>
                  <a:pt x="333" y="45"/>
                  <a:pt x="306" y="29"/>
                </a:cubicBezTo>
                <a:cubicBezTo>
                  <a:pt x="307" y="27"/>
                  <a:pt x="307" y="24"/>
                  <a:pt x="306" y="22"/>
                </a:cubicBezTo>
                <a:cubicBezTo>
                  <a:pt x="306" y="21"/>
                  <a:pt x="306" y="21"/>
                  <a:pt x="305" y="20"/>
                </a:cubicBezTo>
                <a:cubicBezTo>
                  <a:pt x="304" y="17"/>
                  <a:pt x="304" y="17"/>
                  <a:pt x="304" y="17"/>
                </a:cubicBezTo>
                <a:cubicBezTo>
                  <a:pt x="301" y="17"/>
                  <a:pt x="301" y="17"/>
                  <a:pt x="301" y="17"/>
                </a:cubicBezTo>
                <a:cubicBezTo>
                  <a:pt x="289" y="17"/>
                  <a:pt x="278" y="18"/>
                  <a:pt x="266" y="19"/>
                </a:cubicBezTo>
                <a:cubicBezTo>
                  <a:pt x="264" y="20"/>
                  <a:pt x="264" y="20"/>
                  <a:pt x="264" y="20"/>
                </a:cubicBezTo>
                <a:cubicBezTo>
                  <a:pt x="263" y="21"/>
                  <a:pt x="263" y="21"/>
                  <a:pt x="263" y="21"/>
                </a:cubicBezTo>
                <a:cubicBezTo>
                  <a:pt x="261" y="25"/>
                  <a:pt x="260" y="28"/>
                  <a:pt x="261" y="32"/>
                </a:cubicBezTo>
                <a:cubicBezTo>
                  <a:pt x="261" y="32"/>
                  <a:pt x="261" y="32"/>
                  <a:pt x="261" y="33"/>
                </a:cubicBezTo>
                <a:cubicBezTo>
                  <a:pt x="240" y="47"/>
                  <a:pt x="220" y="63"/>
                  <a:pt x="201" y="79"/>
                </a:cubicBezTo>
                <a:cubicBezTo>
                  <a:pt x="198" y="78"/>
                  <a:pt x="194" y="77"/>
                  <a:pt x="190" y="77"/>
                </a:cubicBezTo>
                <a:cubicBezTo>
                  <a:pt x="189" y="77"/>
                  <a:pt x="189" y="77"/>
                  <a:pt x="188" y="77"/>
                </a:cubicBezTo>
                <a:cubicBezTo>
                  <a:pt x="185" y="65"/>
                  <a:pt x="183" y="55"/>
                  <a:pt x="183" y="49"/>
                </a:cubicBezTo>
                <a:cubicBezTo>
                  <a:pt x="183" y="43"/>
                  <a:pt x="183" y="43"/>
                  <a:pt x="183" y="43"/>
                </a:cubicBezTo>
                <a:cubicBezTo>
                  <a:pt x="177" y="46"/>
                  <a:pt x="177" y="46"/>
                  <a:pt x="177" y="46"/>
                </a:cubicBezTo>
                <a:cubicBezTo>
                  <a:pt x="175" y="46"/>
                  <a:pt x="173" y="48"/>
                  <a:pt x="171" y="49"/>
                </a:cubicBezTo>
                <a:cubicBezTo>
                  <a:pt x="168" y="50"/>
                  <a:pt x="168" y="50"/>
                  <a:pt x="168" y="50"/>
                </a:cubicBezTo>
                <a:cubicBezTo>
                  <a:pt x="168" y="53"/>
                  <a:pt x="168" y="53"/>
                  <a:pt x="168" y="53"/>
                </a:cubicBezTo>
                <a:cubicBezTo>
                  <a:pt x="168" y="60"/>
                  <a:pt x="169" y="70"/>
                  <a:pt x="172" y="84"/>
                </a:cubicBezTo>
                <a:cubicBezTo>
                  <a:pt x="171" y="84"/>
                  <a:pt x="171" y="85"/>
                  <a:pt x="171" y="85"/>
                </a:cubicBezTo>
                <a:cubicBezTo>
                  <a:pt x="154" y="83"/>
                  <a:pt x="138" y="83"/>
                  <a:pt x="123" y="83"/>
                </a:cubicBezTo>
                <a:cubicBezTo>
                  <a:pt x="118" y="83"/>
                  <a:pt x="118" y="83"/>
                  <a:pt x="118" y="83"/>
                </a:cubicBezTo>
                <a:cubicBezTo>
                  <a:pt x="117" y="84"/>
                  <a:pt x="117" y="84"/>
                  <a:pt x="117" y="84"/>
                </a:cubicBezTo>
                <a:cubicBezTo>
                  <a:pt x="116" y="85"/>
                  <a:pt x="114" y="87"/>
                  <a:pt x="112" y="88"/>
                </a:cubicBezTo>
                <a:cubicBezTo>
                  <a:pt x="103" y="96"/>
                  <a:pt x="103" y="96"/>
                  <a:pt x="103" y="96"/>
                </a:cubicBezTo>
                <a:cubicBezTo>
                  <a:pt x="114" y="96"/>
                  <a:pt x="114" y="96"/>
                  <a:pt x="114" y="96"/>
                </a:cubicBezTo>
                <a:cubicBezTo>
                  <a:pt x="129" y="96"/>
                  <a:pt x="146" y="97"/>
                  <a:pt x="163" y="99"/>
                </a:cubicBezTo>
                <a:cubicBezTo>
                  <a:pt x="162" y="104"/>
                  <a:pt x="163" y="108"/>
                  <a:pt x="165" y="113"/>
                </a:cubicBezTo>
                <a:cubicBezTo>
                  <a:pt x="134" y="143"/>
                  <a:pt x="106" y="177"/>
                  <a:pt x="85" y="210"/>
                </a:cubicBezTo>
                <a:cubicBezTo>
                  <a:pt x="84" y="210"/>
                  <a:pt x="84" y="210"/>
                  <a:pt x="83" y="209"/>
                </a:cubicBezTo>
                <a:cubicBezTo>
                  <a:pt x="82" y="209"/>
                  <a:pt x="82" y="209"/>
                  <a:pt x="82" y="209"/>
                </a:cubicBezTo>
                <a:cubicBezTo>
                  <a:pt x="79" y="209"/>
                  <a:pt x="77" y="210"/>
                  <a:pt x="75" y="211"/>
                </a:cubicBezTo>
                <a:cubicBezTo>
                  <a:pt x="71" y="207"/>
                  <a:pt x="68" y="204"/>
                  <a:pt x="64" y="200"/>
                </a:cubicBezTo>
                <a:cubicBezTo>
                  <a:pt x="65" y="195"/>
                  <a:pt x="63" y="191"/>
                  <a:pt x="60" y="189"/>
                </a:cubicBezTo>
                <a:cubicBezTo>
                  <a:pt x="60" y="189"/>
                  <a:pt x="60" y="189"/>
                  <a:pt x="60" y="189"/>
                </a:cubicBezTo>
                <a:cubicBezTo>
                  <a:pt x="62" y="176"/>
                  <a:pt x="64" y="163"/>
                  <a:pt x="68" y="152"/>
                </a:cubicBezTo>
                <a:cubicBezTo>
                  <a:pt x="68" y="150"/>
                  <a:pt x="68" y="150"/>
                  <a:pt x="68" y="150"/>
                </a:cubicBezTo>
                <a:cubicBezTo>
                  <a:pt x="61" y="147"/>
                  <a:pt x="61" y="147"/>
                  <a:pt x="61" y="147"/>
                </a:cubicBezTo>
                <a:cubicBezTo>
                  <a:pt x="60" y="149"/>
                  <a:pt x="60" y="149"/>
                  <a:pt x="60" y="149"/>
                </a:cubicBezTo>
                <a:cubicBezTo>
                  <a:pt x="57" y="154"/>
                  <a:pt x="54" y="159"/>
                  <a:pt x="51" y="164"/>
                </a:cubicBezTo>
                <a:cubicBezTo>
                  <a:pt x="50" y="164"/>
                  <a:pt x="50" y="164"/>
                  <a:pt x="50" y="164"/>
                </a:cubicBezTo>
                <a:cubicBezTo>
                  <a:pt x="50" y="165"/>
                  <a:pt x="50" y="165"/>
                  <a:pt x="50" y="165"/>
                </a:cubicBezTo>
                <a:cubicBezTo>
                  <a:pt x="49" y="171"/>
                  <a:pt x="48" y="177"/>
                  <a:pt x="47" y="183"/>
                </a:cubicBezTo>
                <a:cubicBezTo>
                  <a:pt x="43" y="179"/>
                  <a:pt x="43" y="179"/>
                  <a:pt x="43" y="179"/>
                </a:cubicBezTo>
                <a:cubicBezTo>
                  <a:pt x="40" y="186"/>
                  <a:pt x="40" y="186"/>
                  <a:pt x="40" y="186"/>
                </a:cubicBezTo>
                <a:cubicBezTo>
                  <a:pt x="39" y="188"/>
                  <a:pt x="37" y="191"/>
                  <a:pt x="36" y="193"/>
                </a:cubicBezTo>
                <a:cubicBezTo>
                  <a:pt x="35" y="196"/>
                  <a:pt x="35" y="196"/>
                  <a:pt x="35" y="196"/>
                </a:cubicBezTo>
                <a:cubicBezTo>
                  <a:pt x="41" y="202"/>
                  <a:pt x="41" y="202"/>
                  <a:pt x="41" y="202"/>
                </a:cubicBezTo>
                <a:cubicBezTo>
                  <a:pt x="41" y="205"/>
                  <a:pt x="42" y="208"/>
                  <a:pt x="43" y="210"/>
                </a:cubicBezTo>
                <a:cubicBezTo>
                  <a:pt x="42" y="229"/>
                  <a:pt x="41" y="251"/>
                  <a:pt x="43" y="273"/>
                </a:cubicBezTo>
                <a:cubicBezTo>
                  <a:pt x="38" y="276"/>
                  <a:pt x="35" y="283"/>
                  <a:pt x="34" y="290"/>
                </a:cubicBezTo>
                <a:cubicBezTo>
                  <a:pt x="34" y="295"/>
                  <a:pt x="35" y="301"/>
                  <a:pt x="38" y="305"/>
                </a:cubicBezTo>
                <a:cubicBezTo>
                  <a:pt x="30" y="328"/>
                  <a:pt x="25" y="351"/>
                  <a:pt x="23" y="373"/>
                </a:cubicBezTo>
                <a:cubicBezTo>
                  <a:pt x="23" y="373"/>
                  <a:pt x="23" y="373"/>
                  <a:pt x="23" y="373"/>
                </a:cubicBezTo>
                <a:cubicBezTo>
                  <a:pt x="23" y="374"/>
                  <a:pt x="23" y="374"/>
                  <a:pt x="23" y="374"/>
                </a:cubicBezTo>
                <a:cubicBezTo>
                  <a:pt x="24" y="378"/>
                  <a:pt x="25" y="381"/>
                  <a:pt x="26" y="385"/>
                </a:cubicBezTo>
                <a:cubicBezTo>
                  <a:pt x="27" y="387"/>
                  <a:pt x="27" y="387"/>
                  <a:pt x="27" y="387"/>
                </a:cubicBezTo>
                <a:cubicBezTo>
                  <a:pt x="34" y="386"/>
                  <a:pt x="34" y="386"/>
                  <a:pt x="34" y="386"/>
                </a:cubicBezTo>
                <a:cubicBezTo>
                  <a:pt x="34" y="384"/>
                  <a:pt x="34" y="384"/>
                  <a:pt x="34" y="384"/>
                </a:cubicBezTo>
                <a:cubicBezTo>
                  <a:pt x="36" y="364"/>
                  <a:pt x="40" y="343"/>
                  <a:pt x="47" y="321"/>
                </a:cubicBezTo>
                <a:cubicBezTo>
                  <a:pt x="50" y="341"/>
                  <a:pt x="53" y="361"/>
                  <a:pt x="58" y="382"/>
                </a:cubicBezTo>
                <a:cubicBezTo>
                  <a:pt x="52" y="387"/>
                  <a:pt x="51" y="396"/>
                  <a:pt x="53" y="405"/>
                </a:cubicBezTo>
                <a:cubicBezTo>
                  <a:pt x="53" y="405"/>
                  <a:pt x="54" y="406"/>
                  <a:pt x="54" y="406"/>
                </a:cubicBezTo>
                <a:cubicBezTo>
                  <a:pt x="49" y="413"/>
                  <a:pt x="46" y="419"/>
                  <a:pt x="43" y="424"/>
                </a:cubicBezTo>
                <a:cubicBezTo>
                  <a:pt x="42" y="426"/>
                  <a:pt x="42" y="426"/>
                  <a:pt x="42" y="426"/>
                </a:cubicBezTo>
                <a:cubicBezTo>
                  <a:pt x="43" y="428"/>
                  <a:pt x="43" y="428"/>
                  <a:pt x="43" y="428"/>
                </a:cubicBezTo>
                <a:cubicBezTo>
                  <a:pt x="44" y="430"/>
                  <a:pt x="45" y="433"/>
                  <a:pt x="46" y="435"/>
                </a:cubicBezTo>
                <a:cubicBezTo>
                  <a:pt x="50" y="442"/>
                  <a:pt x="50" y="442"/>
                  <a:pt x="50" y="442"/>
                </a:cubicBezTo>
                <a:cubicBezTo>
                  <a:pt x="54" y="435"/>
                  <a:pt x="54" y="435"/>
                  <a:pt x="54" y="435"/>
                </a:cubicBezTo>
                <a:cubicBezTo>
                  <a:pt x="56" y="430"/>
                  <a:pt x="60" y="425"/>
                  <a:pt x="65" y="419"/>
                </a:cubicBezTo>
                <a:cubicBezTo>
                  <a:pt x="65" y="419"/>
                  <a:pt x="66" y="420"/>
                  <a:pt x="67" y="420"/>
                </a:cubicBezTo>
                <a:cubicBezTo>
                  <a:pt x="74" y="447"/>
                  <a:pt x="82" y="474"/>
                  <a:pt x="91" y="499"/>
                </a:cubicBezTo>
                <a:cubicBezTo>
                  <a:pt x="92" y="499"/>
                  <a:pt x="92" y="499"/>
                  <a:pt x="92" y="499"/>
                </a:cubicBezTo>
                <a:cubicBezTo>
                  <a:pt x="92" y="500"/>
                  <a:pt x="92" y="500"/>
                  <a:pt x="92" y="500"/>
                </a:cubicBezTo>
                <a:cubicBezTo>
                  <a:pt x="95" y="503"/>
                  <a:pt x="97" y="505"/>
                  <a:pt x="99" y="508"/>
                </a:cubicBezTo>
                <a:cubicBezTo>
                  <a:pt x="101" y="509"/>
                  <a:pt x="101" y="509"/>
                  <a:pt x="101" y="509"/>
                </a:cubicBezTo>
                <a:cubicBezTo>
                  <a:pt x="107" y="505"/>
                  <a:pt x="107" y="505"/>
                  <a:pt x="107" y="505"/>
                </a:cubicBezTo>
                <a:cubicBezTo>
                  <a:pt x="106" y="503"/>
                  <a:pt x="106" y="503"/>
                  <a:pt x="106" y="503"/>
                </a:cubicBezTo>
                <a:cubicBezTo>
                  <a:pt x="96" y="476"/>
                  <a:pt x="88" y="448"/>
                  <a:pt x="80" y="418"/>
                </a:cubicBezTo>
                <a:cubicBezTo>
                  <a:pt x="83" y="417"/>
                  <a:pt x="85" y="414"/>
                  <a:pt x="87" y="410"/>
                </a:cubicBezTo>
                <a:cubicBezTo>
                  <a:pt x="88" y="405"/>
                  <a:pt x="88" y="400"/>
                  <a:pt x="87" y="394"/>
                </a:cubicBezTo>
                <a:cubicBezTo>
                  <a:pt x="86" y="394"/>
                  <a:pt x="86" y="393"/>
                  <a:pt x="86" y="393"/>
                </a:cubicBezTo>
                <a:cubicBezTo>
                  <a:pt x="104" y="372"/>
                  <a:pt x="128" y="348"/>
                  <a:pt x="156" y="324"/>
                </a:cubicBezTo>
                <a:cubicBezTo>
                  <a:pt x="159" y="326"/>
                  <a:pt x="164" y="327"/>
                  <a:pt x="168" y="327"/>
                </a:cubicBezTo>
                <a:cubicBezTo>
                  <a:pt x="170" y="327"/>
                  <a:pt x="172" y="327"/>
                  <a:pt x="173" y="327"/>
                </a:cubicBezTo>
                <a:cubicBezTo>
                  <a:pt x="176" y="326"/>
                  <a:pt x="178" y="325"/>
                  <a:pt x="180" y="324"/>
                </a:cubicBezTo>
                <a:cubicBezTo>
                  <a:pt x="215" y="351"/>
                  <a:pt x="253" y="378"/>
                  <a:pt x="290" y="402"/>
                </a:cubicBezTo>
                <a:cubicBezTo>
                  <a:pt x="298" y="421"/>
                  <a:pt x="307" y="440"/>
                  <a:pt x="316" y="457"/>
                </a:cubicBezTo>
                <a:cubicBezTo>
                  <a:pt x="312" y="462"/>
                  <a:pt x="311" y="469"/>
                  <a:pt x="313" y="476"/>
                </a:cubicBezTo>
                <a:cubicBezTo>
                  <a:pt x="281" y="512"/>
                  <a:pt x="251" y="543"/>
                  <a:pt x="220" y="571"/>
                </a:cubicBezTo>
                <a:close/>
                <a:moveTo>
                  <a:pt x="282" y="573"/>
                </a:moveTo>
                <a:cubicBezTo>
                  <a:pt x="264" y="573"/>
                  <a:pt x="251" y="572"/>
                  <a:pt x="244" y="571"/>
                </a:cubicBezTo>
                <a:cubicBezTo>
                  <a:pt x="271" y="547"/>
                  <a:pt x="298" y="520"/>
                  <a:pt x="326" y="489"/>
                </a:cubicBezTo>
                <a:cubicBezTo>
                  <a:pt x="328" y="490"/>
                  <a:pt x="331" y="490"/>
                  <a:pt x="333" y="490"/>
                </a:cubicBezTo>
                <a:cubicBezTo>
                  <a:pt x="354" y="530"/>
                  <a:pt x="368" y="552"/>
                  <a:pt x="377" y="564"/>
                </a:cubicBezTo>
                <a:cubicBezTo>
                  <a:pt x="345" y="570"/>
                  <a:pt x="313" y="573"/>
                  <a:pt x="282" y="573"/>
                </a:cubicBezTo>
                <a:close/>
                <a:moveTo>
                  <a:pt x="336" y="450"/>
                </a:moveTo>
                <a:cubicBezTo>
                  <a:pt x="335" y="450"/>
                  <a:pt x="335" y="450"/>
                  <a:pt x="334" y="450"/>
                </a:cubicBezTo>
                <a:cubicBezTo>
                  <a:pt x="330" y="441"/>
                  <a:pt x="325" y="431"/>
                  <a:pt x="321" y="422"/>
                </a:cubicBezTo>
                <a:cubicBezTo>
                  <a:pt x="327" y="426"/>
                  <a:pt x="334" y="430"/>
                  <a:pt x="340" y="434"/>
                </a:cubicBezTo>
                <a:cubicBezTo>
                  <a:pt x="340" y="437"/>
                  <a:pt x="341" y="440"/>
                  <a:pt x="342" y="443"/>
                </a:cubicBezTo>
                <a:cubicBezTo>
                  <a:pt x="340" y="445"/>
                  <a:pt x="338" y="448"/>
                  <a:pt x="336" y="450"/>
                </a:cubicBezTo>
                <a:close/>
                <a:moveTo>
                  <a:pt x="350" y="417"/>
                </a:moveTo>
                <a:cubicBezTo>
                  <a:pt x="335" y="408"/>
                  <a:pt x="320" y="398"/>
                  <a:pt x="306" y="389"/>
                </a:cubicBezTo>
                <a:cubicBezTo>
                  <a:pt x="288" y="350"/>
                  <a:pt x="270" y="307"/>
                  <a:pt x="254" y="266"/>
                </a:cubicBezTo>
                <a:cubicBezTo>
                  <a:pt x="261" y="260"/>
                  <a:pt x="263" y="249"/>
                  <a:pt x="261" y="239"/>
                </a:cubicBezTo>
                <a:cubicBezTo>
                  <a:pt x="261" y="238"/>
                  <a:pt x="260" y="237"/>
                  <a:pt x="260" y="236"/>
                </a:cubicBezTo>
                <a:cubicBezTo>
                  <a:pt x="293" y="210"/>
                  <a:pt x="328" y="184"/>
                  <a:pt x="362" y="161"/>
                </a:cubicBezTo>
                <a:cubicBezTo>
                  <a:pt x="366" y="164"/>
                  <a:pt x="371" y="166"/>
                  <a:pt x="376" y="166"/>
                </a:cubicBezTo>
                <a:cubicBezTo>
                  <a:pt x="381" y="166"/>
                  <a:pt x="386" y="164"/>
                  <a:pt x="390" y="161"/>
                </a:cubicBezTo>
                <a:cubicBezTo>
                  <a:pt x="390" y="160"/>
                  <a:pt x="391" y="160"/>
                  <a:pt x="391" y="159"/>
                </a:cubicBezTo>
                <a:cubicBezTo>
                  <a:pt x="400" y="163"/>
                  <a:pt x="410" y="168"/>
                  <a:pt x="420" y="172"/>
                </a:cubicBezTo>
                <a:cubicBezTo>
                  <a:pt x="420" y="177"/>
                  <a:pt x="422" y="182"/>
                  <a:pt x="426" y="186"/>
                </a:cubicBezTo>
                <a:cubicBezTo>
                  <a:pt x="430" y="190"/>
                  <a:pt x="435" y="192"/>
                  <a:pt x="441" y="192"/>
                </a:cubicBezTo>
                <a:cubicBezTo>
                  <a:pt x="442" y="192"/>
                  <a:pt x="442" y="192"/>
                  <a:pt x="443" y="192"/>
                </a:cubicBezTo>
                <a:cubicBezTo>
                  <a:pt x="455" y="208"/>
                  <a:pt x="466" y="224"/>
                  <a:pt x="476" y="241"/>
                </a:cubicBezTo>
                <a:cubicBezTo>
                  <a:pt x="475" y="245"/>
                  <a:pt x="475" y="250"/>
                  <a:pt x="477" y="255"/>
                </a:cubicBezTo>
                <a:cubicBezTo>
                  <a:pt x="447" y="305"/>
                  <a:pt x="406" y="364"/>
                  <a:pt x="366" y="414"/>
                </a:cubicBezTo>
                <a:cubicBezTo>
                  <a:pt x="364" y="413"/>
                  <a:pt x="363" y="413"/>
                  <a:pt x="362" y="413"/>
                </a:cubicBezTo>
                <a:cubicBezTo>
                  <a:pt x="357" y="413"/>
                  <a:pt x="353" y="414"/>
                  <a:pt x="350" y="417"/>
                </a:cubicBezTo>
                <a:close/>
                <a:moveTo>
                  <a:pt x="75" y="380"/>
                </a:moveTo>
                <a:cubicBezTo>
                  <a:pt x="73" y="379"/>
                  <a:pt x="72" y="379"/>
                  <a:pt x="71" y="378"/>
                </a:cubicBezTo>
                <a:cubicBezTo>
                  <a:pt x="66" y="355"/>
                  <a:pt x="62" y="332"/>
                  <a:pt x="60" y="310"/>
                </a:cubicBezTo>
                <a:cubicBezTo>
                  <a:pt x="65" y="306"/>
                  <a:pt x="68" y="300"/>
                  <a:pt x="69" y="292"/>
                </a:cubicBezTo>
                <a:cubicBezTo>
                  <a:pt x="69" y="287"/>
                  <a:pt x="68" y="281"/>
                  <a:pt x="65" y="276"/>
                </a:cubicBezTo>
                <a:cubicBezTo>
                  <a:pt x="68" y="270"/>
                  <a:pt x="71" y="263"/>
                  <a:pt x="75" y="256"/>
                </a:cubicBezTo>
                <a:cubicBezTo>
                  <a:pt x="76" y="256"/>
                  <a:pt x="78" y="257"/>
                  <a:pt x="79" y="257"/>
                </a:cubicBezTo>
                <a:cubicBezTo>
                  <a:pt x="80" y="257"/>
                  <a:pt x="80" y="257"/>
                  <a:pt x="81" y="257"/>
                </a:cubicBezTo>
                <a:cubicBezTo>
                  <a:pt x="85" y="257"/>
                  <a:pt x="90" y="255"/>
                  <a:pt x="93" y="252"/>
                </a:cubicBezTo>
                <a:cubicBezTo>
                  <a:pt x="110" y="266"/>
                  <a:pt x="127" y="281"/>
                  <a:pt x="145" y="296"/>
                </a:cubicBezTo>
                <a:cubicBezTo>
                  <a:pt x="144" y="300"/>
                  <a:pt x="144" y="304"/>
                  <a:pt x="145" y="308"/>
                </a:cubicBezTo>
                <a:cubicBezTo>
                  <a:pt x="117" y="333"/>
                  <a:pt x="93" y="358"/>
                  <a:pt x="75" y="380"/>
                </a:cubicBezTo>
                <a:close/>
                <a:moveTo>
                  <a:pt x="274" y="368"/>
                </a:moveTo>
                <a:cubicBezTo>
                  <a:pt x="246" y="348"/>
                  <a:pt x="217" y="328"/>
                  <a:pt x="190" y="307"/>
                </a:cubicBezTo>
                <a:cubicBezTo>
                  <a:pt x="191" y="304"/>
                  <a:pt x="191" y="301"/>
                  <a:pt x="190" y="298"/>
                </a:cubicBezTo>
                <a:cubicBezTo>
                  <a:pt x="190" y="296"/>
                  <a:pt x="189" y="295"/>
                  <a:pt x="189" y="294"/>
                </a:cubicBezTo>
                <a:cubicBezTo>
                  <a:pt x="199" y="285"/>
                  <a:pt x="210" y="276"/>
                  <a:pt x="221" y="267"/>
                </a:cubicBezTo>
                <a:cubicBezTo>
                  <a:pt x="225" y="270"/>
                  <a:pt x="230" y="272"/>
                  <a:pt x="235" y="273"/>
                </a:cubicBezTo>
                <a:cubicBezTo>
                  <a:pt x="247" y="304"/>
                  <a:pt x="261" y="337"/>
                  <a:pt x="274" y="368"/>
                </a:cubicBezTo>
                <a:close/>
                <a:moveTo>
                  <a:pt x="157" y="281"/>
                </a:moveTo>
                <a:cubicBezTo>
                  <a:pt x="138" y="265"/>
                  <a:pt x="119" y="250"/>
                  <a:pt x="101" y="234"/>
                </a:cubicBezTo>
                <a:cubicBezTo>
                  <a:pt x="102" y="228"/>
                  <a:pt x="100" y="223"/>
                  <a:pt x="97" y="218"/>
                </a:cubicBezTo>
                <a:cubicBezTo>
                  <a:pt x="118" y="187"/>
                  <a:pt x="145" y="153"/>
                  <a:pt x="175" y="124"/>
                </a:cubicBezTo>
                <a:cubicBezTo>
                  <a:pt x="177" y="125"/>
                  <a:pt x="180" y="126"/>
                  <a:pt x="183" y="126"/>
                </a:cubicBezTo>
                <a:cubicBezTo>
                  <a:pt x="191" y="155"/>
                  <a:pt x="203" y="189"/>
                  <a:pt x="217" y="226"/>
                </a:cubicBezTo>
                <a:cubicBezTo>
                  <a:pt x="211" y="233"/>
                  <a:pt x="209" y="242"/>
                  <a:pt x="211" y="250"/>
                </a:cubicBezTo>
                <a:cubicBezTo>
                  <a:pt x="198" y="261"/>
                  <a:pt x="187" y="271"/>
                  <a:pt x="175" y="280"/>
                </a:cubicBezTo>
                <a:cubicBezTo>
                  <a:pt x="173" y="279"/>
                  <a:pt x="170" y="279"/>
                  <a:pt x="167" y="279"/>
                </a:cubicBezTo>
                <a:cubicBezTo>
                  <a:pt x="165" y="279"/>
                  <a:pt x="163" y="279"/>
                  <a:pt x="162" y="279"/>
                </a:cubicBezTo>
                <a:cubicBezTo>
                  <a:pt x="160" y="280"/>
                  <a:pt x="159" y="280"/>
                  <a:pt x="157" y="281"/>
                </a:cubicBezTo>
                <a:close/>
                <a:moveTo>
                  <a:pt x="56" y="260"/>
                </a:moveTo>
                <a:cubicBezTo>
                  <a:pt x="56" y="245"/>
                  <a:pt x="56" y="231"/>
                  <a:pt x="57" y="217"/>
                </a:cubicBezTo>
                <a:cubicBezTo>
                  <a:pt x="59" y="219"/>
                  <a:pt x="61" y="221"/>
                  <a:pt x="63" y="223"/>
                </a:cubicBezTo>
                <a:cubicBezTo>
                  <a:pt x="62" y="226"/>
                  <a:pt x="61" y="229"/>
                  <a:pt x="61" y="231"/>
                </a:cubicBezTo>
                <a:cubicBezTo>
                  <a:pt x="60" y="236"/>
                  <a:pt x="61" y="241"/>
                  <a:pt x="63" y="246"/>
                </a:cubicBezTo>
                <a:cubicBezTo>
                  <a:pt x="61" y="250"/>
                  <a:pt x="58" y="255"/>
                  <a:pt x="56" y="260"/>
                </a:cubicBezTo>
                <a:close/>
                <a:moveTo>
                  <a:pt x="492" y="230"/>
                </a:moveTo>
                <a:cubicBezTo>
                  <a:pt x="492" y="230"/>
                  <a:pt x="491" y="230"/>
                  <a:pt x="491" y="230"/>
                </a:cubicBezTo>
                <a:cubicBezTo>
                  <a:pt x="491" y="230"/>
                  <a:pt x="490" y="230"/>
                  <a:pt x="490" y="230"/>
                </a:cubicBezTo>
                <a:cubicBezTo>
                  <a:pt x="483" y="218"/>
                  <a:pt x="475" y="206"/>
                  <a:pt x="467" y="195"/>
                </a:cubicBezTo>
                <a:cubicBezTo>
                  <a:pt x="477" y="200"/>
                  <a:pt x="487" y="206"/>
                  <a:pt x="497" y="211"/>
                </a:cubicBezTo>
                <a:cubicBezTo>
                  <a:pt x="497" y="214"/>
                  <a:pt x="498" y="216"/>
                  <a:pt x="499" y="218"/>
                </a:cubicBezTo>
                <a:cubicBezTo>
                  <a:pt x="497" y="222"/>
                  <a:pt x="494" y="226"/>
                  <a:pt x="492" y="230"/>
                </a:cubicBezTo>
                <a:close/>
                <a:moveTo>
                  <a:pt x="247" y="221"/>
                </a:moveTo>
                <a:cubicBezTo>
                  <a:pt x="244" y="219"/>
                  <a:pt x="239" y="218"/>
                  <a:pt x="235" y="218"/>
                </a:cubicBezTo>
                <a:cubicBezTo>
                  <a:pt x="235" y="218"/>
                  <a:pt x="235" y="218"/>
                  <a:pt x="235" y="218"/>
                </a:cubicBezTo>
                <a:cubicBezTo>
                  <a:pt x="221" y="183"/>
                  <a:pt x="210" y="150"/>
                  <a:pt x="201" y="122"/>
                </a:cubicBezTo>
                <a:cubicBezTo>
                  <a:pt x="201" y="122"/>
                  <a:pt x="202" y="122"/>
                  <a:pt x="202" y="122"/>
                </a:cubicBezTo>
                <a:cubicBezTo>
                  <a:pt x="208" y="118"/>
                  <a:pt x="211" y="112"/>
                  <a:pt x="213" y="106"/>
                </a:cubicBezTo>
                <a:cubicBezTo>
                  <a:pt x="245" y="112"/>
                  <a:pt x="295" y="124"/>
                  <a:pt x="353" y="145"/>
                </a:cubicBezTo>
                <a:cubicBezTo>
                  <a:pt x="318" y="168"/>
                  <a:pt x="282" y="194"/>
                  <a:pt x="247" y="221"/>
                </a:cubicBezTo>
                <a:close/>
                <a:moveTo>
                  <a:pt x="409" y="148"/>
                </a:moveTo>
                <a:cubicBezTo>
                  <a:pt x="405" y="146"/>
                  <a:pt x="400" y="144"/>
                  <a:pt x="396" y="142"/>
                </a:cubicBezTo>
                <a:cubicBezTo>
                  <a:pt x="396" y="142"/>
                  <a:pt x="396" y="141"/>
                  <a:pt x="396" y="141"/>
                </a:cubicBezTo>
                <a:cubicBezTo>
                  <a:pt x="399" y="143"/>
                  <a:pt x="402" y="144"/>
                  <a:pt x="406" y="144"/>
                </a:cubicBezTo>
                <a:cubicBezTo>
                  <a:pt x="406" y="144"/>
                  <a:pt x="406" y="144"/>
                  <a:pt x="406" y="144"/>
                </a:cubicBezTo>
                <a:cubicBezTo>
                  <a:pt x="407" y="145"/>
                  <a:pt x="408" y="146"/>
                  <a:pt x="409" y="148"/>
                </a:cubicBezTo>
                <a:close/>
                <a:moveTo>
                  <a:pt x="359" y="128"/>
                </a:moveTo>
                <a:cubicBezTo>
                  <a:pt x="311" y="111"/>
                  <a:pt x="258" y="97"/>
                  <a:pt x="211" y="90"/>
                </a:cubicBezTo>
                <a:cubicBezTo>
                  <a:pt x="211" y="90"/>
                  <a:pt x="211" y="89"/>
                  <a:pt x="211" y="89"/>
                </a:cubicBezTo>
                <a:cubicBezTo>
                  <a:pt x="230" y="72"/>
                  <a:pt x="249" y="57"/>
                  <a:pt x="270" y="42"/>
                </a:cubicBezTo>
                <a:cubicBezTo>
                  <a:pt x="273" y="43"/>
                  <a:pt x="277" y="44"/>
                  <a:pt x="281" y="44"/>
                </a:cubicBezTo>
                <a:cubicBezTo>
                  <a:pt x="283" y="44"/>
                  <a:pt x="285" y="44"/>
                  <a:pt x="287" y="44"/>
                </a:cubicBezTo>
                <a:cubicBezTo>
                  <a:pt x="290" y="43"/>
                  <a:pt x="293" y="42"/>
                  <a:pt x="296" y="40"/>
                </a:cubicBezTo>
                <a:cubicBezTo>
                  <a:pt x="323" y="57"/>
                  <a:pt x="355" y="86"/>
                  <a:pt x="386" y="120"/>
                </a:cubicBezTo>
                <a:cubicBezTo>
                  <a:pt x="385" y="121"/>
                  <a:pt x="385" y="122"/>
                  <a:pt x="385" y="123"/>
                </a:cubicBezTo>
                <a:cubicBezTo>
                  <a:pt x="383" y="125"/>
                  <a:pt x="383" y="125"/>
                  <a:pt x="383" y="125"/>
                </a:cubicBezTo>
                <a:cubicBezTo>
                  <a:pt x="380" y="123"/>
                  <a:pt x="376" y="123"/>
                  <a:pt x="373" y="123"/>
                </a:cubicBezTo>
                <a:cubicBezTo>
                  <a:pt x="368" y="123"/>
                  <a:pt x="363" y="125"/>
                  <a:pt x="359" y="128"/>
                </a:cubicBezTo>
                <a:close/>
              </a:path>
            </a:pathLst>
          </a:custGeom>
          <a:solidFill>
            <a:schemeClr val="bg1">
              <a:lumMod val="50000"/>
            </a:schemeClr>
          </a:solidFill>
          <a:ln>
            <a:noFill/>
          </a:ln>
        </p:spPr>
        <p:txBody>
          <a:bodyPr vert="horz" wrap="square" lIns="93297" tIns="46649" rIns="93297" bIns="46649" numCol="1" anchor="t" anchorCtr="0" compatLnSpc="1">
            <a:prstTxWarp prst="textNoShape">
              <a:avLst/>
            </a:prstTxWarp>
            <a:noAutofit/>
          </a:bodyPr>
          <a:lstStyle/>
          <a:p>
            <a:endParaRPr lang="de-DE" sz="1837"/>
          </a:p>
        </p:txBody>
      </p:sp>
      <p:grpSp>
        <p:nvGrpSpPr>
          <p:cNvPr id="6" name="Group 142">
            <a:extLst>
              <a:ext uri="{FF2B5EF4-FFF2-40B4-BE49-F238E27FC236}">
                <a16:creationId xmlns="" xmlns:a16="http://schemas.microsoft.com/office/drawing/2014/main" id="{B18C12B6-D15D-406A-8E25-197FADB36921}"/>
              </a:ext>
            </a:extLst>
          </p:cNvPr>
          <p:cNvGrpSpPr/>
          <p:nvPr/>
        </p:nvGrpSpPr>
        <p:grpSpPr>
          <a:xfrm>
            <a:off x="3448494" y="5910924"/>
            <a:ext cx="347539" cy="348602"/>
            <a:chOff x="6333523" y="4093722"/>
            <a:chExt cx="537960" cy="539604"/>
          </a:xfrm>
          <a:solidFill>
            <a:schemeClr val="bg1">
              <a:lumMod val="50000"/>
            </a:schemeClr>
          </a:solidFill>
        </p:grpSpPr>
        <p:sp>
          <p:nvSpPr>
            <p:cNvPr id="144" name="Freeform 136">
              <a:extLst>
                <a:ext uri="{FF2B5EF4-FFF2-40B4-BE49-F238E27FC236}">
                  <a16:creationId xmlns="" xmlns:a16="http://schemas.microsoft.com/office/drawing/2014/main" id="{16A40D99-F83A-4689-A907-2324B3D802EF}"/>
                </a:ext>
              </a:extLst>
            </p:cNvPr>
            <p:cNvSpPr>
              <a:spLocks/>
            </p:cNvSpPr>
            <p:nvPr/>
          </p:nvSpPr>
          <p:spPr bwMode="auto">
            <a:xfrm>
              <a:off x="6333523" y="4093722"/>
              <a:ext cx="245125" cy="245125"/>
            </a:xfrm>
            <a:custGeom>
              <a:avLst/>
              <a:gdLst>
                <a:gd name="T0" fmla="*/ 25 w 147"/>
                <a:gd name="T1" fmla="*/ 111 h 147"/>
                <a:gd name="T2" fmla="*/ 7 w 147"/>
                <a:gd name="T3" fmla="*/ 129 h 147"/>
                <a:gd name="T4" fmla="*/ 25 w 147"/>
                <a:gd name="T5" fmla="*/ 147 h 147"/>
                <a:gd name="T6" fmla="*/ 147 w 147"/>
                <a:gd name="T7" fmla="*/ 147 h 147"/>
                <a:gd name="T8" fmla="*/ 147 w 147"/>
                <a:gd name="T9" fmla="*/ 25 h 147"/>
                <a:gd name="T10" fmla="*/ 129 w 147"/>
                <a:gd name="T11" fmla="*/ 7 h 147"/>
                <a:gd name="T12" fmla="*/ 110 w 147"/>
                <a:gd name="T13" fmla="*/ 25 h 147"/>
                <a:gd name="T14" fmla="*/ 110 w 147"/>
                <a:gd name="T15" fmla="*/ 88 h 147"/>
                <a:gd name="T16" fmla="*/ 29 w 147"/>
                <a:gd name="T17" fmla="*/ 6 h 147"/>
                <a:gd name="T18" fmla="*/ 6 w 147"/>
                <a:gd name="T19" fmla="*/ 6 h 147"/>
                <a:gd name="T20" fmla="*/ 6 w 147"/>
                <a:gd name="T21" fmla="*/ 29 h 147"/>
                <a:gd name="T22" fmla="*/ 88 w 147"/>
                <a:gd name="T23" fmla="*/ 111 h 147"/>
                <a:gd name="T24" fmla="*/ 25 w 147"/>
                <a:gd name="T25" fmla="*/ 1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25" y="111"/>
                  </a:moveTo>
                  <a:cubicBezTo>
                    <a:pt x="15" y="111"/>
                    <a:pt x="7" y="119"/>
                    <a:pt x="7" y="129"/>
                  </a:cubicBezTo>
                  <a:cubicBezTo>
                    <a:pt x="7" y="139"/>
                    <a:pt x="15" y="147"/>
                    <a:pt x="25" y="147"/>
                  </a:cubicBezTo>
                  <a:cubicBezTo>
                    <a:pt x="147" y="147"/>
                    <a:pt x="147" y="147"/>
                    <a:pt x="147" y="147"/>
                  </a:cubicBezTo>
                  <a:cubicBezTo>
                    <a:pt x="147" y="25"/>
                    <a:pt x="147" y="25"/>
                    <a:pt x="147" y="25"/>
                  </a:cubicBezTo>
                  <a:cubicBezTo>
                    <a:pt x="147" y="15"/>
                    <a:pt x="139" y="7"/>
                    <a:pt x="129" y="7"/>
                  </a:cubicBezTo>
                  <a:cubicBezTo>
                    <a:pt x="119" y="7"/>
                    <a:pt x="110" y="15"/>
                    <a:pt x="110" y="25"/>
                  </a:cubicBezTo>
                  <a:cubicBezTo>
                    <a:pt x="110" y="25"/>
                    <a:pt x="110" y="61"/>
                    <a:pt x="110" y="88"/>
                  </a:cubicBezTo>
                  <a:cubicBezTo>
                    <a:pt x="29" y="6"/>
                    <a:pt x="29" y="6"/>
                    <a:pt x="29" y="6"/>
                  </a:cubicBezTo>
                  <a:cubicBezTo>
                    <a:pt x="22" y="0"/>
                    <a:pt x="12" y="0"/>
                    <a:pt x="6" y="6"/>
                  </a:cubicBezTo>
                  <a:cubicBezTo>
                    <a:pt x="0" y="13"/>
                    <a:pt x="0" y="23"/>
                    <a:pt x="6" y="29"/>
                  </a:cubicBezTo>
                  <a:cubicBezTo>
                    <a:pt x="88" y="111"/>
                    <a:pt x="88" y="111"/>
                    <a:pt x="88" y="111"/>
                  </a:cubicBezTo>
                  <a:cubicBezTo>
                    <a:pt x="60" y="111"/>
                    <a:pt x="25" y="111"/>
                    <a:pt x="25" y="111"/>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5" name="Freeform 137">
              <a:extLst>
                <a:ext uri="{FF2B5EF4-FFF2-40B4-BE49-F238E27FC236}">
                  <a16:creationId xmlns="" xmlns:a16="http://schemas.microsoft.com/office/drawing/2014/main" id="{F1357D5D-58BF-4B26-9F7E-42D43DE02ADA}"/>
                </a:ext>
              </a:extLst>
            </p:cNvPr>
            <p:cNvSpPr>
              <a:spLocks/>
            </p:cNvSpPr>
            <p:nvPr/>
          </p:nvSpPr>
          <p:spPr bwMode="auto">
            <a:xfrm>
              <a:off x="6626358" y="4388201"/>
              <a:ext cx="245125" cy="245125"/>
            </a:xfrm>
            <a:custGeom>
              <a:avLst/>
              <a:gdLst>
                <a:gd name="T0" fmla="*/ 122 w 147"/>
                <a:gd name="T1" fmla="*/ 36 h 147"/>
                <a:gd name="T2" fmla="*/ 140 w 147"/>
                <a:gd name="T3" fmla="*/ 18 h 147"/>
                <a:gd name="T4" fmla="*/ 122 w 147"/>
                <a:gd name="T5" fmla="*/ 0 h 147"/>
                <a:gd name="T6" fmla="*/ 0 w 147"/>
                <a:gd name="T7" fmla="*/ 0 h 147"/>
                <a:gd name="T8" fmla="*/ 0 w 147"/>
                <a:gd name="T9" fmla="*/ 122 h 147"/>
                <a:gd name="T10" fmla="*/ 19 w 147"/>
                <a:gd name="T11" fmla="*/ 140 h 147"/>
                <a:gd name="T12" fmla="*/ 37 w 147"/>
                <a:gd name="T13" fmla="*/ 122 h 147"/>
                <a:gd name="T14" fmla="*/ 37 w 147"/>
                <a:gd name="T15" fmla="*/ 59 h 147"/>
                <a:gd name="T16" fmla="*/ 119 w 147"/>
                <a:gd name="T17" fmla="*/ 141 h 147"/>
                <a:gd name="T18" fmla="*/ 141 w 147"/>
                <a:gd name="T19" fmla="*/ 141 h 147"/>
                <a:gd name="T20" fmla="*/ 141 w 147"/>
                <a:gd name="T21" fmla="*/ 118 h 147"/>
                <a:gd name="T22" fmla="*/ 59 w 147"/>
                <a:gd name="T23" fmla="*/ 36 h 147"/>
                <a:gd name="T24" fmla="*/ 122 w 147"/>
                <a:gd name="T2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22" y="36"/>
                  </a:moveTo>
                  <a:cubicBezTo>
                    <a:pt x="132" y="36"/>
                    <a:pt x="140" y="28"/>
                    <a:pt x="140" y="18"/>
                  </a:cubicBezTo>
                  <a:cubicBezTo>
                    <a:pt x="140" y="8"/>
                    <a:pt x="132" y="0"/>
                    <a:pt x="122" y="0"/>
                  </a:cubicBezTo>
                  <a:cubicBezTo>
                    <a:pt x="0" y="0"/>
                    <a:pt x="0" y="0"/>
                    <a:pt x="0" y="0"/>
                  </a:cubicBezTo>
                  <a:cubicBezTo>
                    <a:pt x="0" y="122"/>
                    <a:pt x="0" y="122"/>
                    <a:pt x="0" y="122"/>
                  </a:cubicBezTo>
                  <a:cubicBezTo>
                    <a:pt x="0" y="132"/>
                    <a:pt x="9" y="140"/>
                    <a:pt x="19" y="140"/>
                  </a:cubicBezTo>
                  <a:cubicBezTo>
                    <a:pt x="29" y="140"/>
                    <a:pt x="37" y="132"/>
                    <a:pt x="37" y="122"/>
                  </a:cubicBezTo>
                  <a:cubicBezTo>
                    <a:pt x="37" y="122"/>
                    <a:pt x="37" y="86"/>
                    <a:pt x="37" y="59"/>
                  </a:cubicBezTo>
                  <a:cubicBezTo>
                    <a:pt x="119" y="141"/>
                    <a:pt x="119" y="141"/>
                    <a:pt x="119" y="141"/>
                  </a:cubicBezTo>
                  <a:cubicBezTo>
                    <a:pt x="125" y="147"/>
                    <a:pt x="135" y="147"/>
                    <a:pt x="141" y="141"/>
                  </a:cubicBezTo>
                  <a:cubicBezTo>
                    <a:pt x="147" y="134"/>
                    <a:pt x="147" y="124"/>
                    <a:pt x="141" y="118"/>
                  </a:cubicBezTo>
                  <a:cubicBezTo>
                    <a:pt x="59" y="36"/>
                    <a:pt x="59" y="36"/>
                    <a:pt x="59" y="36"/>
                  </a:cubicBezTo>
                  <a:cubicBezTo>
                    <a:pt x="87" y="36"/>
                    <a:pt x="122" y="36"/>
                    <a:pt x="122" y="36"/>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6" name="Freeform 138">
              <a:extLst>
                <a:ext uri="{FF2B5EF4-FFF2-40B4-BE49-F238E27FC236}">
                  <a16:creationId xmlns="" xmlns:a16="http://schemas.microsoft.com/office/drawing/2014/main" id="{7B359722-E425-4879-BA96-9B719FBC52FF}"/>
                </a:ext>
              </a:extLst>
            </p:cNvPr>
            <p:cNvSpPr>
              <a:spLocks/>
            </p:cNvSpPr>
            <p:nvPr/>
          </p:nvSpPr>
          <p:spPr bwMode="auto">
            <a:xfrm>
              <a:off x="6626358" y="4093722"/>
              <a:ext cx="245125" cy="245125"/>
            </a:xfrm>
            <a:custGeom>
              <a:avLst/>
              <a:gdLst>
                <a:gd name="T0" fmla="*/ 37 w 147"/>
                <a:gd name="T1" fmla="*/ 25 h 147"/>
                <a:gd name="T2" fmla="*/ 19 w 147"/>
                <a:gd name="T3" fmla="*/ 7 h 147"/>
                <a:gd name="T4" fmla="*/ 0 w 147"/>
                <a:gd name="T5" fmla="*/ 25 h 147"/>
                <a:gd name="T6" fmla="*/ 0 w 147"/>
                <a:gd name="T7" fmla="*/ 147 h 147"/>
                <a:gd name="T8" fmla="*/ 122 w 147"/>
                <a:gd name="T9" fmla="*/ 147 h 147"/>
                <a:gd name="T10" fmla="*/ 141 w 147"/>
                <a:gd name="T11" fmla="*/ 129 h 147"/>
                <a:gd name="T12" fmla="*/ 122 w 147"/>
                <a:gd name="T13" fmla="*/ 111 h 147"/>
                <a:gd name="T14" fmla="*/ 59 w 147"/>
                <a:gd name="T15" fmla="*/ 111 h 147"/>
                <a:gd name="T16" fmla="*/ 141 w 147"/>
                <a:gd name="T17" fmla="*/ 29 h 147"/>
                <a:gd name="T18" fmla="*/ 141 w 147"/>
                <a:gd name="T19" fmla="*/ 6 h 147"/>
                <a:gd name="T20" fmla="*/ 119 w 147"/>
                <a:gd name="T21" fmla="*/ 6 h 147"/>
                <a:gd name="T22" fmla="*/ 37 w 147"/>
                <a:gd name="T23" fmla="*/ 88 h 147"/>
                <a:gd name="T24" fmla="*/ 37 w 147"/>
                <a:gd name="T25"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37" y="25"/>
                  </a:moveTo>
                  <a:cubicBezTo>
                    <a:pt x="37" y="15"/>
                    <a:pt x="29" y="7"/>
                    <a:pt x="19" y="7"/>
                  </a:cubicBezTo>
                  <a:cubicBezTo>
                    <a:pt x="9" y="7"/>
                    <a:pt x="0" y="15"/>
                    <a:pt x="0" y="25"/>
                  </a:cubicBezTo>
                  <a:cubicBezTo>
                    <a:pt x="0" y="147"/>
                    <a:pt x="0" y="147"/>
                    <a:pt x="0" y="147"/>
                  </a:cubicBezTo>
                  <a:cubicBezTo>
                    <a:pt x="122" y="147"/>
                    <a:pt x="122" y="147"/>
                    <a:pt x="122" y="147"/>
                  </a:cubicBezTo>
                  <a:cubicBezTo>
                    <a:pt x="132" y="147"/>
                    <a:pt x="141" y="139"/>
                    <a:pt x="141" y="129"/>
                  </a:cubicBezTo>
                  <a:cubicBezTo>
                    <a:pt x="141" y="119"/>
                    <a:pt x="132" y="111"/>
                    <a:pt x="122" y="111"/>
                  </a:cubicBezTo>
                  <a:cubicBezTo>
                    <a:pt x="122" y="111"/>
                    <a:pt x="87" y="111"/>
                    <a:pt x="59" y="111"/>
                  </a:cubicBezTo>
                  <a:cubicBezTo>
                    <a:pt x="141" y="29"/>
                    <a:pt x="141" y="29"/>
                    <a:pt x="141" y="29"/>
                  </a:cubicBezTo>
                  <a:cubicBezTo>
                    <a:pt x="147" y="23"/>
                    <a:pt x="147" y="13"/>
                    <a:pt x="141" y="6"/>
                  </a:cubicBezTo>
                  <a:cubicBezTo>
                    <a:pt x="135" y="0"/>
                    <a:pt x="125" y="0"/>
                    <a:pt x="119" y="6"/>
                  </a:cubicBezTo>
                  <a:cubicBezTo>
                    <a:pt x="37" y="88"/>
                    <a:pt x="37" y="88"/>
                    <a:pt x="37" y="88"/>
                  </a:cubicBezTo>
                  <a:cubicBezTo>
                    <a:pt x="37" y="61"/>
                    <a:pt x="37" y="25"/>
                    <a:pt x="37" y="25"/>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sp>
          <p:nvSpPr>
            <p:cNvPr id="147" name="Freeform 139">
              <a:extLst>
                <a:ext uri="{FF2B5EF4-FFF2-40B4-BE49-F238E27FC236}">
                  <a16:creationId xmlns="" xmlns:a16="http://schemas.microsoft.com/office/drawing/2014/main" id="{FC2D4353-9B6B-4FE1-A0E6-B3321E1DF66C}"/>
                </a:ext>
              </a:extLst>
            </p:cNvPr>
            <p:cNvSpPr>
              <a:spLocks/>
            </p:cNvSpPr>
            <p:nvPr/>
          </p:nvSpPr>
          <p:spPr bwMode="auto">
            <a:xfrm>
              <a:off x="6333523" y="4388201"/>
              <a:ext cx="245125" cy="245125"/>
            </a:xfrm>
            <a:custGeom>
              <a:avLst/>
              <a:gdLst>
                <a:gd name="T0" fmla="*/ 110 w 147"/>
                <a:gd name="T1" fmla="*/ 122 h 147"/>
                <a:gd name="T2" fmla="*/ 129 w 147"/>
                <a:gd name="T3" fmla="*/ 140 h 147"/>
                <a:gd name="T4" fmla="*/ 147 w 147"/>
                <a:gd name="T5" fmla="*/ 122 h 147"/>
                <a:gd name="T6" fmla="*/ 147 w 147"/>
                <a:gd name="T7" fmla="*/ 0 h 147"/>
                <a:gd name="T8" fmla="*/ 25 w 147"/>
                <a:gd name="T9" fmla="*/ 0 h 147"/>
                <a:gd name="T10" fmla="*/ 7 w 147"/>
                <a:gd name="T11" fmla="*/ 18 h 147"/>
                <a:gd name="T12" fmla="*/ 25 w 147"/>
                <a:gd name="T13" fmla="*/ 36 h 147"/>
                <a:gd name="T14" fmla="*/ 88 w 147"/>
                <a:gd name="T15" fmla="*/ 36 h 147"/>
                <a:gd name="T16" fmla="*/ 6 w 147"/>
                <a:gd name="T17" fmla="*/ 118 h 147"/>
                <a:gd name="T18" fmla="*/ 6 w 147"/>
                <a:gd name="T19" fmla="*/ 141 h 147"/>
                <a:gd name="T20" fmla="*/ 29 w 147"/>
                <a:gd name="T21" fmla="*/ 141 h 147"/>
                <a:gd name="T22" fmla="*/ 110 w 147"/>
                <a:gd name="T23" fmla="*/ 59 h 147"/>
                <a:gd name="T24" fmla="*/ 110 w 147"/>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10" y="122"/>
                  </a:moveTo>
                  <a:cubicBezTo>
                    <a:pt x="110" y="132"/>
                    <a:pt x="119" y="140"/>
                    <a:pt x="129" y="140"/>
                  </a:cubicBezTo>
                  <a:cubicBezTo>
                    <a:pt x="139" y="140"/>
                    <a:pt x="147" y="132"/>
                    <a:pt x="147" y="122"/>
                  </a:cubicBezTo>
                  <a:cubicBezTo>
                    <a:pt x="147" y="0"/>
                    <a:pt x="147" y="0"/>
                    <a:pt x="147" y="0"/>
                  </a:cubicBezTo>
                  <a:cubicBezTo>
                    <a:pt x="25" y="0"/>
                    <a:pt x="25" y="0"/>
                    <a:pt x="25" y="0"/>
                  </a:cubicBezTo>
                  <a:cubicBezTo>
                    <a:pt x="15" y="0"/>
                    <a:pt x="7" y="8"/>
                    <a:pt x="7" y="18"/>
                  </a:cubicBezTo>
                  <a:cubicBezTo>
                    <a:pt x="7" y="28"/>
                    <a:pt x="15" y="36"/>
                    <a:pt x="25" y="36"/>
                  </a:cubicBezTo>
                  <a:cubicBezTo>
                    <a:pt x="25" y="36"/>
                    <a:pt x="60" y="36"/>
                    <a:pt x="88" y="36"/>
                  </a:cubicBezTo>
                  <a:cubicBezTo>
                    <a:pt x="6" y="118"/>
                    <a:pt x="6" y="118"/>
                    <a:pt x="6" y="118"/>
                  </a:cubicBezTo>
                  <a:cubicBezTo>
                    <a:pt x="0" y="124"/>
                    <a:pt x="0" y="134"/>
                    <a:pt x="6" y="141"/>
                  </a:cubicBezTo>
                  <a:cubicBezTo>
                    <a:pt x="12" y="147"/>
                    <a:pt x="22" y="147"/>
                    <a:pt x="29" y="141"/>
                  </a:cubicBezTo>
                  <a:cubicBezTo>
                    <a:pt x="110" y="59"/>
                    <a:pt x="110" y="59"/>
                    <a:pt x="110" y="59"/>
                  </a:cubicBezTo>
                  <a:cubicBezTo>
                    <a:pt x="110" y="86"/>
                    <a:pt x="110" y="122"/>
                    <a:pt x="110" y="122"/>
                  </a:cubicBezTo>
                  <a:close/>
                </a:path>
              </a:pathLst>
            </a:custGeom>
            <a:grpFill/>
            <a:ln>
              <a:noFill/>
            </a:ln>
          </p:spPr>
          <p:txBody>
            <a:bodyPr vert="horz" wrap="square" lIns="93297" tIns="46649" rIns="93297" bIns="46649" numCol="1" anchor="t" anchorCtr="0" compatLnSpc="1">
              <a:prstTxWarp prst="textNoShape">
                <a:avLst/>
              </a:prstTxWarp>
            </a:bodyPr>
            <a:lstStyle/>
            <a:p>
              <a:endParaRPr lang="de-DE" sz="1837"/>
            </a:p>
          </p:txBody>
        </p:sp>
      </p:grpSp>
    </p:spTree>
    <p:extLst>
      <p:ext uri="{BB962C8B-B14F-4D97-AF65-F5344CB8AC3E}">
        <p14:creationId xmlns:p14="http://schemas.microsoft.com/office/powerpoint/2010/main" xmlns="" val="259492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Prevention of cyber crime</a:t>
            </a:r>
            <a:endParaRPr lang="en-IN" sz="4000" b="1" dirty="0">
              <a:latin typeface="Times" pitchFamily="18" charset="0"/>
            </a:endParaRPr>
          </a:p>
        </p:txBody>
      </p:sp>
      <p:sp>
        <p:nvSpPr>
          <p:cNvPr id="3" name="Rectangle 2"/>
          <p:cNvSpPr/>
          <p:nvPr/>
        </p:nvSpPr>
        <p:spPr>
          <a:xfrm>
            <a:off x="665124" y="1142984"/>
            <a:ext cx="11144328" cy="4031873"/>
          </a:xfrm>
          <a:prstGeom prst="rect">
            <a:avLst/>
          </a:prstGeom>
        </p:spPr>
        <p:txBody>
          <a:bodyPr wrap="square">
            <a:spAutoFit/>
          </a:bodyPr>
          <a:lstStyle/>
          <a:p>
            <a:pPr>
              <a:buFont typeface="Wingdings" pitchFamily="2" charset="2"/>
              <a:buChar char="§"/>
            </a:pPr>
            <a:r>
              <a:rPr lang="en-IN" sz="3200" dirty="0" smtClean="0">
                <a:latin typeface="Times" pitchFamily="18" charset="0"/>
              </a:rPr>
              <a:t>Avoid disclosing your identity to any </a:t>
            </a:r>
            <a:r>
              <a:rPr lang="en-IN" sz="3200" dirty="0" smtClean="0">
                <a:latin typeface="Times" pitchFamily="18" charset="0"/>
              </a:rPr>
              <a:t>strangers.</a:t>
            </a:r>
          </a:p>
          <a:p>
            <a:pPr>
              <a:buFont typeface="Wingdings" pitchFamily="2" charset="2"/>
              <a:buChar char="§"/>
            </a:pPr>
            <a:r>
              <a:rPr lang="en-IN" sz="3200" dirty="0" smtClean="0">
                <a:latin typeface="Times" pitchFamily="18" charset="0"/>
              </a:rPr>
              <a:t>Always </a:t>
            </a:r>
            <a:r>
              <a:rPr lang="en-IN" sz="3200" dirty="0" smtClean="0">
                <a:latin typeface="Times" pitchFamily="18" charset="0"/>
              </a:rPr>
              <a:t>use latest antivirus software to guard against virus </a:t>
            </a:r>
            <a:r>
              <a:rPr lang="en-IN" sz="3200" dirty="0" smtClean="0">
                <a:latin typeface="Times" pitchFamily="18" charset="0"/>
              </a:rPr>
              <a:t>attacks.</a:t>
            </a:r>
            <a:br>
              <a:rPr lang="en-IN" sz="3200" dirty="0" smtClean="0">
                <a:latin typeface="Times" pitchFamily="18" charset="0"/>
              </a:rPr>
            </a:br>
            <a:r>
              <a:rPr lang="en-IN" sz="3200" dirty="0" smtClean="0">
                <a:latin typeface="Times" pitchFamily="18" charset="0"/>
              </a:rPr>
              <a:t>Never </a:t>
            </a:r>
            <a:r>
              <a:rPr lang="en-IN" sz="3200" dirty="0" smtClean="0">
                <a:latin typeface="Times" pitchFamily="18" charset="0"/>
              </a:rPr>
              <a:t>send your credit card number to any site which is not </a:t>
            </a:r>
            <a:r>
              <a:rPr lang="en-IN" sz="3200" dirty="0" smtClean="0">
                <a:latin typeface="Times" pitchFamily="18" charset="0"/>
              </a:rPr>
              <a:t>secured.</a:t>
            </a:r>
          </a:p>
          <a:p>
            <a:pPr>
              <a:buFont typeface="Wingdings" pitchFamily="2" charset="2"/>
              <a:buChar char="§"/>
            </a:pPr>
            <a:r>
              <a:rPr lang="en-IN" sz="3200" dirty="0" smtClean="0">
                <a:latin typeface="Times" pitchFamily="18" charset="0"/>
              </a:rPr>
              <a:t>Use </a:t>
            </a:r>
            <a:r>
              <a:rPr lang="en-IN" sz="3200" dirty="0" smtClean="0">
                <a:latin typeface="Times" pitchFamily="18" charset="0"/>
              </a:rPr>
              <a:t>of </a:t>
            </a:r>
            <a:r>
              <a:rPr lang="en-IN" sz="3200" dirty="0" smtClean="0">
                <a:latin typeface="Times" pitchFamily="18" charset="0"/>
              </a:rPr>
              <a:t>firewall</a:t>
            </a:r>
          </a:p>
          <a:p>
            <a:pPr>
              <a:buFont typeface="Wingdings" pitchFamily="2" charset="2"/>
              <a:buChar char="§"/>
            </a:pPr>
            <a:r>
              <a:rPr lang="en-IN" sz="3200" dirty="0" smtClean="0">
                <a:latin typeface="Times" pitchFamily="18" charset="0"/>
              </a:rPr>
              <a:t>Change </a:t>
            </a:r>
            <a:r>
              <a:rPr lang="en-IN" sz="3200" dirty="0" smtClean="0">
                <a:latin typeface="Times" pitchFamily="18" charset="0"/>
              </a:rPr>
              <a:t>password </a:t>
            </a:r>
            <a:r>
              <a:rPr lang="en-IN" sz="3200" dirty="0" smtClean="0">
                <a:latin typeface="Times" pitchFamily="18" charset="0"/>
              </a:rPr>
              <a:t>frequently</a:t>
            </a:r>
          </a:p>
          <a:p>
            <a:pPr>
              <a:buFont typeface="Wingdings" pitchFamily="2" charset="2"/>
              <a:buChar char="§"/>
            </a:pPr>
            <a:r>
              <a:rPr lang="en-IN" sz="3200" dirty="0" smtClean="0">
                <a:latin typeface="Times" pitchFamily="18" charset="0"/>
              </a:rPr>
              <a:t>Uninstall </a:t>
            </a:r>
            <a:r>
              <a:rPr lang="en-IN" sz="3200" dirty="0" smtClean="0">
                <a:latin typeface="Times" pitchFamily="18" charset="0"/>
              </a:rPr>
              <a:t>unnecessary software</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Cyber Crime</a:t>
            </a:r>
            <a:br>
              <a:rPr lang="en-IN" sz="4000" b="1" dirty="0" smtClean="0">
                <a:latin typeface="Times" pitchFamily="18" charset="0"/>
              </a:rPr>
            </a:br>
            <a:endParaRPr lang="en-IN" sz="4000" b="1" dirty="0">
              <a:latin typeface="Times" pitchFamily="18" charset="0"/>
            </a:endParaRPr>
          </a:p>
        </p:txBody>
      </p:sp>
      <p:sp>
        <p:nvSpPr>
          <p:cNvPr id="3" name="Rectangle 2"/>
          <p:cNvSpPr/>
          <p:nvPr/>
        </p:nvSpPr>
        <p:spPr>
          <a:xfrm>
            <a:off x="522248" y="714356"/>
            <a:ext cx="11072890" cy="3046988"/>
          </a:xfrm>
          <a:prstGeom prst="rect">
            <a:avLst/>
          </a:prstGeom>
        </p:spPr>
        <p:txBody>
          <a:bodyPr wrap="square">
            <a:spAutoFit/>
          </a:bodyPr>
          <a:lstStyle/>
          <a:p>
            <a:r>
              <a:rPr lang="en-IN" sz="3200" b="1" dirty="0" smtClean="0">
                <a:latin typeface="Times" pitchFamily="18" charset="0"/>
              </a:rPr>
              <a:t>Introduction </a:t>
            </a:r>
            <a:r>
              <a:rPr lang="en-IN" dirty="0" smtClean="0">
                <a:latin typeface="Times" pitchFamily="18" charset="0"/>
              </a:rPr>
              <a:t>: </a:t>
            </a:r>
            <a:r>
              <a:rPr lang="en-IN" sz="3200" dirty="0" smtClean="0">
                <a:latin typeface="Times" pitchFamily="18" charset="0"/>
              </a:rPr>
              <a:t>The internet in India is growing rapidly. It has give rise to new opportunities in every field we can think of ? be it entertainment, business, sports and education. Their are two sides of coin. Internet also has its own disadvantages. One of the major disadvantages is cyber crime? Illegal activity committed on this internet</a:t>
            </a:r>
            <a:r>
              <a:rPr lang="en-IN" dirty="0" smtClean="0">
                <a:latin typeface="Times" pitchFamily="18" charset="0"/>
              </a:rPr>
              <a:t>. </a:t>
            </a:r>
            <a:endParaRPr lang="en-IN" dirty="0">
              <a:latin typeface="Times"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Sustainable </a:t>
            </a:r>
            <a:endParaRPr lang="en-IN" dirty="0">
              <a:solidFill>
                <a:schemeClr val="bg1"/>
              </a:solidFill>
            </a:endParaRPr>
          </a:p>
        </p:txBody>
      </p:sp>
      <p:grpSp>
        <p:nvGrpSpPr>
          <p:cNvPr id="3" name="Group 36">
            <a:extLst>
              <a:ext uri="{FF2B5EF4-FFF2-40B4-BE49-F238E27FC236}">
                <a16:creationId xmlns="" xmlns:a16="http://schemas.microsoft.com/office/drawing/2014/main" id="{22F724F0-9CE4-42E4-98AD-1C75FA6318C1}"/>
              </a:ext>
            </a:extLst>
          </p:cNvPr>
          <p:cNvGrpSpPr/>
          <p:nvPr/>
        </p:nvGrpSpPr>
        <p:grpSpPr>
          <a:xfrm>
            <a:off x="3411170" y="1309952"/>
            <a:ext cx="5366485" cy="4771004"/>
            <a:chOff x="3257108" y="1365372"/>
            <a:chExt cx="5366485" cy="4771004"/>
          </a:xfrm>
        </p:grpSpPr>
        <p:grpSp>
          <p:nvGrpSpPr>
            <p:cNvPr id="4" name="Group 11">
              <a:extLst>
                <a:ext uri="{FF2B5EF4-FFF2-40B4-BE49-F238E27FC236}">
                  <a16:creationId xmlns="" xmlns:a16="http://schemas.microsoft.com/office/drawing/2014/main" id="{812904E6-18CA-44E3-8EA0-B64D27E46F6E}"/>
                </a:ext>
              </a:extLst>
            </p:cNvPr>
            <p:cNvGrpSpPr/>
            <p:nvPr/>
          </p:nvGrpSpPr>
          <p:grpSpPr>
            <a:xfrm rot="987981">
              <a:off x="4779792" y="2879285"/>
              <a:ext cx="2102895" cy="2714300"/>
              <a:chOff x="5284140" y="3068960"/>
              <a:chExt cx="1620543" cy="2091707"/>
            </a:xfrm>
          </p:grpSpPr>
          <p:sp>
            <p:nvSpPr>
              <p:cNvPr id="9" name="Oval 8">
                <a:extLst>
                  <a:ext uri="{FF2B5EF4-FFF2-40B4-BE49-F238E27FC236}">
                    <a16:creationId xmlns="" xmlns:a16="http://schemas.microsoft.com/office/drawing/2014/main" id="{DA02E6AD-C59D-41BB-8AB9-23AEFB9BC09F}"/>
                  </a:ext>
                </a:extLst>
              </p:cNvPr>
              <p:cNvSpPr/>
              <p:nvPr/>
            </p:nvSpPr>
            <p:spPr>
              <a:xfrm rot="1265022">
                <a:off x="5631541" y="4623289"/>
                <a:ext cx="233732" cy="233732"/>
              </a:xfrm>
              <a:prstGeom prst="ellipse">
                <a:avLst/>
              </a:prstGeom>
              <a:solidFill>
                <a:schemeClr val="tx1">
                  <a:lumMod val="65000"/>
                  <a:lumOff val="35000"/>
                </a:schemeClr>
              </a:solidFill>
              <a:ln>
                <a:noFill/>
              </a:ln>
              <a:scene3d>
                <a:camera prst="isometricOffAxis2Top"/>
                <a:lightRig rig="flat" dir="t"/>
              </a:scene3d>
              <a:sp3d>
                <a:bevelT w="0" h="336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6E2A5DCD-691F-47E8-89D1-D262B8713827}"/>
                  </a:ext>
                </a:extLst>
              </p:cNvPr>
              <p:cNvSpPr/>
              <p:nvPr/>
            </p:nvSpPr>
            <p:spPr>
              <a:xfrm rot="1265022">
                <a:off x="5633298" y="4436970"/>
                <a:ext cx="311643" cy="395176"/>
              </a:xfrm>
              <a:prstGeom prst="ellipse">
                <a:avLst/>
              </a:prstGeom>
              <a:solidFill>
                <a:schemeClr val="tx1">
                  <a:lumMod val="65000"/>
                  <a:lumOff val="35000"/>
                </a:schemeClr>
              </a:solidFill>
              <a:ln>
                <a:noFill/>
              </a:ln>
              <a:scene3d>
                <a:camera prst="isometricOffAxis2Top"/>
                <a:lightRig rig="flat" dir="t"/>
              </a:scene3d>
              <a:sp3d prstMaterial="plastic">
                <a:bevelT w="0" h="196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D4017BFE-654F-417A-8102-792F540F70C8}"/>
                  </a:ext>
                </a:extLst>
              </p:cNvPr>
              <p:cNvSpPr/>
              <p:nvPr/>
            </p:nvSpPr>
            <p:spPr>
              <a:xfrm rot="1265022">
                <a:off x="5517593" y="4833442"/>
                <a:ext cx="252162" cy="327225"/>
              </a:xfrm>
              <a:prstGeom prst="ellipse">
                <a:avLst/>
              </a:prstGeom>
              <a:solidFill>
                <a:schemeClr val="tx1">
                  <a:lumMod val="95000"/>
                  <a:lumOff val="5000"/>
                </a:schemeClr>
              </a:solidFill>
              <a:ln>
                <a:noFill/>
              </a:ln>
              <a:scene3d>
                <a:camera prst="isometricOffAxis2Top"/>
                <a:lightRig rig="contrasting" dir="t"/>
              </a:scene3d>
              <a:sp3d prstMaterial="plastic">
                <a:bevelT w="0" h="1022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A53EE6C8-C311-4664-A586-AF4AF139E1EB}"/>
                  </a:ext>
                </a:extLst>
              </p:cNvPr>
              <p:cNvGrpSpPr/>
              <p:nvPr/>
            </p:nvGrpSpPr>
            <p:grpSpPr>
              <a:xfrm>
                <a:off x="5284140" y="3068960"/>
                <a:ext cx="1620543" cy="1620543"/>
                <a:chOff x="2061964" y="1628800"/>
                <a:chExt cx="2038628" cy="2038628"/>
              </a:xfrm>
            </p:grpSpPr>
            <p:sp>
              <p:nvSpPr>
                <p:cNvPr id="6" name="Donut 6">
                  <a:extLst>
                    <a:ext uri="{FF2B5EF4-FFF2-40B4-BE49-F238E27FC236}">
                      <a16:creationId xmlns="" xmlns:a16="http://schemas.microsoft.com/office/drawing/2014/main" id="{E3AC42D8-F5A2-4764-91A8-EA519877204B}"/>
                    </a:ext>
                  </a:extLst>
                </p:cNvPr>
                <p:cNvSpPr/>
                <p:nvPr/>
              </p:nvSpPr>
              <p:spPr>
                <a:xfrm>
                  <a:off x="2061964" y="1628800"/>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 xmlns:a16="http://schemas.microsoft.com/office/drawing/2014/main" id="{DC8ACDB8-076A-4FD2-8760-982F94EC3A2F}"/>
                    </a:ext>
                  </a:extLst>
                </p:cNvPr>
                <p:cNvSpPr/>
                <p:nvPr/>
              </p:nvSpPr>
              <p:spPr>
                <a:xfrm>
                  <a:off x="2248185" y="1726811"/>
                  <a:ext cx="1754396" cy="1705391"/>
                </a:xfrm>
                <a:prstGeom prst="ellipse">
                  <a:avLst/>
                </a:prstGeom>
                <a:gradFill flip="none" rotWithShape="1">
                  <a:gsLst>
                    <a:gs pos="0">
                      <a:srgbClr val="83B7E6">
                        <a:alpha val="14000"/>
                      </a:srgbClr>
                    </a:gs>
                    <a:gs pos="100000">
                      <a:srgbClr val="A0C8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DA906201-D7FE-4A60-B085-28783FBED76C}"/>
                    </a:ext>
                  </a:extLst>
                </p:cNvPr>
                <p:cNvSpPr/>
                <p:nvPr/>
              </p:nvSpPr>
              <p:spPr>
                <a:xfrm rot="761494">
                  <a:off x="2357457" y="1736927"/>
                  <a:ext cx="1574937" cy="1229043"/>
                </a:xfrm>
                <a:prstGeom prst="ellipse">
                  <a:avLst/>
                </a:prstGeom>
                <a:gradFill>
                  <a:gsLst>
                    <a:gs pos="0">
                      <a:schemeClr val="bg1">
                        <a:lumMod val="85000"/>
                        <a:alpha val="38000"/>
                      </a:schemeClr>
                    </a:gs>
                    <a:gs pos="7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12" name="Group 16">
              <a:extLst>
                <a:ext uri="{FF2B5EF4-FFF2-40B4-BE49-F238E27FC236}">
                  <a16:creationId xmlns="" xmlns:a16="http://schemas.microsoft.com/office/drawing/2014/main" id="{C947D39D-BCB1-4718-A96B-13B4F9F051ED}"/>
                </a:ext>
              </a:extLst>
            </p:cNvPr>
            <p:cNvGrpSpPr/>
            <p:nvPr/>
          </p:nvGrpSpPr>
          <p:grpSpPr>
            <a:xfrm rot="987981">
              <a:off x="3257108" y="2595954"/>
              <a:ext cx="1520395" cy="1520395"/>
              <a:chOff x="2061964" y="1628802"/>
              <a:chExt cx="2038628" cy="2038628"/>
            </a:xfrm>
          </p:grpSpPr>
          <p:sp>
            <p:nvSpPr>
              <p:cNvPr id="19" name="Oval 18">
                <a:extLst>
                  <a:ext uri="{FF2B5EF4-FFF2-40B4-BE49-F238E27FC236}">
                    <a16:creationId xmlns="" xmlns:a16="http://schemas.microsoft.com/office/drawing/2014/main" id="{3E1E11B3-228C-42EB-B54F-6D0E860CB602}"/>
                  </a:ext>
                </a:extLst>
              </p:cNvPr>
              <p:cNvSpPr/>
              <p:nvPr/>
            </p:nvSpPr>
            <p:spPr>
              <a:xfrm>
                <a:off x="2074910" y="1678512"/>
                <a:ext cx="1987064" cy="193155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6">
                <a:extLst>
                  <a:ext uri="{FF2B5EF4-FFF2-40B4-BE49-F238E27FC236}">
                    <a16:creationId xmlns="" xmlns:a16="http://schemas.microsoft.com/office/drawing/2014/main" id="{9F27AD02-CCE3-42F2-AA00-93FA40B0C8B5}"/>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 xmlns:a16="http://schemas.microsoft.com/office/drawing/2014/main" id="{D214EDAA-9247-4590-96EF-758765013EA9}"/>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3" name="Group 20">
              <a:extLst>
                <a:ext uri="{FF2B5EF4-FFF2-40B4-BE49-F238E27FC236}">
                  <a16:creationId xmlns="" xmlns:a16="http://schemas.microsoft.com/office/drawing/2014/main" id="{2252F2E4-BF79-4387-ABCE-5962BDD5EF7E}"/>
                </a:ext>
              </a:extLst>
            </p:cNvPr>
            <p:cNvGrpSpPr/>
            <p:nvPr/>
          </p:nvGrpSpPr>
          <p:grpSpPr>
            <a:xfrm rot="987981">
              <a:off x="4497146" y="1365372"/>
              <a:ext cx="1520395" cy="1520395"/>
              <a:chOff x="2061964" y="1628802"/>
              <a:chExt cx="2038628" cy="2038628"/>
            </a:xfrm>
          </p:grpSpPr>
          <p:sp>
            <p:nvSpPr>
              <p:cNvPr id="22" name="Oval 21">
                <a:extLst>
                  <a:ext uri="{FF2B5EF4-FFF2-40B4-BE49-F238E27FC236}">
                    <a16:creationId xmlns="" xmlns:a16="http://schemas.microsoft.com/office/drawing/2014/main" id="{4435A271-2843-40AF-9861-706B3A388521}"/>
                  </a:ext>
                </a:extLst>
              </p:cNvPr>
              <p:cNvSpPr/>
              <p:nvPr/>
            </p:nvSpPr>
            <p:spPr>
              <a:xfrm>
                <a:off x="2074910" y="1678512"/>
                <a:ext cx="1987064" cy="193155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6">
                <a:extLst>
                  <a:ext uri="{FF2B5EF4-FFF2-40B4-BE49-F238E27FC236}">
                    <a16:creationId xmlns="" xmlns:a16="http://schemas.microsoft.com/office/drawing/2014/main" id="{831B7390-A75B-495B-A8DE-C5966DE230DD}"/>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 xmlns:a16="http://schemas.microsoft.com/office/drawing/2014/main" id="{AC4F18B9-9BB1-45DD-9B1D-65EA4207B962}"/>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4" name="Group 24">
              <a:extLst>
                <a:ext uri="{FF2B5EF4-FFF2-40B4-BE49-F238E27FC236}">
                  <a16:creationId xmlns="" xmlns:a16="http://schemas.microsoft.com/office/drawing/2014/main" id="{EA63E8E7-2C20-4F3F-8AF9-C0E4D787C81A}"/>
                </a:ext>
              </a:extLst>
            </p:cNvPr>
            <p:cNvGrpSpPr/>
            <p:nvPr/>
          </p:nvGrpSpPr>
          <p:grpSpPr>
            <a:xfrm rot="987981">
              <a:off x="6246584" y="1516776"/>
              <a:ext cx="1520395" cy="1520395"/>
              <a:chOff x="2061964" y="1628802"/>
              <a:chExt cx="2038628" cy="2038628"/>
            </a:xfrm>
          </p:grpSpPr>
          <p:sp>
            <p:nvSpPr>
              <p:cNvPr id="26" name="Oval 25">
                <a:extLst>
                  <a:ext uri="{FF2B5EF4-FFF2-40B4-BE49-F238E27FC236}">
                    <a16:creationId xmlns="" xmlns:a16="http://schemas.microsoft.com/office/drawing/2014/main" id="{9E9E492B-0F90-4B49-8875-063B85B22444}"/>
                  </a:ext>
                </a:extLst>
              </p:cNvPr>
              <p:cNvSpPr/>
              <p:nvPr/>
            </p:nvSpPr>
            <p:spPr>
              <a:xfrm>
                <a:off x="2074910" y="1678512"/>
                <a:ext cx="1987064" cy="19315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nut 6">
                <a:extLst>
                  <a:ext uri="{FF2B5EF4-FFF2-40B4-BE49-F238E27FC236}">
                    <a16:creationId xmlns="" xmlns:a16="http://schemas.microsoft.com/office/drawing/2014/main" id="{9B20850F-C346-434F-A818-5D2F16B21BF9}"/>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6F9087EE-D449-4C90-8D26-35CA803F92F6}"/>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5" name="Group 28">
              <a:extLst>
                <a:ext uri="{FF2B5EF4-FFF2-40B4-BE49-F238E27FC236}">
                  <a16:creationId xmlns="" xmlns:a16="http://schemas.microsoft.com/office/drawing/2014/main" id="{2D200808-2697-41D6-ADF0-7458EDD8D9A6}"/>
                </a:ext>
              </a:extLst>
            </p:cNvPr>
            <p:cNvGrpSpPr/>
            <p:nvPr/>
          </p:nvGrpSpPr>
          <p:grpSpPr>
            <a:xfrm rot="987981">
              <a:off x="7103198" y="3013242"/>
              <a:ext cx="1520395" cy="1520395"/>
              <a:chOff x="2061964" y="1628802"/>
              <a:chExt cx="2038628" cy="2038628"/>
            </a:xfrm>
          </p:grpSpPr>
          <p:sp>
            <p:nvSpPr>
              <p:cNvPr id="30" name="Oval 29">
                <a:extLst>
                  <a:ext uri="{FF2B5EF4-FFF2-40B4-BE49-F238E27FC236}">
                    <a16:creationId xmlns="" xmlns:a16="http://schemas.microsoft.com/office/drawing/2014/main" id="{8FB7F20C-7777-4A20-872E-1A30E3ADAAA7}"/>
                  </a:ext>
                </a:extLst>
              </p:cNvPr>
              <p:cNvSpPr/>
              <p:nvPr/>
            </p:nvSpPr>
            <p:spPr>
              <a:xfrm>
                <a:off x="2074910" y="1678512"/>
                <a:ext cx="1987064" cy="193155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6">
                <a:extLst>
                  <a:ext uri="{FF2B5EF4-FFF2-40B4-BE49-F238E27FC236}">
                    <a16:creationId xmlns="" xmlns:a16="http://schemas.microsoft.com/office/drawing/2014/main" id="{F3744D26-C293-4B7F-9DFF-1D16ABDF7633}"/>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 xmlns:a16="http://schemas.microsoft.com/office/drawing/2014/main" id="{611B2331-F359-43AC-B8BC-3D4E55C2806E}"/>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6" name="Group 32">
              <a:extLst>
                <a:ext uri="{FF2B5EF4-FFF2-40B4-BE49-F238E27FC236}">
                  <a16:creationId xmlns="" xmlns:a16="http://schemas.microsoft.com/office/drawing/2014/main" id="{65A63F7F-7D52-4DA0-8288-6A704182E90F}"/>
                </a:ext>
              </a:extLst>
            </p:cNvPr>
            <p:cNvGrpSpPr/>
            <p:nvPr/>
          </p:nvGrpSpPr>
          <p:grpSpPr>
            <a:xfrm rot="987981">
              <a:off x="6509947" y="4615981"/>
              <a:ext cx="1520395" cy="1520395"/>
              <a:chOff x="2061964" y="1628802"/>
              <a:chExt cx="2038628" cy="2038628"/>
            </a:xfrm>
          </p:grpSpPr>
          <p:sp>
            <p:nvSpPr>
              <p:cNvPr id="34" name="Oval 33">
                <a:extLst>
                  <a:ext uri="{FF2B5EF4-FFF2-40B4-BE49-F238E27FC236}">
                    <a16:creationId xmlns="" xmlns:a16="http://schemas.microsoft.com/office/drawing/2014/main" id="{17B9F3B9-46BD-4DD6-ACBB-2190F611DDD6}"/>
                  </a:ext>
                </a:extLst>
              </p:cNvPr>
              <p:cNvSpPr/>
              <p:nvPr/>
            </p:nvSpPr>
            <p:spPr>
              <a:xfrm>
                <a:off x="2074910" y="1678512"/>
                <a:ext cx="1987064" cy="19315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nut 6">
                <a:extLst>
                  <a:ext uri="{FF2B5EF4-FFF2-40B4-BE49-F238E27FC236}">
                    <a16:creationId xmlns="" xmlns:a16="http://schemas.microsoft.com/office/drawing/2014/main" id="{8561B2EE-6FDB-4D43-B88D-350E69F0EDE6}"/>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8" name="Oval 37">
            <a:extLst>
              <a:ext uri="{FF2B5EF4-FFF2-40B4-BE49-F238E27FC236}">
                <a16:creationId xmlns="" xmlns:a16="http://schemas.microsoft.com/office/drawing/2014/main" id="{B5A5EAB8-B2BE-4BD1-B2D0-E2B4AF16B8B1}"/>
              </a:ext>
            </a:extLst>
          </p:cNvPr>
          <p:cNvSpPr/>
          <p:nvPr/>
        </p:nvSpPr>
        <p:spPr>
          <a:xfrm>
            <a:off x="4080835" y="6109884"/>
            <a:ext cx="4027155" cy="336476"/>
          </a:xfrm>
          <a:prstGeom prst="ellipse">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 xmlns:a16="http://schemas.microsoft.com/office/drawing/2014/main" id="{5F4DFBA5-C880-4D99-AA1A-D9871B8F2430}"/>
              </a:ext>
            </a:extLst>
          </p:cNvPr>
          <p:cNvSpPr/>
          <p:nvPr/>
        </p:nvSpPr>
        <p:spPr>
          <a:xfrm>
            <a:off x="3487347" y="3169406"/>
            <a:ext cx="1326837" cy="348557"/>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Hacking</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 xmlns:a16="http://schemas.microsoft.com/office/drawing/2014/main" id="{6BE75D50-5B6C-4B2C-9BFF-665639A7F707}"/>
              </a:ext>
            </a:extLst>
          </p:cNvPr>
          <p:cNvSpPr/>
          <p:nvPr/>
        </p:nvSpPr>
        <p:spPr>
          <a:xfrm>
            <a:off x="5320631" y="3406674"/>
            <a:ext cx="1495967" cy="954107"/>
          </a:xfrm>
          <a:prstGeom prst="rect">
            <a:avLst/>
          </a:prstGeom>
        </p:spPr>
        <p:txBody>
          <a:bodyPr wrap="square" lIns="0" rIns="0" anchor="ctr">
            <a:spAutoFit/>
          </a:bodyPr>
          <a:lstStyle/>
          <a:p>
            <a:pPr algn="ctr"/>
            <a:r>
              <a:rPr lang="en-IN" b="1" dirty="0" smtClean="0">
                <a:latin typeface="Open Sans" panose="020B0606030504020204" pitchFamily="34" charset="0"/>
                <a:ea typeface="Open Sans" panose="020B0606030504020204" pitchFamily="34" charset="0"/>
                <a:cs typeface="Open Sans" panose="020B0606030504020204" pitchFamily="34" charset="0"/>
              </a:rPr>
              <a:t>Types</a:t>
            </a:r>
            <a:r>
              <a:rPr lang="en-IN" sz="3200" b="1" dirty="0" smtClean="0">
                <a:latin typeface="Open Sans" panose="020B0606030504020204" pitchFamily="34" charset="0"/>
                <a:ea typeface="Open Sans" panose="020B0606030504020204" pitchFamily="34" charset="0"/>
                <a:cs typeface="Open Sans" panose="020B0606030504020204" pitchFamily="34" charset="0"/>
              </a:rPr>
              <a:t> of </a:t>
            </a:r>
            <a:r>
              <a:rPr lang="en-IN" b="1" dirty="0" smtClean="0">
                <a:latin typeface="Open Sans" panose="020B0606030504020204" pitchFamily="34" charset="0"/>
                <a:ea typeface="Open Sans" panose="020B0606030504020204" pitchFamily="34" charset="0"/>
                <a:cs typeface="Open Sans" panose="020B0606030504020204" pitchFamily="34" charset="0"/>
              </a:rPr>
              <a:t>Cyber crime</a:t>
            </a:r>
            <a:endParaRPr lang="en-IN" sz="3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a:extLst>
              <a:ext uri="{FF2B5EF4-FFF2-40B4-BE49-F238E27FC236}">
                <a16:creationId xmlns="" xmlns:a16="http://schemas.microsoft.com/office/drawing/2014/main" id="{E18433BF-A931-4801-904A-121A559E92B2}"/>
              </a:ext>
            </a:extLst>
          </p:cNvPr>
          <p:cNvSpPr/>
          <p:nvPr/>
        </p:nvSpPr>
        <p:spPr>
          <a:xfrm>
            <a:off x="4747187" y="1929886"/>
            <a:ext cx="1326837" cy="590931"/>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Denial of Service attack</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 xmlns:a16="http://schemas.microsoft.com/office/drawing/2014/main" id="{024D8CCE-3262-4697-A245-49ACDF8888C9}"/>
              </a:ext>
            </a:extLst>
          </p:cNvPr>
          <p:cNvSpPr/>
          <p:nvPr/>
        </p:nvSpPr>
        <p:spPr>
          <a:xfrm>
            <a:off x="6494707" y="1714489"/>
            <a:ext cx="1326837" cy="646331"/>
          </a:xfrm>
          <a:prstGeom prst="rect">
            <a:avLst/>
          </a:prstGeom>
        </p:spPr>
        <p:txBody>
          <a:bodyPr wrap="square" lIns="0" rIns="0" anchor="ctr">
            <a:spAutoFit/>
          </a:bodyPr>
          <a:lstStyle/>
          <a:p>
            <a:pPr algn="ctr"/>
            <a:r>
              <a:rPr lang="en-IN" sz="1800" dirty="0" smtClean="0">
                <a:solidFill>
                  <a:schemeClr val="bg1"/>
                </a:solidFill>
              </a:rPr>
              <a:t>Virus dissemination</a:t>
            </a:r>
            <a:endParaRPr lang="en-IN" sz="1100" dirty="0" smtClean="0">
              <a:solidFill>
                <a:schemeClr val="bg1"/>
              </a:solidFill>
            </a:endParaRPr>
          </a:p>
        </p:txBody>
      </p:sp>
      <p:sp>
        <p:nvSpPr>
          <p:cNvPr id="43" name="Rectangle 42">
            <a:extLst>
              <a:ext uri="{FF2B5EF4-FFF2-40B4-BE49-F238E27FC236}">
                <a16:creationId xmlns="" xmlns:a16="http://schemas.microsoft.com/office/drawing/2014/main" id="{09C4BE74-AE68-4839-812A-A536D3090E0D}"/>
              </a:ext>
            </a:extLst>
          </p:cNvPr>
          <p:cNvSpPr/>
          <p:nvPr/>
        </p:nvSpPr>
        <p:spPr>
          <a:xfrm>
            <a:off x="7348147" y="3534257"/>
            <a:ext cx="1326837" cy="541687"/>
          </a:xfrm>
          <a:prstGeom prst="rect">
            <a:avLst/>
          </a:prstGeom>
        </p:spPr>
        <p:txBody>
          <a:bodyPr wrap="square" lIns="0" rIns="0" anchor="ctr">
            <a:spAutoFit/>
          </a:bodyPr>
          <a:lstStyle/>
          <a:p>
            <a:pPr algn="ctr">
              <a:lnSpc>
                <a:spcPct val="90000"/>
              </a:lnSpc>
            </a:pPr>
            <a:r>
              <a:rPr lang="en-IN" sz="1600" dirty="0" smtClean="0">
                <a:solidFill>
                  <a:schemeClr val="bg1"/>
                </a:solidFill>
              </a:rPr>
              <a:t>Computer forgery</a:t>
            </a:r>
            <a:endParaRPr lang="en-I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 xmlns:a16="http://schemas.microsoft.com/office/drawing/2014/main" id="{8C4B7ABC-7EF4-4744-A664-AEB93B7BC971}"/>
              </a:ext>
            </a:extLst>
          </p:cNvPr>
          <p:cNvSpPr/>
          <p:nvPr/>
        </p:nvSpPr>
        <p:spPr>
          <a:xfrm>
            <a:off x="6758038" y="5198919"/>
            <a:ext cx="1326837" cy="377026"/>
          </a:xfrm>
          <a:prstGeom prst="rect">
            <a:avLst/>
          </a:prstGeom>
        </p:spPr>
        <p:txBody>
          <a:bodyPr wrap="square" lIns="0" rIns="0" anchor="ctr">
            <a:spAutoFit/>
          </a:bodyPr>
          <a:lstStyle/>
          <a:p>
            <a:pPr algn="ctr">
              <a:lnSpc>
                <a:spcPct val="90000"/>
              </a:lnSpc>
            </a:pPr>
            <a:r>
              <a:rPr lang="en-IN"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Credit</a:t>
            </a: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card fraud</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 xmlns:a16="http://schemas.microsoft.com/office/drawing/2014/main" id="{8F67180A-9380-4355-8B6A-169045CDB579}"/>
              </a:ext>
            </a:extLst>
          </p:cNvPr>
          <p:cNvSpPr txBox="1"/>
          <p:nvPr/>
        </p:nvSpPr>
        <p:spPr>
          <a:xfrm>
            <a:off x="9078139" y="4604258"/>
            <a:ext cx="2104958" cy="830997"/>
          </a:xfrm>
          <a:prstGeom prst="rect">
            <a:avLst/>
          </a:prstGeom>
          <a:noFill/>
        </p:spPr>
        <p:txBody>
          <a:bodyPr wrap="square" rtlCol="0" anchor="ctr">
            <a:spAutoFit/>
          </a:bodyPr>
          <a:lstStyle/>
          <a:p>
            <a:r>
              <a:rPr lang="en-US" sz="1600" kern="0" dirty="0">
                <a:solidFill>
                  <a:schemeClr val="bg1"/>
                </a:solidFill>
                <a:latin typeface="Arial" pitchFamily="34" charset="0"/>
                <a:cs typeface="Arial" pitchFamily="34" charset="0"/>
              </a:rPr>
              <a:t>This is a sample text. Insert your desired text here.</a:t>
            </a:r>
          </a:p>
        </p:txBody>
      </p:sp>
      <p:sp>
        <p:nvSpPr>
          <p:cNvPr id="66" name="TextBox 65">
            <a:extLst>
              <a:ext uri="{FF2B5EF4-FFF2-40B4-BE49-F238E27FC236}">
                <a16:creationId xmlns="" xmlns:a16="http://schemas.microsoft.com/office/drawing/2014/main" id="{029B01A5-4F7D-4F11-B06C-B97BB0E000BC}"/>
              </a:ext>
            </a:extLst>
          </p:cNvPr>
          <p:cNvSpPr txBox="1"/>
          <p:nvPr/>
        </p:nvSpPr>
        <p:spPr>
          <a:xfrm>
            <a:off x="1005727" y="4604258"/>
            <a:ext cx="2104958" cy="830997"/>
          </a:xfrm>
          <a:prstGeom prst="rect">
            <a:avLst/>
          </a:prstGeom>
          <a:noFill/>
        </p:spPr>
        <p:txBody>
          <a:bodyPr wrap="square" rtlCol="0" anchor="ctr">
            <a:spAutoFit/>
          </a:bodyPr>
          <a:lstStyle/>
          <a:p>
            <a:pPr algn="r"/>
            <a:r>
              <a:rPr lang="en-US" sz="1600" kern="0" dirty="0">
                <a:solidFill>
                  <a:schemeClr val="bg1"/>
                </a:solidFill>
                <a:latin typeface="Arial" pitchFamily="34" charset="0"/>
                <a:cs typeface="Arial" pitchFamily="34" charset="0"/>
              </a:rPr>
              <a:t>This is a sample text. Insert your desired text here.</a:t>
            </a:r>
          </a:p>
        </p:txBody>
      </p:sp>
    </p:spTree>
    <p:extLst>
      <p:ext uri="{BB962C8B-B14F-4D97-AF65-F5344CB8AC3E}">
        <p14:creationId xmlns:p14="http://schemas.microsoft.com/office/powerpoint/2010/main" xmlns="" val="4193386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Sustainable </a:t>
            </a:r>
            <a:endParaRPr lang="en-IN" dirty="0">
              <a:solidFill>
                <a:schemeClr val="bg1"/>
              </a:solidFill>
            </a:endParaRPr>
          </a:p>
        </p:txBody>
      </p:sp>
      <p:grpSp>
        <p:nvGrpSpPr>
          <p:cNvPr id="3" name="Group 36">
            <a:extLst>
              <a:ext uri="{FF2B5EF4-FFF2-40B4-BE49-F238E27FC236}">
                <a16:creationId xmlns="" xmlns:a16="http://schemas.microsoft.com/office/drawing/2014/main" id="{22F724F0-9CE4-42E4-98AD-1C75FA6318C1}"/>
              </a:ext>
            </a:extLst>
          </p:cNvPr>
          <p:cNvGrpSpPr/>
          <p:nvPr/>
        </p:nvGrpSpPr>
        <p:grpSpPr>
          <a:xfrm>
            <a:off x="3411170" y="1309952"/>
            <a:ext cx="5366485" cy="4771004"/>
            <a:chOff x="3257108" y="1365372"/>
            <a:chExt cx="5366485" cy="4771004"/>
          </a:xfrm>
        </p:grpSpPr>
        <p:grpSp>
          <p:nvGrpSpPr>
            <p:cNvPr id="4" name="Group 11">
              <a:extLst>
                <a:ext uri="{FF2B5EF4-FFF2-40B4-BE49-F238E27FC236}">
                  <a16:creationId xmlns="" xmlns:a16="http://schemas.microsoft.com/office/drawing/2014/main" id="{812904E6-18CA-44E3-8EA0-B64D27E46F6E}"/>
                </a:ext>
              </a:extLst>
            </p:cNvPr>
            <p:cNvGrpSpPr/>
            <p:nvPr/>
          </p:nvGrpSpPr>
          <p:grpSpPr>
            <a:xfrm rot="987981">
              <a:off x="4779792" y="2879285"/>
              <a:ext cx="2102895" cy="2714300"/>
              <a:chOff x="5284140" y="3068960"/>
              <a:chExt cx="1620543" cy="2091707"/>
            </a:xfrm>
          </p:grpSpPr>
          <p:sp>
            <p:nvSpPr>
              <p:cNvPr id="9" name="Oval 8">
                <a:extLst>
                  <a:ext uri="{FF2B5EF4-FFF2-40B4-BE49-F238E27FC236}">
                    <a16:creationId xmlns="" xmlns:a16="http://schemas.microsoft.com/office/drawing/2014/main" id="{DA02E6AD-C59D-41BB-8AB9-23AEFB9BC09F}"/>
                  </a:ext>
                </a:extLst>
              </p:cNvPr>
              <p:cNvSpPr/>
              <p:nvPr/>
            </p:nvSpPr>
            <p:spPr>
              <a:xfrm rot="1265022">
                <a:off x="5631541" y="4623289"/>
                <a:ext cx="233732" cy="233732"/>
              </a:xfrm>
              <a:prstGeom prst="ellipse">
                <a:avLst/>
              </a:prstGeom>
              <a:solidFill>
                <a:schemeClr val="tx1">
                  <a:lumMod val="65000"/>
                  <a:lumOff val="35000"/>
                </a:schemeClr>
              </a:solidFill>
              <a:ln>
                <a:noFill/>
              </a:ln>
              <a:scene3d>
                <a:camera prst="isometricOffAxis2Top"/>
                <a:lightRig rig="flat" dir="t"/>
              </a:scene3d>
              <a:sp3d>
                <a:bevelT w="0" h="336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6E2A5DCD-691F-47E8-89D1-D262B8713827}"/>
                  </a:ext>
                </a:extLst>
              </p:cNvPr>
              <p:cNvSpPr/>
              <p:nvPr/>
            </p:nvSpPr>
            <p:spPr>
              <a:xfrm rot="1265022">
                <a:off x="5633298" y="4436970"/>
                <a:ext cx="311643" cy="395176"/>
              </a:xfrm>
              <a:prstGeom prst="ellipse">
                <a:avLst/>
              </a:prstGeom>
              <a:solidFill>
                <a:schemeClr val="tx1">
                  <a:lumMod val="65000"/>
                  <a:lumOff val="35000"/>
                </a:schemeClr>
              </a:solidFill>
              <a:ln>
                <a:noFill/>
              </a:ln>
              <a:scene3d>
                <a:camera prst="isometricOffAxis2Top"/>
                <a:lightRig rig="flat" dir="t"/>
              </a:scene3d>
              <a:sp3d prstMaterial="plastic">
                <a:bevelT w="0" h="196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D4017BFE-654F-417A-8102-792F540F70C8}"/>
                  </a:ext>
                </a:extLst>
              </p:cNvPr>
              <p:cNvSpPr/>
              <p:nvPr/>
            </p:nvSpPr>
            <p:spPr>
              <a:xfrm rot="1265022">
                <a:off x="5517593" y="4833442"/>
                <a:ext cx="252162" cy="327225"/>
              </a:xfrm>
              <a:prstGeom prst="ellipse">
                <a:avLst/>
              </a:prstGeom>
              <a:solidFill>
                <a:schemeClr val="tx1">
                  <a:lumMod val="95000"/>
                  <a:lumOff val="5000"/>
                </a:schemeClr>
              </a:solidFill>
              <a:ln>
                <a:noFill/>
              </a:ln>
              <a:scene3d>
                <a:camera prst="isometricOffAxis2Top"/>
                <a:lightRig rig="contrasting" dir="t"/>
              </a:scene3d>
              <a:sp3d prstMaterial="plastic">
                <a:bevelT w="0" h="1022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A53EE6C8-C311-4664-A586-AF4AF139E1EB}"/>
                  </a:ext>
                </a:extLst>
              </p:cNvPr>
              <p:cNvGrpSpPr/>
              <p:nvPr/>
            </p:nvGrpSpPr>
            <p:grpSpPr>
              <a:xfrm>
                <a:off x="5284140" y="3068960"/>
                <a:ext cx="1620543" cy="1620543"/>
                <a:chOff x="2061964" y="1628800"/>
                <a:chExt cx="2038628" cy="2038628"/>
              </a:xfrm>
            </p:grpSpPr>
            <p:sp>
              <p:nvSpPr>
                <p:cNvPr id="6" name="Donut 6">
                  <a:extLst>
                    <a:ext uri="{FF2B5EF4-FFF2-40B4-BE49-F238E27FC236}">
                      <a16:creationId xmlns="" xmlns:a16="http://schemas.microsoft.com/office/drawing/2014/main" id="{E3AC42D8-F5A2-4764-91A8-EA519877204B}"/>
                    </a:ext>
                  </a:extLst>
                </p:cNvPr>
                <p:cNvSpPr/>
                <p:nvPr/>
              </p:nvSpPr>
              <p:spPr>
                <a:xfrm>
                  <a:off x="2061964" y="1628800"/>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 xmlns:a16="http://schemas.microsoft.com/office/drawing/2014/main" id="{DC8ACDB8-076A-4FD2-8760-982F94EC3A2F}"/>
                    </a:ext>
                  </a:extLst>
                </p:cNvPr>
                <p:cNvSpPr/>
                <p:nvPr/>
              </p:nvSpPr>
              <p:spPr>
                <a:xfrm>
                  <a:off x="2248185" y="1726811"/>
                  <a:ext cx="1754396" cy="1705391"/>
                </a:xfrm>
                <a:prstGeom prst="ellipse">
                  <a:avLst/>
                </a:prstGeom>
                <a:gradFill flip="none" rotWithShape="1">
                  <a:gsLst>
                    <a:gs pos="0">
                      <a:srgbClr val="83B7E6">
                        <a:alpha val="14000"/>
                      </a:srgbClr>
                    </a:gs>
                    <a:gs pos="100000">
                      <a:srgbClr val="A0C8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DA906201-D7FE-4A60-B085-28783FBED76C}"/>
                    </a:ext>
                  </a:extLst>
                </p:cNvPr>
                <p:cNvSpPr/>
                <p:nvPr/>
              </p:nvSpPr>
              <p:spPr>
                <a:xfrm rot="761494">
                  <a:off x="2357457" y="1736927"/>
                  <a:ext cx="1574937" cy="1229043"/>
                </a:xfrm>
                <a:prstGeom prst="ellipse">
                  <a:avLst/>
                </a:prstGeom>
                <a:gradFill>
                  <a:gsLst>
                    <a:gs pos="0">
                      <a:schemeClr val="bg1">
                        <a:lumMod val="85000"/>
                        <a:alpha val="38000"/>
                      </a:schemeClr>
                    </a:gs>
                    <a:gs pos="7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12" name="Group 16">
              <a:extLst>
                <a:ext uri="{FF2B5EF4-FFF2-40B4-BE49-F238E27FC236}">
                  <a16:creationId xmlns="" xmlns:a16="http://schemas.microsoft.com/office/drawing/2014/main" id="{C947D39D-BCB1-4718-A96B-13B4F9F051ED}"/>
                </a:ext>
              </a:extLst>
            </p:cNvPr>
            <p:cNvGrpSpPr/>
            <p:nvPr/>
          </p:nvGrpSpPr>
          <p:grpSpPr>
            <a:xfrm rot="987981">
              <a:off x="3257108" y="2595954"/>
              <a:ext cx="1520395" cy="1520395"/>
              <a:chOff x="2061964" y="1628802"/>
              <a:chExt cx="2038628" cy="2038628"/>
            </a:xfrm>
          </p:grpSpPr>
          <p:sp>
            <p:nvSpPr>
              <p:cNvPr id="19" name="Oval 18">
                <a:extLst>
                  <a:ext uri="{FF2B5EF4-FFF2-40B4-BE49-F238E27FC236}">
                    <a16:creationId xmlns="" xmlns:a16="http://schemas.microsoft.com/office/drawing/2014/main" id="{3E1E11B3-228C-42EB-B54F-6D0E860CB602}"/>
                  </a:ext>
                </a:extLst>
              </p:cNvPr>
              <p:cNvSpPr/>
              <p:nvPr/>
            </p:nvSpPr>
            <p:spPr>
              <a:xfrm>
                <a:off x="2074910" y="1678512"/>
                <a:ext cx="1987064" cy="193155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6">
                <a:extLst>
                  <a:ext uri="{FF2B5EF4-FFF2-40B4-BE49-F238E27FC236}">
                    <a16:creationId xmlns="" xmlns:a16="http://schemas.microsoft.com/office/drawing/2014/main" id="{9F27AD02-CCE3-42F2-AA00-93FA40B0C8B5}"/>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 xmlns:a16="http://schemas.microsoft.com/office/drawing/2014/main" id="{D214EDAA-9247-4590-96EF-758765013EA9}"/>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3" name="Group 20">
              <a:extLst>
                <a:ext uri="{FF2B5EF4-FFF2-40B4-BE49-F238E27FC236}">
                  <a16:creationId xmlns="" xmlns:a16="http://schemas.microsoft.com/office/drawing/2014/main" id="{2252F2E4-BF79-4387-ABCE-5962BDD5EF7E}"/>
                </a:ext>
              </a:extLst>
            </p:cNvPr>
            <p:cNvGrpSpPr/>
            <p:nvPr/>
          </p:nvGrpSpPr>
          <p:grpSpPr>
            <a:xfrm rot="987981">
              <a:off x="4497146" y="1365372"/>
              <a:ext cx="1520395" cy="1520395"/>
              <a:chOff x="2061964" y="1628802"/>
              <a:chExt cx="2038628" cy="2038628"/>
            </a:xfrm>
          </p:grpSpPr>
          <p:sp>
            <p:nvSpPr>
              <p:cNvPr id="22" name="Oval 21">
                <a:extLst>
                  <a:ext uri="{FF2B5EF4-FFF2-40B4-BE49-F238E27FC236}">
                    <a16:creationId xmlns="" xmlns:a16="http://schemas.microsoft.com/office/drawing/2014/main" id="{4435A271-2843-40AF-9861-706B3A388521}"/>
                  </a:ext>
                </a:extLst>
              </p:cNvPr>
              <p:cNvSpPr/>
              <p:nvPr/>
            </p:nvSpPr>
            <p:spPr>
              <a:xfrm>
                <a:off x="2074910" y="1678512"/>
                <a:ext cx="1987064" cy="193155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6">
                <a:extLst>
                  <a:ext uri="{FF2B5EF4-FFF2-40B4-BE49-F238E27FC236}">
                    <a16:creationId xmlns="" xmlns:a16="http://schemas.microsoft.com/office/drawing/2014/main" id="{831B7390-A75B-495B-A8DE-C5966DE230DD}"/>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 xmlns:a16="http://schemas.microsoft.com/office/drawing/2014/main" id="{AC4F18B9-9BB1-45DD-9B1D-65EA4207B962}"/>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4" name="Group 24">
              <a:extLst>
                <a:ext uri="{FF2B5EF4-FFF2-40B4-BE49-F238E27FC236}">
                  <a16:creationId xmlns="" xmlns:a16="http://schemas.microsoft.com/office/drawing/2014/main" id="{EA63E8E7-2C20-4F3F-8AF9-C0E4D787C81A}"/>
                </a:ext>
              </a:extLst>
            </p:cNvPr>
            <p:cNvGrpSpPr/>
            <p:nvPr/>
          </p:nvGrpSpPr>
          <p:grpSpPr>
            <a:xfrm rot="987981">
              <a:off x="6246584" y="1516776"/>
              <a:ext cx="1520395" cy="1520395"/>
              <a:chOff x="2061964" y="1628802"/>
              <a:chExt cx="2038628" cy="2038628"/>
            </a:xfrm>
          </p:grpSpPr>
          <p:sp>
            <p:nvSpPr>
              <p:cNvPr id="26" name="Oval 25">
                <a:extLst>
                  <a:ext uri="{FF2B5EF4-FFF2-40B4-BE49-F238E27FC236}">
                    <a16:creationId xmlns="" xmlns:a16="http://schemas.microsoft.com/office/drawing/2014/main" id="{9E9E492B-0F90-4B49-8875-063B85B22444}"/>
                  </a:ext>
                </a:extLst>
              </p:cNvPr>
              <p:cNvSpPr/>
              <p:nvPr/>
            </p:nvSpPr>
            <p:spPr>
              <a:xfrm>
                <a:off x="2074910" y="1678512"/>
                <a:ext cx="1987064" cy="19315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nut 6">
                <a:extLst>
                  <a:ext uri="{FF2B5EF4-FFF2-40B4-BE49-F238E27FC236}">
                    <a16:creationId xmlns="" xmlns:a16="http://schemas.microsoft.com/office/drawing/2014/main" id="{9B20850F-C346-434F-A818-5D2F16B21BF9}"/>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6F9087EE-D449-4C90-8D26-35CA803F92F6}"/>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5" name="Group 28">
              <a:extLst>
                <a:ext uri="{FF2B5EF4-FFF2-40B4-BE49-F238E27FC236}">
                  <a16:creationId xmlns="" xmlns:a16="http://schemas.microsoft.com/office/drawing/2014/main" id="{2D200808-2697-41D6-ADF0-7458EDD8D9A6}"/>
                </a:ext>
              </a:extLst>
            </p:cNvPr>
            <p:cNvGrpSpPr/>
            <p:nvPr/>
          </p:nvGrpSpPr>
          <p:grpSpPr>
            <a:xfrm rot="987981">
              <a:off x="7103198" y="3013242"/>
              <a:ext cx="1520395" cy="1520395"/>
              <a:chOff x="2061964" y="1628802"/>
              <a:chExt cx="2038628" cy="2038628"/>
            </a:xfrm>
          </p:grpSpPr>
          <p:sp>
            <p:nvSpPr>
              <p:cNvPr id="30" name="Oval 29">
                <a:extLst>
                  <a:ext uri="{FF2B5EF4-FFF2-40B4-BE49-F238E27FC236}">
                    <a16:creationId xmlns="" xmlns:a16="http://schemas.microsoft.com/office/drawing/2014/main" id="{8FB7F20C-7777-4A20-872E-1A30E3ADAAA7}"/>
                  </a:ext>
                </a:extLst>
              </p:cNvPr>
              <p:cNvSpPr/>
              <p:nvPr/>
            </p:nvSpPr>
            <p:spPr>
              <a:xfrm>
                <a:off x="2074910" y="1678512"/>
                <a:ext cx="1987064" cy="193155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6">
                <a:extLst>
                  <a:ext uri="{FF2B5EF4-FFF2-40B4-BE49-F238E27FC236}">
                    <a16:creationId xmlns="" xmlns:a16="http://schemas.microsoft.com/office/drawing/2014/main" id="{F3744D26-C293-4B7F-9DFF-1D16ABDF7633}"/>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 xmlns:a16="http://schemas.microsoft.com/office/drawing/2014/main" id="{611B2331-F359-43AC-B8BC-3D4E55C2806E}"/>
                  </a:ext>
                </a:extLst>
              </p:cNvPr>
              <p:cNvSpPr/>
              <p:nvPr/>
            </p:nvSpPr>
            <p:spPr>
              <a:xfrm rot="761494">
                <a:off x="2357457" y="1736927"/>
                <a:ext cx="1574937" cy="1229043"/>
              </a:xfrm>
              <a:prstGeom prst="ellipse">
                <a:avLst/>
              </a:prstGeom>
              <a:gradFill>
                <a:gsLst>
                  <a:gs pos="0">
                    <a:schemeClr val="bg1">
                      <a:alpha val="32000"/>
                    </a:schemeClr>
                  </a:gs>
                  <a:gs pos="48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6" name="Group 32">
              <a:extLst>
                <a:ext uri="{FF2B5EF4-FFF2-40B4-BE49-F238E27FC236}">
                  <a16:creationId xmlns="" xmlns:a16="http://schemas.microsoft.com/office/drawing/2014/main" id="{65A63F7F-7D52-4DA0-8288-6A704182E90F}"/>
                </a:ext>
              </a:extLst>
            </p:cNvPr>
            <p:cNvGrpSpPr/>
            <p:nvPr/>
          </p:nvGrpSpPr>
          <p:grpSpPr>
            <a:xfrm rot="987981">
              <a:off x="6509947" y="4615981"/>
              <a:ext cx="1520395" cy="1520395"/>
              <a:chOff x="2061964" y="1628802"/>
              <a:chExt cx="2038628" cy="2038628"/>
            </a:xfrm>
          </p:grpSpPr>
          <p:sp>
            <p:nvSpPr>
              <p:cNvPr id="34" name="Oval 33">
                <a:extLst>
                  <a:ext uri="{FF2B5EF4-FFF2-40B4-BE49-F238E27FC236}">
                    <a16:creationId xmlns="" xmlns:a16="http://schemas.microsoft.com/office/drawing/2014/main" id="{17B9F3B9-46BD-4DD6-ACBB-2190F611DDD6}"/>
                  </a:ext>
                </a:extLst>
              </p:cNvPr>
              <p:cNvSpPr/>
              <p:nvPr/>
            </p:nvSpPr>
            <p:spPr>
              <a:xfrm>
                <a:off x="2074910" y="1678512"/>
                <a:ext cx="1987064" cy="19315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nut 6">
                <a:extLst>
                  <a:ext uri="{FF2B5EF4-FFF2-40B4-BE49-F238E27FC236}">
                    <a16:creationId xmlns="" xmlns:a16="http://schemas.microsoft.com/office/drawing/2014/main" id="{8561B2EE-6FDB-4D43-B88D-350E69F0EDE6}"/>
                  </a:ext>
                </a:extLst>
              </p:cNvPr>
              <p:cNvSpPr/>
              <p:nvPr/>
            </p:nvSpPr>
            <p:spPr>
              <a:xfrm>
                <a:off x="2061964" y="1628802"/>
                <a:ext cx="2038628" cy="2038628"/>
              </a:xfrm>
              <a:prstGeom prst="donut">
                <a:avLst>
                  <a:gd name="adj" fmla="val 4052"/>
                </a:avLst>
              </a:prstGeom>
              <a:solidFill>
                <a:schemeClr val="tx1">
                  <a:lumMod val="75000"/>
                  <a:lumOff val="25000"/>
                </a:schemeClr>
              </a:solidFill>
              <a:ln>
                <a:noFill/>
              </a:ln>
              <a:scene3d>
                <a:camera prst="orthographicFront"/>
                <a:lightRig rig="flat" dir="t"/>
              </a:scene3d>
              <a:sp3d extrusionH="76200" contourW="12700" prstMaterial="metal">
                <a:bevelT w="1358900" h="254000"/>
                <a:extrusionClr>
                  <a:schemeClr val="tx1">
                    <a:lumMod val="50000"/>
                    <a:lumOff val="50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8" name="Oval 37">
            <a:extLst>
              <a:ext uri="{FF2B5EF4-FFF2-40B4-BE49-F238E27FC236}">
                <a16:creationId xmlns="" xmlns:a16="http://schemas.microsoft.com/office/drawing/2014/main" id="{B5A5EAB8-B2BE-4BD1-B2D0-E2B4AF16B8B1}"/>
              </a:ext>
            </a:extLst>
          </p:cNvPr>
          <p:cNvSpPr/>
          <p:nvPr/>
        </p:nvSpPr>
        <p:spPr>
          <a:xfrm>
            <a:off x="4080835" y="6109884"/>
            <a:ext cx="4027155" cy="336476"/>
          </a:xfrm>
          <a:prstGeom prst="ellipse">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 xmlns:a16="http://schemas.microsoft.com/office/drawing/2014/main" id="{5F4DFBA5-C880-4D99-AA1A-D9871B8F2430}"/>
              </a:ext>
            </a:extLst>
          </p:cNvPr>
          <p:cNvSpPr/>
          <p:nvPr/>
        </p:nvSpPr>
        <p:spPr>
          <a:xfrm>
            <a:off x="3487347" y="3169406"/>
            <a:ext cx="1326837" cy="348557"/>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Phishing</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 xmlns:a16="http://schemas.microsoft.com/office/drawing/2014/main" id="{6BE75D50-5B6C-4B2C-9BFF-665639A7F707}"/>
              </a:ext>
            </a:extLst>
          </p:cNvPr>
          <p:cNvSpPr/>
          <p:nvPr/>
        </p:nvSpPr>
        <p:spPr>
          <a:xfrm>
            <a:off x="5320631" y="3406674"/>
            <a:ext cx="1495967" cy="954107"/>
          </a:xfrm>
          <a:prstGeom prst="rect">
            <a:avLst/>
          </a:prstGeom>
        </p:spPr>
        <p:txBody>
          <a:bodyPr wrap="square" lIns="0" rIns="0" anchor="ctr">
            <a:spAutoFit/>
          </a:bodyPr>
          <a:lstStyle/>
          <a:p>
            <a:pPr algn="ctr"/>
            <a:r>
              <a:rPr lang="en-IN" b="1" dirty="0" smtClean="0">
                <a:latin typeface="Open Sans" panose="020B0606030504020204" pitchFamily="34" charset="0"/>
                <a:ea typeface="Open Sans" panose="020B0606030504020204" pitchFamily="34" charset="0"/>
                <a:cs typeface="Open Sans" panose="020B0606030504020204" pitchFamily="34" charset="0"/>
              </a:rPr>
              <a:t>Types</a:t>
            </a:r>
            <a:r>
              <a:rPr lang="en-IN" sz="3200" b="1" dirty="0" smtClean="0">
                <a:latin typeface="Open Sans" panose="020B0606030504020204" pitchFamily="34" charset="0"/>
                <a:ea typeface="Open Sans" panose="020B0606030504020204" pitchFamily="34" charset="0"/>
                <a:cs typeface="Open Sans" panose="020B0606030504020204" pitchFamily="34" charset="0"/>
              </a:rPr>
              <a:t> of </a:t>
            </a:r>
            <a:r>
              <a:rPr lang="en-IN" b="1" dirty="0" smtClean="0">
                <a:latin typeface="Open Sans" panose="020B0606030504020204" pitchFamily="34" charset="0"/>
                <a:ea typeface="Open Sans" panose="020B0606030504020204" pitchFamily="34" charset="0"/>
                <a:cs typeface="Open Sans" panose="020B0606030504020204" pitchFamily="34" charset="0"/>
              </a:rPr>
              <a:t>Cyber crime</a:t>
            </a:r>
            <a:endParaRPr lang="en-IN" sz="3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a:extLst>
              <a:ext uri="{FF2B5EF4-FFF2-40B4-BE49-F238E27FC236}">
                <a16:creationId xmlns="" xmlns:a16="http://schemas.microsoft.com/office/drawing/2014/main" id="{E18433BF-A931-4801-904A-121A559E92B2}"/>
              </a:ext>
            </a:extLst>
          </p:cNvPr>
          <p:cNvSpPr/>
          <p:nvPr/>
        </p:nvSpPr>
        <p:spPr>
          <a:xfrm>
            <a:off x="4747187" y="1929886"/>
            <a:ext cx="1326837" cy="348557"/>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Spoofing</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 xmlns:a16="http://schemas.microsoft.com/office/drawing/2014/main" id="{024D8CCE-3262-4697-A245-49ACDF8888C9}"/>
              </a:ext>
            </a:extLst>
          </p:cNvPr>
          <p:cNvSpPr/>
          <p:nvPr/>
        </p:nvSpPr>
        <p:spPr>
          <a:xfrm>
            <a:off x="6494707" y="1928802"/>
            <a:ext cx="1326837" cy="369332"/>
          </a:xfrm>
          <a:prstGeom prst="rect">
            <a:avLst/>
          </a:prstGeom>
        </p:spPr>
        <p:txBody>
          <a:bodyPr wrap="square" lIns="0" rIns="0" anchor="ctr">
            <a:spAutoFit/>
          </a:bodyPr>
          <a:lstStyle/>
          <a:p>
            <a:pPr algn="ctr"/>
            <a:r>
              <a:rPr lang="en-IN" sz="1800" dirty="0" smtClean="0">
                <a:solidFill>
                  <a:schemeClr val="bg1"/>
                </a:solidFill>
              </a:rPr>
              <a:t>Cyber stalking</a:t>
            </a:r>
            <a:endParaRPr lang="en-IN" sz="1800" dirty="0" smtClean="0">
              <a:solidFill>
                <a:schemeClr val="bg1"/>
              </a:solidFill>
            </a:endParaRPr>
          </a:p>
        </p:txBody>
      </p:sp>
      <p:sp>
        <p:nvSpPr>
          <p:cNvPr id="43" name="Rectangle 42">
            <a:extLst>
              <a:ext uri="{FF2B5EF4-FFF2-40B4-BE49-F238E27FC236}">
                <a16:creationId xmlns="" xmlns:a16="http://schemas.microsoft.com/office/drawing/2014/main" id="{09C4BE74-AE68-4839-812A-A536D3090E0D}"/>
              </a:ext>
            </a:extLst>
          </p:cNvPr>
          <p:cNvSpPr/>
          <p:nvPr/>
        </p:nvSpPr>
        <p:spPr>
          <a:xfrm>
            <a:off x="7348147" y="3534257"/>
            <a:ext cx="1326837" cy="348557"/>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Threatening</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 xmlns:a16="http://schemas.microsoft.com/office/drawing/2014/main" id="{8C4B7ABC-7EF4-4744-A664-AEB93B7BC971}"/>
              </a:ext>
            </a:extLst>
          </p:cNvPr>
          <p:cNvSpPr/>
          <p:nvPr/>
        </p:nvSpPr>
        <p:spPr>
          <a:xfrm>
            <a:off x="6758038" y="5198919"/>
            <a:ext cx="1326837" cy="348557"/>
          </a:xfrm>
          <a:prstGeom prst="rect">
            <a:avLst/>
          </a:prstGeom>
        </p:spPr>
        <p:txBody>
          <a:bodyPr wrap="square" lIns="0" rIns="0" anchor="ctr">
            <a:spAutoFit/>
          </a:bodyPr>
          <a:lstStyle/>
          <a:p>
            <a:pPr algn="ctr">
              <a:lnSpc>
                <a:spcPct val="90000"/>
              </a:lnSpc>
            </a:pPr>
            <a:r>
              <a:rPr lang="en-IN" sz="1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Salami Attack</a:t>
            </a:r>
            <a:endParaRPr lang="en-IN"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 xmlns:a16="http://schemas.microsoft.com/office/drawing/2014/main" id="{8F67180A-9380-4355-8B6A-169045CDB579}"/>
              </a:ext>
            </a:extLst>
          </p:cNvPr>
          <p:cNvSpPr txBox="1"/>
          <p:nvPr/>
        </p:nvSpPr>
        <p:spPr>
          <a:xfrm>
            <a:off x="9078139" y="4604258"/>
            <a:ext cx="2104958" cy="830997"/>
          </a:xfrm>
          <a:prstGeom prst="rect">
            <a:avLst/>
          </a:prstGeom>
          <a:noFill/>
        </p:spPr>
        <p:txBody>
          <a:bodyPr wrap="square" rtlCol="0" anchor="ctr">
            <a:spAutoFit/>
          </a:bodyPr>
          <a:lstStyle/>
          <a:p>
            <a:r>
              <a:rPr lang="en-US" sz="1600" kern="0" dirty="0">
                <a:solidFill>
                  <a:schemeClr val="bg1"/>
                </a:solidFill>
                <a:latin typeface="Arial" pitchFamily="34" charset="0"/>
                <a:cs typeface="Arial" pitchFamily="34" charset="0"/>
              </a:rPr>
              <a:t>This is a sample text. Insert your desired text here.</a:t>
            </a:r>
          </a:p>
        </p:txBody>
      </p:sp>
      <p:sp>
        <p:nvSpPr>
          <p:cNvPr id="66" name="TextBox 65">
            <a:extLst>
              <a:ext uri="{FF2B5EF4-FFF2-40B4-BE49-F238E27FC236}">
                <a16:creationId xmlns="" xmlns:a16="http://schemas.microsoft.com/office/drawing/2014/main" id="{029B01A5-4F7D-4F11-B06C-B97BB0E000BC}"/>
              </a:ext>
            </a:extLst>
          </p:cNvPr>
          <p:cNvSpPr txBox="1"/>
          <p:nvPr/>
        </p:nvSpPr>
        <p:spPr>
          <a:xfrm>
            <a:off x="1005727" y="4604258"/>
            <a:ext cx="2104958" cy="830997"/>
          </a:xfrm>
          <a:prstGeom prst="rect">
            <a:avLst/>
          </a:prstGeom>
          <a:noFill/>
        </p:spPr>
        <p:txBody>
          <a:bodyPr wrap="square" rtlCol="0" anchor="ctr">
            <a:spAutoFit/>
          </a:bodyPr>
          <a:lstStyle/>
          <a:p>
            <a:pPr algn="r"/>
            <a:r>
              <a:rPr lang="en-US" sz="1600" kern="0" dirty="0">
                <a:solidFill>
                  <a:schemeClr val="bg1"/>
                </a:solidFill>
                <a:latin typeface="Arial" pitchFamily="34" charset="0"/>
                <a:cs typeface="Arial" pitchFamily="34" charset="0"/>
              </a:rPr>
              <a:t>This is a sample text. Insert your desired text here.</a:t>
            </a:r>
          </a:p>
        </p:txBody>
      </p:sp>
    </p:spTree>
    <p:extLst>
      <p:ext uri="{BB962C8B-B14F-4D97-AF65-F5344CB8AC3E}">
        <p14:creationId xmlns:p14="http://schemas.microsoft.com/office/powerpoint/2010/main" xmlns="" val="4193386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latin typeface="Times" pitchFamily="18" charset="0"/>
              </a:rPr>
              <a:t>Modification of a conventional crime by using computers</a:t>
            </a:r>
            <a:endParaRPr lang="en-IN" sz="3200" b="1" dirty="0">
              <a:latin typeface="Times" pitchFamily="18" charset="0"/>
            </a:endParaRPr>
          </a:p>
        </p:txBody>
      </p:sp>
      <p:graphicFrame>
        <p:nvGraphicFramePr>
          <p:cNvPr id="3" name="Diagram 2"/>
          <p:cNvGraphicFramePr/>
          <p:nvPr/>
        </p:nvGraphicFramePr>
        <p:xfrm>
          <a:off x="593686" y="1428736"/>
          <a:ext cx="10858576"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Categories of cyber crime</a:t>
            </a:r>
            <a:endParaRPr lang="en-IN" sz="4000" b="1" dirty="0">
              <a:latin typeface="Times" pitchFamily="18" charset="0"/>
            </a:endParaRPr>
          </a:p>
        </p:txBody>
      </p:sp>
      <p:sp>
        <p:nvSpPr>
          <p:cNvPr id="3" name="Rectangle 2"/>
          <p:cNvSpPr/>
          <p:nvPr/>
        </p:nvSpPr>
        <p:spPr>
          <a:xfrm>
            <a:off x="1165190" y="1714488"/>
            <a:ext cx="10144196" cy="2062103"/>
          </a:xfrm>
          <a:prstGeom prst="rect">
            <a:avLst/>
          </a:prstGeom>
        </p:spPr>
        <p:txBody>
          <a:bodyPr wrap="square">
            <a:spAutoFit/>
          </a:bodyPr>
          <a:lstStyle/>
          <a:p>
            <a:pPr>
              <a:buFont typeface="Wingdings" pitchFamily="2" charset="2"/>
              <a:buChar char="§"/>
            </a:pPr>
            <a:r>
              <a:rPr lang="en-IN" sz="3200" dirty="0" smtClean="0">
                <a:latin typeface="Times" pitchFamily="18" charset="0"/>
              </a:rPr>
              <a:t>Cyber crime against persons</a:t>
            </a:r>
          </a:p>
          <a:p>
            <a:pPr>
              <a:buFont typeface="Wingdings" pitchFamily="2" charset="2"/>
              <a:buChar char="§"/>
            </a:pPr>
            <a:r>
              <a:rPr lang="en-IN" sz="3200" dirty="0" smtClean="0">
                <a:latin typeface="Times" pitchFamily="18" charset="0"/>
              </a:rPr>
              <a:t>Cyber crime against property</a:t>
            </a:r>
          </a:p>
          <a:p>
            <a:pPr>
              <a:buFont typeface="Wingdings" pitchFamily="2" charset="2"/>
              <a:buChar char="§"/>
            </a:pPr>
            <a:r>
              <a:rPr lang="en-IN" sz="3200" dirty="0" smtClean="0">
                <a:latin typeface="Times" pitchFamily="18" charset="0"/>
              </a:rPr>
              <a:t>Cyber crime against government</a:t>
            </a:r>
          </a:p>
          <a:p>
            <a:pPr>
              <a:buFont typeface="Wingdings" pitchFamily="2" charset="2"/>
              <a:buChar char="§"/>
            </a:pP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969943" cy="1082659"/>
          </a:xfrm>
        </p:spPr>
        <p:txBody>
          <a:bodyPr/>
          <a:lstStyle/>
          <a:p>
            <a:pPr algn="ctr"/>
            <a:r>
              <a:rPr lang="en-IN" sz="4000" b="1" dirty="0" smtClean="0">
                <a:latin typeface="Times" pitchFamily="18" charset="0"/>
              </a:rPr>
              <a:t>Cyber crime against persons</a:t>
            </a:r>
            <a:br>
              <a:rPr lang="en-IN" sz="4000" b="1" dirty="0" smtClean="0">
                <a:latin typeface="Times" pitchFamily="18" charset="0"/>
              </a:rPr>
            </a:br>
            <a:endParaRPr lang="en-IN" sz="4000" b="1" dirty="0"/>
          </a:p>
        </p:txBody>
      </p:sp>
      <p:sp>
        <p:nvSpPr>
          <p:cNvPr id="3" name="Rectangle 2"/>
          <p:cNvSpPr/>
          <p:nvPr/>
        </p:nvSpPr>
        <p:spPr>
          <a:xfrm>
            <a:off x="307934" y="1142984"/>
            <a:ext cx="11644394" cy="1569660"/>
          </a:xfrm>
          <a:prstGeom prst="rect">
            <a:avLst/>
          </a:prstGeom>
        </p:spPr>
        <p:txBody>
          <a:bodyPr wrap="square">
            <a:spAutoFit/>
          </a:bodyPr>
          <a:lstStyle/>
          <a:p>
            <a:r>
              <a:rPr lang="en-IN" sz="3200" dirty="0" smtClean="0">
                <a:latin typeface="Times" pitchFamily="18" charset="0"/>
              </a:rPr>
              <a:t>Cyber harassment is a distinct </a:t>
            </a:r>
            <a:r>
              <a:rPr lang="en-IN" sz="3200" dirty="0" smtClean="0">
                <a:latin typeface="Times" pitchFamily="18" charset="0"/>
              </a:rPr>
              <a:t>cybercrime. Various </a:t>
            </a:r>
            <a:r>
              <a:rPr lang="en-IN" sz="3200" dirty="0" smtClean="0">
                <a:latin typeface="Times" pitchFamily="18" charset="0"/>
              </a:rPr>
              <a:t>kinds </a:t>
            </a:r>
            <a:r>
              <a:rPr lang="en-IN" sz="3200" dirty="0" smtClean="0">
                <a:latin typeface="Times" pitchFamily="18" charset="0"/>
              </a:rPr>
              <a:t>of</a:t>
            </a:r>
          </a:p>
          <a:p>
            <a:r>
              <a:rPr lang="en-IN" sz="3200" dirty="0" smtClean="0">
                <a:latin typeface="Times" pitchFamily="18" charset="0"/>
              </a:rPr>
              <a:t>harassment </a:t>
            </a:r>
            <a:r>
              <a:rPr lang="en-IN" sz="3200" dirty="0" smtClean="0">
                <a:latin typeface="Times" pitchFamily="18" charset="0"/>
              </a:rPr>
              <a:t>can and do occur in </a:t>
            </a:r>
            <a:r>
              <a:rPr lang="en-IN" sz="3200" dirty="0" smtClean="0">
                <a:latin typeface="Times" pitchFamily="18" charset="0"/>
              </a:rPr>
              <a:t>cyberspace, or </a:t>
            </a:r>
            <a:r>
              <a:rPr lang="en-IN" sz="3200" dirty="0" smtClean="0">
                <a:latin typeface="Times" pitchFamily="18" charset="0"/>
              </a:rPr>
              <a:t>through the use </a:t>
            </a:r>
            <a:r>
              <a:rPr lang="en-IN" sz="3200" dirty="0" smtClean="0">
                <a:latin typeface="Times" pitchFamily="18" charset="0"/>
              </a:rPr>
              <a:t>of</a:t>
            </a:r>
          </a:p>
          <a:p>
            <a:r>
              <a:rPr lang="en-IN" sz="3200" dirty="0" smtClean="0">
                <a:latin typeface="Times" pitchFamily="18" charset="0"/>
              </a:rPr>
              <a:t>cyberspace</a:t>
            </a:r>
            <a:r>
              <a:rPr lang="en-IN" sz="3200" dirty="0" smtClean="0">
                <a:latin typeface="Times" pitchFamily="18" charset="0"/>
              </a:rPr>
              <a:t>. Harassment can be religious, racial and others.</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
            </a:r>
            <a:br>
              <a:rPr lang="en-IN" sz="4000" b="1" dirty="0" smtClean="0">
                <a:latin typeface="Times" pitchFamily="18" charset="0"/>
              </a:rPr>
            </a:br>
            <a:r>
              <a:rPr lang="en-IN" sz="4000" b="1" dirty="0" smtClean="0">
                <a:latin typeface="Times" pitchFamily="18" charset="0"/>
              </a:rPr>
              <a:t>Cyber crime against property</a:t>
            </a:r>
            <a:endParaRPr lang="en-IN" sz="4000" b="1" dirty="0">
              <a:latin typeface="Times" pitchFamily="18" charset="0"/>
            </a:endParaRPr>
          </a:p>
        </p:txBody>
      </p:sp>
      <p:sp>
        <p:nvSpPr>
          <p:cNvPr id="3" name="Rectangle 2"/>
          <p:cNvSpPr/>
          <p:nvPr/>
        </p:nvSpPr>
        <p:spPr>
          <a:xfrm>
            <a:off x="450810" y="1500174"/>
            <a:ext cx="11358642" cy="2062103"/>
          </a:xfrm>
          <a:prstGeom prst="rect">
            <a:avLst/>
          </a:prstGeom>
        </p:spPr>
        <p:txBody>
          <a:bodyPr wrap="square">
            <a:spAutoFit/>
          </a:bodyPr>
          <a:lstStyle/>
          <a:p>
            <a:r>
              <a:rPr lang="en-IN" sz="3200" dirty="0" smtClean="0">
                <a:latin typeface="Times" pitchFamily="18" charset="0"/>
              </a:rPr>
              <a:t>These crimes include computer </a:t>
            </a:r>
            <a:r>
              <a:rPr lang="en-IN" sz="3200" dirty="0" smtClean="0">
                <a:latin typeface="Times" pitchFamily="18" charset="0"/>
              </a:rPr>
              <a:t>vandalism ( </a:t>
            </a:r>
            <a:r>
              <a:rPr lang="en-IN" sz="3200" dirty="0" smtClean="0">
                <a:latin typeface="Times" pitchFamily="18" charset="0"/>
              </a:rPr>
              <a:t>destruction of others property) transmission of harmful programs, </a:t>
            </a:r>
            <a:r>
              <a:rPr lang="en-IN" sz="3200" dirty="0" smtClean="0">
                <a:latin typeface="Times" pitchFamily="18" charset="0"/>
              </a:rPr>
              <a:t>unauthorized</a:t>
            </a:r>
          </a:p>
          <a:p>
            <a:r>
              <a:rPr lang="en-IN" sz="3200" dirty="0" smtClean="0">
                <a:latin typeface="Times" pitchFamily="18" charset="0"/>
              </a:rPr>
              <a:t>trespassing </a:t>
            </a:r>
            <a:r>
              <a:rPr lang="en-IN" sz="3200" dirty="0" smtClean="0">
                <a:latin typeface="Times" pitchFamily="18" charset="0"/>
              </a:rPr>
              <a:t>through cyber space, unauthorized possession </a:t>
            </a:r>
            <a:r>
              <a:rPr lang="en-IN" sz="3200" dirty="0" smtClean="0">
                <a:latin typeface="Times" pitchFamily="18" charset="0"/>
              </a:rPr>
              <a:t>of</a:t>
            </a:r>
          </a:p>
          <a:p>
            <a:r>
              <a:rPr lang="en-IN" sz="3200" dirty="0" smtClean="0">
                <a:latin typeface="Times" pitchFamily="18" charset="0"/>
              </a:rPr>
              <a:t>computer </a:t>
            </a:r>
            <a:r>
              <a:rPr lang="en-IN" sz="3200" dirty="0" smtClean="0">
                <a:latin typeface="Times" pitchFamily="18" charset="0"/>
              </a:rPr>
              <a:t>information.</a:t>
            </a:r>
            <a:endParaRPr lang="en-IN" sz="3200" dirty="0">
              <a:latin typeface="Times"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pitchFamily="18" charset="0"/>
              </a:rPr>
              <a:t/>
            </a:r>
            <a:br>
              <a:rPr lang="en-IN" sz="4000" b="1" dirty="0" smtClean="0">
                <a:latin typeface="Times" pitchFamily="18" charset="0"/>
              </a:rPr>
            </a:br>
            <a:r>
              <a:rPr lang="en-IN" sz="4000" b="1" dirty="0" smtClean="0">
                <a:latin typeface="Times" pitchFamily="18" charset="0"/>
              </a:rPr>
              <a:t>Cyber crime against government</a:t>
            </a:r>
            <a:endParaRPr lang="en-IN" sz="4000" b="1" dirty="0">
              <a:latin typeface="Times" pitchFamily="18" charset="0"/>
            </a:endParaRPr>
          </a:p>
        </p:txBody>
      </p:sp>
      <p:sp>
        <p:nvSpPr>
          <p:cNvPr id="3" name="Rectangle 2"/>
          <p:cNvSpPr/>
          <p:nvPr/>
        </p:nvSpPr>
        <p:spPr>
          <a:xfrm>
            <a:off x="593686" y="1714488"/>
            <a:ext cx="11358642" cy="584775"/>
          </a:xfrm>
          <a:prstGeom prst="rect">
            <a:avLst/>
          </a:prstGeom>
        </p:spPr>
        <p:txBody>
          <a:bodyPr wrap="square">
            <a:spAutoFit/>
          </a:bodyPr>
          <a:lstStyle/>
          <a:p>
            <a:r>
              <a:rPr lang="en-IN" sz="3200" dirty="0" smtClean="0">
                <a:latin typeface="Times" pitchFamily="18" charset="0"/>
              </a:rPr>
              <a:t>Cyber terrorism is one distinct kind of crime in this category.</a:t>
            </a:r>
            <a:endParaRPr lang="en-IN" sz="3200" dirty="0">
              <a:latin typeface="Times"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15">
      <a:dk1>
        <a:sysClr val="windowText" lastClr="000000"/>
      </a:dk1>
      <a:lt1>
        <a:sysClr val="window" lastClr="FFFFFF"/>
      </a:lt1>
      <a:dk2>
        <a:srgbClr val="1F497D"/>
      </a:dk2>
      <a:lt2>
        <a:srgbClr val="EEECE1"/>
      </a:lt2>
      <a:accent1>
        <a:srgbClr val="08427B"/>
      </a:accent1>
      <a:accent2>
        <a:srgbClr val="438DD5"/>
      </a:accent2>
      <a:accent3>
        <a:srgbClr val="999999"/>
      </a:accent3>
      <a:accent4>
        <a:srgbClr val="C1B47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5545</TotalTime>
  <Words>664</Words>
  <Application>Microsoft Office PowerPoint</Application>
  <PresentationFormat>Custom</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Cyber Crime </vt:lpstr>
      <vt:lpstr>Sustainable </vt:lpstr>
      <vt:lpstr>Sustainable </vt:lpstr>
      <vt:lpstr>Modification of a conventional crime by using computers</vt:lpstr>
      <vt:lpstr>Categories of cyber crime</vt:lpstr>
      <vt:lpstr>Cyber crime against persons </vt:lpstr>
      <vt:lpstr> Cyber crime against property</vt:lpstr>
      <vt:lpstr> Cyber crime against government</vt:lpstr>
      <vt:lpstr>Embezzlement</vt:lpstr>
      <vt:lpstr>Types of Embezzlement</vt:lpstr>
      <vt:lpstr>Hacking</vt:lpstr>
      <vt:lpstr>Steps</vt:lpstr>
      <vt:lpstr>Data Stealing</vt:lpstr>
      <vt:lpstr>Characteristics of Data stealing Malware</vt:lpstr>
      <vt:lpstr>Prevention of cyber crime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4-Step Core Concepts PowerPoint Template</dc:title>
  <dc:creator>Julian</dc:creator>
  <cp:lastModifiedBy>user</cp:lastModifiedBy>
  <cp:revision>122</cp:revision>
  <dcterms:created xsi:type="dcterms:W3CDTF">2013-09-12T13:05:01Z</dcterms:created>
  <dcterms:modified xsi:type="dcterms:W3CDTF">2020-05-10T12:16:32Z</dcterms:modified>
</cp:coreProperties>
</file>