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DD4A0-4E5F-4B3B-A255-946B8D8F5E67}" type="datetimeFigureOut">
              <a:rPr lang="en-US" smtClean="0"/>
              <a:t>5/10/2020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6CF4-0990-4D3A-BB8B-05E0722907E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CSR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Definitions and Relationships  Corporate social responsibility (CSR) is the  process by which businesses negotiate their r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Recent Evidence of CSR Interest An Internet search turns up 15,000 plus response to “corporate citizenship” Journals incre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Reasons for CSR ActivitiesCSR activities are important to and evenexpected by the public  And they are easily monitored wo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orporate Social Responsibility Continuum                                                        Do more than             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CSR are Grounded by Opposing Objectives(Maximize Profits to Balance Profits with SocialResponsibility) and so Activities R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ntegrate CSR GloballyIncorporate values to make it part of anarticulated belief systemAct worldwide on those values  Caus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Reasons for Businesses to Engage in  Development of a Global Code of          Business Ethics   Create the same opportunit..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5400" smtClean="0"/>
          </a:p>
          <a:p>
            <a:pPr algn="ctr">
              <a:buNone/>
            </a:pPr>
            <a:r>
              <a:rPr lang="en-IN" sz="5400" smtClean="0"/>
              <a:t>Thank </a:t>
            </a:r>
            <a:r>
              <a:rPr lang="en-IN" sz="5400" dirty="0" smtClean="0"/>
              <a:t>You</a:t>
            </a:r>
            <a:endParaRPr lang="en-IN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CSR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CSR  </dc:title>
  <dc:creator>user</dc:creator>
  <cp:lastModifiedBy>user</cp:lastModifiedBy>
  <cp:revision>2</cp:revision>
  <dcterms:created xsi:type="dcterms:W3CDTF">2020-05-10T14:22:19Z</dcterms:created>
  <dcterms:modified xsi:type="dcterms:W3CDTF">2020-05-10T14:28:36Z</dcterms:modified>
</cp:coreProperties>
</file>