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0" r:id="rId3"/>
    <p:sldId id="262" r:id="rId4"/>
    <p:sldId id="263" r:id="rId5"/>
    <p:sldId id="264" r:id="rId6"/>
    <p:sldId id="265" r:id="rId7"/>
    <p:sldId id="266" r:id="rId8"/>
    <p:sldId id="299" r:id="rId9"/>
    <p:sldId id="267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84A0D-1115-4D25-B2F0-B01BC1B1399B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39B004-5A4D-4D7C-B048-A8ED43C0B054}">
      <dgm:prSet phldrT="[Text]"/>
      <dgm:spPr/>
      <dgm:t>
        <a:bodyPr/>
        <a:lstStyle/>
        <a:p>
          <a:r>
            <a:rPr lang="en-IN" dirty="0" smtClean="0"/>
            <a:t>Consumers</a:t>
          </a:r>
          <a:endParaRPr lang="en-IN" dirty="0"/>
        </a:p>
      </dgm:t>
    </dgm:pt>
    <dgm:pt modelId="{04EA0135-FD5B-45D9-B85B-CF09E9F77509}" type="parTrans" cxnId="{62D51B90-3350-4009-B7CD-E38113DBC53F}">
      <dgm:prSet/>
      <dgm:spPr/>
      <dgm:t>
        <a:bodyPr/>
        <a:lstStyle/>
        <a:p>
          <a:endParaRPr lang="en-IN"/>
        </a:p>
      </dgm:t>
    </dgm:pt>
    <dgm:pt modelId="{07B33799-7258-4575-91A0-C5150B6C6401}" type="sibTrans" cxnId="{62D51B90-3350-4009-B7CD-E38113DBC53F}">
      <dgm:prSet/>
      <dgm:spPr/>
      <dgm:t>
        <a:bodyPr/>
        <a:lstStyle/>
        <a:p>
          <a:endParaRPr lang="en-IN"/>
        </a:p>
      </dgm:t>
    </dgm:pt>
    <dgm:pt modelId="{D7EA2459-A906-4303-AD96-6DDE4EC5DEE8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IN" dirty="0"/>
        </a:p>
      </dgm:t>
    </dgm:pt>
    <dgm:pt modelId="{750769B1-0CB4-4AB1-9B3B-BB4204B5733A}" type="parTrans" cxnId="{C6D9642E-B732-4801-A5C6-94B3CBDAD5E8}">
      <dgm:prSet/>
      <dgm:spPr/>
      <dgm:t>
        <a:bodyPr/>
        <a:lstStyle/>
        <a:p>
          <a:endParaRPr lang="en-IN"/>
        </a:p>
      </dgm:t>
    </dgm:pt>
    <dgm:pt modelId="{961A36E4-EFC8-4D17-97F9-BF11A7EC32AC}" type="sibTrans" cxnId="{C6D9642E-B732-4801-A5C6-94B3CBDAD5E8}">
      <dgm:prSet/>
      <dgm:spPr/>
      <dgm:t>
        <a:bodyPr/>
        <a:lstStyle/>
        <a:p>
          <a:endParaRPr lang="en-IN"/>
        </a:p>
      </dgm:t>
    </dgm:pt>
    <dgm:pt modelId="{BF9A7A26-8327-4A86-B4C0-F7D5833913EC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IN" dirty="0"/>
        </a:p>
      </dgm:t>
    </dgm:pt>
    <dgm:pt modelId="{71E24DAE-E7E6-482D-9D42-F5F7F3A8630E}" type="parTrans" cxnId="{A89DF946-9118-4A2F-B0FE-B8E0E5EA8CC7}">
      <dgm:prSet/>
      <dgm:spPr/>
      <dgm:t>
        <a:bodyPr/>
        <a:lstStyle/>
        <a:p>
          <a:endParaRPr lang="en-IN"/>
        </a:p>
      </dgm:t>
    </dgm:pt>
    <dgm:pt modelId="{48159BF9-5313-4AD6-A4D4-F99D28E4CD48}" type="sibTrans" cxnId="{A89DF946-9118-4A2F-B0FE-B8E0E5EA8CC7}">
      <dgm:prSet/>
      <dgm:spPr/>
      <dgm:t>
        <a:bodyPr/>
        <a:lstStyle/>
        <a:p>
          <a:endParaRPr lang="en-IN"/>
        </a:p>
      </dgm:t>
    </dgm:pt>
    <dgm:pt modelId="{A935194D-59DD-48FE-A8C6-4C800AA66392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IN" dirty="0"/>
        </a:p>
      </dgm:t>
    </dgm:pt>
    <dgm:pt modelId="{D6E0FACF-E173-4CA1-9723-20E8CD164A9E}" type="parTrans" cxnId="{378D37C8-CF6D-4093-AE4C-D3C55494D540}">
      <dgm:prSet/>
      <dgm:spPr/>
      <dgm:t>
        <a:bodyPr/>
        <a:lstStyle/>
        <a:p>
          <a:endParaRPr lang="en-IN"/>
        </a:p>
      </dgm:t>
    </dgm:pt>
    <dgm:pt modelId="{1F1B783B-B065-415B-AD5E-9D500E0EB4C2}" type="sibTrans" cxnId="{378D37C8-CF6D-4093-AE4C-D3C55494D540}">
      <dgm:prSet/>
      <dgm:spPr/>
      <dgm:t>
        <a:bodyPr/>
        <a:lstStyle/>
        <a:p>
          <a:endParaRPr lang="en-IN"/>
        </a:p>
      </dgm:t>
    </dgm:pt>
    <dgm:pt modelId="{B1365D04-9E76-4B03-9D14-D5AD5C91F106}" type="pres">
      <dgm:prSet presAssocID="{AF384A0D-1115-4D25-B2F0-B01BC1B1399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69C864-F097-4C7B-A7EF-62A124E0C414}" type="pres">
      <dgm:prSet presAssocID="{CC39B004-5A4D-4D7C-B048-A8ED43C0B054}" presName="roof" presStyleLbl="dkBgShp" presStyleIdx="0" presStyleCnt="2"/>
      <dgm:spPr/>
      <dgm:t>
        <a:bodyPr/>
        <a:lstStyle/>
        <a:p>
          <a:endParaRPr lang="en-IN"/>
        </a:p>
      </dgm:t>
    </dgm:pt>
    <dgm:pt modelId="{98F1E894-D875-407A-8D97-03DF4CD24A42}" type="pres">
      <dgm:prSet presAssocID="{CC39B004-5A4D-4D7C-B048-A8ED43C0B054}" presName="pillars" presStyleCnt="0"/>
      <dgm:spPr/>
    </dgm:pt>
    <dgm:pt modelId="{290A5BB9-085F-4970-A0DC-B1C8AC369023}" type="pres">
      <dgm:prSet presAssocID="{CC39B004-5A4D-4D7C-B048-A8ED43C0B05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A3A8FC-187A-476F-A8BD-C33C9DF36B60}" type="pres">
      <dgm:prSet presAssocID="{BF9A7A26-8327-4A86-B4C0-F7D5833913E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7364CC-97F6-4A89-9AFC-AC2D3DEE7928}" type="pres">
      <dgm:prSet presAssocID="{A935194D-59DD-48FE-A8C6-4C800AA66392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09FE67-0226-4401-97B0-9C6421ACDB6F}" type="pres">
      <dgm:prSet presAssocID="{CC39B004-5A4D-4D7C-B048-A8ED43C0B054}" presName="base" presStyleLbl="dkBgShp" presStyleIdx="1" presStyleCnt="2"/>
      <dgm:spPr/>
    </dgm:pt>
  </dgm:ptLst>
  <dgm:cxnLst>
    <dgm:cxn modelId="{DDB60892-1A5B-4097-A6CC-C65BB136A20C}" type="presOf" srcId="{CC39B004-5A4D-4D7C-B048-A8ED43C0B054}" destId="{5D69C864-F097-4C7B-A7EF-62A124E0C414}" srcOrd="0" destOrd="0" presId="urn:microsoft.com/office/officeart/2005/8/layout/hList3"/>
    <dgm:cxn modelId="{A89DF946-9118-4A2F-B0FE-B8E0E5EA8CC7}" srcId="{CC39B004-5A4D-4D7C-B048-A8ED43C0B054}" destId="{BF9A7A26-8327-4A86-B4C0-F7D5833913EC}" srcOrd="1" destOrd="0" parTransId="{71E24DAE-E7E6-482D-9D42-F5F7F3A8630E}" sibTransId="{48159BF9-5313-4AD6-A4D4-F99D28E4CD48}"/>
    <dgm:cxn modelId="{62D51B90-3350-4009-B7CD-E38113DBC53F}" srcId="{AF384A0D-1115-4D25-B2F0-B01BC1B1399B}" destId="{CC39B004-5A4D-4D7C-B048-A8ED43C0B054}" srcOrd="0" destOrd="0" parTransId="{04EA0135-FD5B-45D9-B85B-CF09E9F77509}" sibTransId="{07B33799-7258-4575-91A0-C5150B6C6401}"/>
    <dgm:cxn modelId="{C6D9642E-B732-4801-A5C6-94B3CBDAD5E8}" srcId="{CC39B004-5A4D-4D7C-B048-A8ED43C0B054}" destId="{D7EA2459-A906-4303-AD96-6DDE4EC5DEE8}" srcOrd="0" destOrd="0" parTransId="{750769B1-0CB4-4AB1-9B3B-BB4204B5733A}" sibTransId="{961A36E4-EFC8-4D17-97F9-BF11A7EC32AC}"/>
    <dgm:cxn modelId="{FD2A3910-6B05-40C6-B609-F696AD71C327}" type="presOf" srcId="{AF384A0D-1115-4D25-B2F0-B01BC1B1399B}" destId="{B1365D04-9E76-4B03-9D14-D5AD5C91F106}" srcOrd="0" destOrd="0" presId="urn:microsoft.com/office/officeart/2005/8/layout/hList3"/>
    <dgm:cxn modelId="{378D37C8-CF6D-4093-AE4C-D3C55494D540}" srcId="{CC39B004-5A4D-4D7C-B048-A8ED43C0B054}" destId="{A935194D-59DD-48FE-A8C6-4C800AA66392}" srcOrd="2" destOrd="0" parTransId="{D6E0FACF-E173-4CA1-9723-20E8CD164A9E}" sibTransId="{1F1B783B-B065-415B-AD5E-9D500E0EB4C2}"/>
    <dgm:cxn modelId="{E8DC3B3E-2958-428F-838D-5C894FF5DDF3}" type="presOf" srcId="{BF9A7A26-8327-4A86-B4C0-F7D5833913EC}" destId="{42A3A8FC-187A-476F-A8BD-C33C9DF36B60}" srcOrd="0" destOrd="0" presId="urn:microsoft.com/office/officeart/2005/8/layout/hList3"/>
    <dgm:cxn modelId="{E87C8B43-DC39-4ECE-A20A-19D36FAFA563}" type="presOf" srcId="{A935194D-59DD-48FE-A8C6-4C800AA66392}" destId="{D17364CC-97F6-4A89-9AFC-AC2D3DEE7928}" srcOrd="0" destOrd="0" presId="urn:microsoft.com/office/officeart/2005/8/layout/hList3"/>
    <dgm:cxn modelId="{C782EE66-4683-4FDE-B189-43B06EFF016D}" type="presOf" srcId="{D7EA2459-A906-4303-AD96-6DDE4EC5DEE8}" destId="{290A5BB9-085F-4970-A0DC-B1C8AC369023}" srcOrd="0" destOrd="0" presId="urn:microsoft.com/office/officeart/2005/8/layout/hList3"/>
    <dgm:cxn modelId="{48E58C28-FE97-4734-AA54-F80FBE849025}" type="presParOf" srcId="{B1365D04-9E76-4B03-9D14-D5AD5C91F106}" destId="{5D69C864-F097-4C7B-A7EF-62A124E0C414}" srcOrd="0" destOrd="0" presId="urn:microsoft.com/office/officeart/2005/8/layout/hList3"/>
    <dgm:cxn modelId="{82457B49-518A-4653-9789-CB062FC961A3}" type="presParOf" srcId="{B1365D04-9E76-4B03-9D14-D5AD5C91F106}" destId="{98F1E894-D875-407A-8D97-03DF4CD24A42}" srcOrd="1" destOrd="0" presId="urn:microsoft.com/office/officeart/2005/8/layout/hList3"/>
    <dgm:cxn modelId="{B0D24012-82F0-4B7B-82A4-0DBE94BFC27A}" type="presParOf" srcId="{98F1E894-D875-407A-8D97-03DF4CD24A42}" destId="{290A5BB9-085F-4970-A0DC-B1C8AC369023}" srcOrd="0" destOrd="0" presId="urn:microsoft.com/office/officeart/2005/8/layout/hList3"/>
    <dgm:cxn modelId="{24F584D7-6F94-4369-AFD2-549A22AFCA9C}" type="presParOf" srcId="{98F1E894-D875-407A-8D97-03DF4CD24A42}" destId="{42A3A8FC-187A-476F-A8BD-C33C9DF36B60}" srcOrd="1" destOrd="0" presId="urn:microsoft.com/office/officeart/2005/8/layout/hList3"/>
    <dgm:cxn modelId="{2E789A30-CC97-4CB8-B4E9-892227A4E37E}" type="presParOf" srcId="{98F1E894-D875-407A-8D97-03DF4CD24A42}" destId="{D17364CC-97F6-4A89-9AFC-AC2D3DEE7928}" srcOrd="2" destOrd="0" presId="urn:microsoft.com/office/officeart/2005/8/layout/hList3"/>
    <dgm:cxn modelId="{610DDB2F-41BA-4383-9974-F222E8BA9DC0}" type="presParOf" srcId="{B1365D04-9E76-4B03-9D14-D5AD5C91F106}" destId="{E509FE67-0226-4401-97B0-9C6421ACDB6F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C2AF88-E5B0-43BB-9F30-617D16393E6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C5788C-DE68-43DF-BDEF-661EC3DDFDA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7788"/>
          </a:xfrm>
        </p:spPr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Ecosystem 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15354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Environment ?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It is defined as the Total planetary </a:t>
            </a:r>
            <a:r>
              <a:rPr lang="en-IN" sz="3200" dirty="0" smtClean="0">
                <a:latin typeface="Times" pitchFamily="18" charset="0"/>
              </a:rPr>
              <a:t>inheritance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and </a:t>
            </a:r>
            <a:r>
              <a:rPr lang="en-IN" sz="3200" dirty="0" smtClean="0">
                <a:latin typeface="Times" pitchFamily="18" charset="0"/>
              </a:rPr>
              <a:t>the totality of all resources. It includes all </a:t>
            </a:r>
            <a:r>
              <a:rPr lang="en-IN" sz="3200" dirty="0" smtClean="0">
                <a:latin typeface="Times" pitchFamily="18" charset="0"/>
              </a:rPr>
              <a:t>the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Biotic </a:t>
            </a:r>
            <a:r>
              <a:rPr lang="en-IN" sz="3200" dirty="0" smtClean="0">
                <a:latin typeface="Times" pitchFamily="18" charset="0"/>
              </a:rPr>
              <a:t>and Abiotic components.</a:t>
            </a:r>
          </a:p>
          <a:p>
            <a:pPr>
              <a:buNone/>
            </a:pPr>
            <a:endParaRPr lang="en-IN" sz="3200" dirty="0" smtClean="0">
              <a:latin typeface="Times" pitchFamily="18" charset="0"/>
            </a:endParaRP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Global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+mj-lt"/>
              </a:rPr>
              <a:t>It consist of Four segments</a:t>
            </a:r>
          </a:p>
          <a:p>
            <a:r>
              <a:rPr lang="en-IN" sz="3200" dirty="0" smtClean="0">
                <a:latin typeface="+mj-lt"/>
              </a:rPr>
              <a:t>Atmosphere</a:t>
            </a:r>
          </a:p>
          <a:p>
            <a:r>
              <a:rPr lang="en-IN" sz="3200" dirty="0" smtClean="0">
                <a:latin typeface="+mj-lt"/>
              </a:rPr>
              <a:t>Hydrosphere</a:t>
            </a:r>
          </a:p>
          <a:p>
            <a:r>
              <a:rPr lang="en-IN" sz="3200" dirty="0" smtClean="0">
                <a:latin typeface="+mj-lt"/>
              </a:rPr>
              <a:t>Lithosphere</a:t>
            </a:r>
          </a:p>
          <a:p>
            <a:r>
              <a:rPr lang="en-IN" sz="3200" dirty="0" smtClean="0">
                <a:latin typeface="+mj-lt"/>
              </a:rPr>
              <a:t>Biosphere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Structure of 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Biotic Components : Producer, Consumer, Decomposer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Biotic 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708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Abiotic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Light</a:t>
            </a:r>
          </a:p>
          <a:p>
            <a:r>
              <a:rPr lang="en-IN" dirty="0" smtClean="0"/>
              <a:t>Temperature</a:t>
            </a:r>
          </a:p>
          <a:p>
            <a:r>
              <a:rPr lang="en-IN" dirty="0" smtClean="0"/>
              <a:t>Wind</a:t>
            </a:r>
          </a:p>
          <a:p>
            <a:r>
              <a:rPr lang="en-IN" dirty="0" smtClean="0"/>
              <a:t>Atmospheric gases</a:t>
            </a:r>
          </a:p>
          <a:p>
            <a:r>
              <a:rPr lang="en-IN" dirty="0" smtClean="0"/>
              <a:t>Soil</a:t>
            </a:r>
          </a:p>
          <a:p>
            <a:r>
              <a:rPr lang="en-IN" dirty="0" smtClean="0"/>
              <a:t>Humidity</a:t>
            </a:r>
          </a:p>
          <a:p>
            <a:r>
              <a:rPr lang="en-IN" dirty="0" smtClean="0"/>
              <a:t>Minerals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Supply Resources </a:t>
            </a:r>
            <a:r>
              <a:rPr lang="en-IN" sz="3200" dirty="0" smtClean="0">
                <a:latin typeface="Times" pitchFamily="18" charset="0"/>
              </a:rPr>
              <a:t>(Renewable and Non renewable)</a:t>
            </a:r>
            <a:br>
              <a:rPr lang="en-IN" sz="3200" dirty="0" smtClean="0">
                <a:latin typeface="Times" pitchFamily="18" charset="0"/>
              </a:rPr>
            </a:br>
            <a:r>
              <a:rPr lang="en-IN" sz="3200" b="1" dirty="0" smtClean="0">
                <a:latin typeface="Times" pitchFamily="18" charset="0"/>
              </a:rPr>
              <a:t>Assimilates waste (Absorb waste by environment)</a:t>
            </a:r>
          </a:p>
          <a:p>
            <a:r>
              <a:rPr lang="en-IN" sz="3200" b="1" dirty="0" smtClean="0">
                <a:latin typeface="Times" pitchFamily="18" charset="0"/>
              </a:rPr>
              <a:t>Sustains life (without environment life is not possible)</a:t>
            </a:r>
          </a:p>
          <a:p>
            <a:r>
              <a:rPr lang="en-IN" sz="3200" b="1" dirty="0" smtClean="0">
                <a:latin typeface="Times" pitchFamily="18" charset="0"/>
              </a:rPr>
              <a:t>Aesthetic services </a:t>
            </a:r>
            <a:endParaRPr lang="en-IN" sz="3200" b="1" dirty="0" smtClean="0">
              <a:latin typeface="Times" pitchFamily="18" charset="0"/>
            </a:endParaRPr>
          </a:p>
          <a:p>
            <a:r>
              <a:rPr lang="en-IN" sz="3200" b="1" dirty="0" smtClean="0">
                <a:latin typeface="Times" pitchFamily="18" charset="0"/>
              </a:rPr>
              <a:t>Biodiversity</a:t>
            </a:r>
            <a:endParaRPr lang="en-IN" sz="3200" b="1" dirty="0" smtClean="0">
              <a:latin typeface="Times" pitchFamily="18" charset="0"/>
            </a:endParaRPr>
          </a:p>
          <a:p>
            <a:endParaRPr lang="en-IN" sz="3200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Cont’d............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Productivity</a:t>
            </a:r>
          </a:p>
          <a:p>
            <a:r>
              <a:rPr lang="en-IN" sz="3200" b="1" dirty="0" smtClean="0">
                <a:latin typeface="Times" pitchFamily="18" charset="0"/>
              </a:rPr>
              <a:t>Food chain &amp; Food web</a:t>
            </a:r>
          </a:p>
          <a:p>
            <a:r>
              <a:rPr lang="en-IN" sz="3200" b="1" dirty="0" smtClean="0">
                <a:latin typeface="Times" pitchFamily="18" charset="0"/>
              </a:rPr>
              <a:t>Material cycling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Cycles in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+mj-lt"/>
              </a:rPr>
              <a:t>Water</a:t>
            </a:r>
          </a:p>
          <a:p>
            <a:r>
              <a:rPr lang="en-IN" sz="3200" dirty="0" smtClean="0">
                <a:latin typeface="+mj-lt"/>
              </a:rPr>
              <a:t>Carbon di oxide</a:t>
            </a:r>
          </a:p>
          <a:p>
            <a:r>
              <a:rPr lang="en-IN" sz="3200" dirty="0" smtClean="0">
                <a:latin typeface="+mj-lt"/>
              </a:rPr>
              <a:t>Nitrogen</a:t>
            </a:r>
          </a:p>
          <a:p>
            <a:r>
              <a:rPr lang="en-IN" sz="3200" dirty="0" smtClean="0">
                <a:latin typeface="+mj-lt"/>
              </a:rPr>
              <a:t>Oxygen</a:t>
            </a:r>
          </a:p>
          <a:p>
            <a:endParaRPr lang="en-IN" sz="3200" dirty="0" smtClean="0"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1776</TotalTime>
  <Words>99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Ecosystem </vt:lpstr>
      <vt:lpstr>Environment ?</vt:lpstr>
      <vt:lpstr>Global environment</vt:lpstr>
      <vt:lpstr>Structure of an ecosystem</vt:lpstr>
      <vt:lpstr>Biotic Components</vt:lpstr>
      <vt:lpstr>Abiotic Components</vt:lpstr>
      <vt:lpstr>Functions of an Ecosystem</vt:lpstr>
      <vt:lpstr>Cont’d............</vt:lpstr>
      <vt:lpstr>Cycles in ecosystem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</dc:title>
  <dc:creator>user</dc:creator>
  <cp:lastModifiedBy>user</cp:lastModifiedBy>
  <cp:revision>60</cp:revision>
  <dcterms:created xsi:type="dcterms:W3CDTF">2020-04-08T01:33:50Z</dcterms:created>
  <dcterms:modified xsi:type="dcterms:W3CDTF">2020-05-10T14:18:37Z</dcterms:modified>
</cp:coreProperties>
</file>