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963E33-50FC-4803-9311-5D7790D2B36B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5EB1BD-6094-4B53-86A0-0202F0F36C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35485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Ozone layer depletion</a:t>
            </a:r>
            <a:endParaRPr lang="en-IN" sz="4000" b="1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ONT.. EFFECTS OF OZONE&#10;DEPLETION&#10; IMPACTS CERTAIN MATERIALS&#10; Materials like plastics, wood, fabrics, rubber are massive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SOLUTIONS TO OZONE DEPLETION&#10; STOP USING PESTICIDES&#10; Pesticides are great chemicals to rid your farm of pests and weeds,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00372"/>
            <a:ext cx="7498080" cy="32480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000" dirty="0" smtClean="0"/>
              <a:t>Thank you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NTRODUCTION&#10; ozone layer is a deep layer in earth’s atmosphere that&#10;contain ozone which is a naturally occurring molecul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DEFINITION&#10;a layer in the earth's stratosphere which containing a&#10;high concentration of ozone, which absorbs most of&#10;the 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STRUCTURE OF OZONE DEPLETION&#10; 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ZONE LAYER DEPLETION&#10; Natural causes of depletion of ozone layer: Ozone layer&#10;has been found to be affected by certain n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ONT…OZONE LAYER DEPLETION&#10; Man-made causes of depletion of ozone layer: The main&#10;cause for the depletion of ozone is det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MAIN OZONE DEPLETING&#10;SUBSTANCES&#10;ODS Chlorofluorocarbons (CFCs)&#10; It’s billed as the most extensively utilized ozone-deple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EFFECTS OF OZONE DEPLETION&#10; DAMAGE TO HUMAN HEALTH&#10; If the ozone layer is depleted, it means humans will be overly expos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ONT.. EFFECTS OF OZONE&#10;DEPLETION&#10; EFFECTS ON MARINE LIFE&#10; Certain marine life, especially planktons, is greatly impacte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</TotalTime>
  <Words>5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Ozone layer depletion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Ozone layer depletion</dc:title>
  <dc:creator>user</dc:creator>
  <cp:lastModifiedBy>user</cp:lastModifiedBy>
  <cp:revision>4</cp:revision>
  <dcterms:created xsi:type="dcterms:W3CDTF">2020-05-10T13:35:12Z</dcterms:created>
  <dcterms:modified xsi:type="dcterms:W3CDTF">2020-05-10T13:47:10Z</dcterms:modified>
</cp:coreProperties>
</file>