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56" r:id="rId3"/>
    <p:sldId id="257" r:id="rId4"/>
    <p:sldId id="276" r:id="rId5"/>
    <p:sldId id="274" r:id="rId6"/>
    <p:sldId id="271" r:id="rId7"/>
    <p:sldId id="277" r:id="rId8"/>
    <p:sldId id="278" r:id="rId9"/>
    <p:sldId id="258" r:id="rId10"/>
    <p:sldId id="259" r:id="rId11"/>
    <p:sldId id="270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Text Book</a:t>
            </a:r>
            <a:r>
              <a:rPr lang="en-IN" dirty="0" smtClean="0"/>
              <a:t>: Donald Hearn and </a:t>
            </a:r>
            <a:r>
              <a:rPr lang="en-IN" dirty="0" err="1" smtClean="0"/>
              <a:t>M.Pauline</a:t>
            </a:r>
            <a:r>
              <a:rPr lang="en-IN" dirty="0" smtClean="0"/>
              <a:t> </a:t>
            </a:r>
            <a:r>
              <a:rPr lang="en-IN" dirty="0" err="1" smtClean="0"/>
              <a:t>baker,”Computer</a:t>
            </a:r>
            <a:r>
              <a:rPr lang="en-IN" dirty="0" smtClean="0"/>
              <a:t> Graphics C </a:t>
            </a:r>
            <a:r>
              <a:rPr lang="en-IN" dirty="0" err="1" smtClean="0"/>
              <a:t>Version”,Pearson</a:t>
            </a:r>
            <a:r>
              <a:rPr lang="en-IN" dirty="0" smtClean="0"/>
              <a:t> Education</a:t>
            </a:r>
          </a:p>
          <a:p>
            <a:pPr marL="0" indent="0">
              <a:buNone/>
            </a:pPr>
            <a:r>
              <a:rPr lang="en-IN" b="1" dirty="0" smtClean="0"/>
              <a:t>Reference Book: C </a:t>
            </a:r>
            <a:r>
              <a:rPr lang="en-IN" dirty="0" err="1" smtClean="0"/>
              <a:t>Foley,Van</a:t>
            </a:r>
            <a:r>
              <a:rPr lang="en-IN" dirty="0" smtClean="0"/>
              <a:t> </a:t>
            </a:r>
            <a:r>
              <a:rPr lang="en-IN" dirty="0" err="1" smtClean="0"/>
              <a:t>Dam,Feiner</a:t>
            </a:r>
            <a:r>
              <a:rPr lang="en-IN" dirty="0" smtClean="0"/>
              <a:t> and </a:t>
            </a:r>
            <a:r>
              <a:rPr lang="en-IN" dirty="0" err="1" smtClean="0"/>
              <a:t>Hughes,Computer</a:t>
            </a:r>
            <a:r>
              <a:rPr lang="en-IN" dirty="0" smtClean="0"/>
              <a:t> Graphics Principles &amp; Practice.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3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Designer of computer graphics system or software engineer puts his design in application model.</a:t>
            </a:r>
          </a:p>
          <a:p>
            <a:r>
              <a:rPr lang="en-US" dirty="0" smtClean="0"/>
              <a:t>He will then writes the program to model the object he is planning to display.</a:t>
            </a:r>
          </a:p>
          <a:p>
            <a:r>
              <a:rPr lang="en-US" dirty="0" smtClean="0"/>
              <a:t>This application will run on the computer graphics system and output will be displayed on the display devices and the required input can be obtained from the input devices.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High quality graphics display provide best way to communicate with computer.</a:t>
            </a:r>
          </a:p>
          <a:p>
            <a:r>
              <a:rPr lang="en-US" dirty="0" smtClean="0"/>
              <a:t>It is possible to produce animation.</a:t>
            </a:r>
          </a:p>
          <a:p>
            <a:r>
              <a:rPr lang="en-US" dirty="0" smtClean="0"/>
              <a:t>Can be used to control animation such as speed, total scene in view etc.</a:t>
            </a:r>
          </a:p>
          <a:p>
            <a:r>
              <a:rPr lang="en-US" dirty="0" smtClean="0"/>
              <a:t>Provides facility of update dynamic which can be used to change shape , color and other properties of object in view.</a:t>
            </a:r>
          </a:p>
          <a:p>
            <a:r>
              <a:rPr lang="en-US" dirty="0" smtClean="0"/>
              <a:t>With the development in DSP it can provide audio feedback along with the video.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Computer Aided Design(CAD)</a:t>
            </a:r>
          </a:p>
          <a:p>
            <a:r>
              <a:rPr lang="en-US" dirty="0" smtClean="0"/>
              <a:t>Presentation Graphics</a:t>
            </a:r>
          </a:p>
          <a:p>
            <a:r>
              <a:rPr lang="en-US" dirty="0" smtClean="0"/>
              <a:t>Computer Art</a:t>
            </a:r>
          </a:p>
          <a:p>
            <a:r>
              <a:rPr lang="en-US" dirty="0" smtClean="0"/>
              <a:t>Education and training</a:t>
            </a:r>
          </a:p>
          <a:p>
            <a:r>
              <a:rPr lang="en-US" dirty="0" smtClean="0"/>
              <a:t>Visualization</a:t>
            </a:r>
          </a:p>
          <a:p>
            <a:r>
              <a:rPr lang="en-US" dirty="0" smtClean="0"/>
              <a:t>Image processing</a:t>
            </a:r>
          </a:p>
          <a:p>
            <a:r>
              <a:rPr lang="en-US" dirty="0" smtClean="0"/>
              <a:t>Entertainment</a:t>
            </a:r>
          </a:p>
          <a:p>
            <a:pPr lvl="1"/>
            <a:r>
              <a:rPr lang="en-US" dirty="0" smtClean="0"/>
              <a:t>Movies Industry</a:t>
            </a:r>
          </a:p>
          <a:p>
            <a:pPr lvl="1"/>
            <a:r>
              <a:rPr lang="en-US" dirty="0" smtClean="0"/>
              <a:t>Gaming Industry</a:t>
            </a:r>
          </a:p>
          <a:p>
            <a:r>
              <a:rPr lang="en-US" dirty="0" smtClean="0"/>
              <a:t>Medical field</a:t>
            </a:r>
          </a:p>
          <a:p>
            <a:r>
              <a:rPr lang="en-US" dirty="0" smtClean="0"/>
              <a:t>Graphical User Interface(GUI)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Major use of computer graphics is in design process, particularly for engineering and architectural systems.</a:t>
            </a:r>
          </a:p>
          <a:p>
            <a:r>
              <a:rPr lang="en-US" dirty="0" smtClean="0"/>
              <a:t>This include design of buildings, automobiles, aircraft etc.</a:t>
            </a:r>
            <a:endParaRPr lang="en-US" dirty="0"/>
          </a:p>
        </p:txBody>
      </p:sp>
      <p:pic>
        <p:nvPicPr>
          <p:cNvPr id="5" name="Picture 4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4114800"/>
            <a:ext cx="3429000" cy="2066925"/>
          </a:xfrm>
          <a:prstGeom prst="rect">
            <a:avLst/>
          </a:prstGeom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191000"/>
            <a:ext cx="3276600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Used to summarize the financial, mathematical, scientific and economic data.</a:t>
            </a:r>
          </a:p>
          <a:p>
            <a:r>
              <a:rPr lang="en-US" dirty="0" smtClean="0"/>
              <a:t>Typical examples are bar charts, line graphs,  pie charts etc.</a:t>
            </a:r>
            <a:endParaRPr lang="en-US" dirty="0"/>
          </a:p>
        </p:txBody>
      </p:sp>
      <p:pic>
        <p:nvPicPr>
          <p:cNvPr id="4" name="Picture 3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33800"/>
            <a:ext cx="3352800" cy="2362200"/>
          </a:xfrm>
          <a:prstGeom prst="rect">
            <a:avLst/>
          </a:prstGeom>
        </p:spPr>
      </p:pic>
      <p:pic>
        <p:nvPicPr>
          <p:cNvPr id="5" name="Picture 4" descr="images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581400"/>
            <a:ext cx="36576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Artist uses special purpose hardware and programs that provides facilities for designing object shapes and specifying object motion.</a:t>
            </a:r>
          </a:p>
          <a:p>
            <a:r>
              <a:rPr lang="en-US" dirty="0" smtClean="0"/>
              <a:t>Examples pixel paint, super paint etc.</a:t>
            </a:r>
            <a:endParaRPr lang="en-US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86200"/>
            <a:ext cx="3124200" cy="2133600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962400"/>
            <a:ext cx="3429000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and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Computer generated models of physical, financial and economic system are often used as educational aids.</a:t>
            </a:r>
          </a:p>
          <a:p>
            <a:r>
              <a:rPr lang="en-US" dirty="0" smtClean="0"/>
              <a:t>Various kinds of simulators program can be used to provide the trainings. E.g. automobile driving simulator.</a:t>
            </a:r>
            <a:endParaRPr lang="en-US" dirty="0"/>
          </a:p>
        </p:txBody>
      </p:sp>
      <p:pic>
        <p:nvPicPr>
          <p:cNvPr id="4" name="Picture 3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4038600"/>
            <a:ext cx="3429000" cy="2133600"/>
          </a:xfrm>
          <a:prstGeom prst="rect">
            <a:avLst/>
          </a:prstGeom>
        </p:spPr>
      </p:pic>
      <p:pic>
        <p:nvPicPr>
          <p:cNvPr id="5" name="Picture 4" descr="images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14800"/>
            <a:ext cx="32004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Various techniques can be used to represent the large amount of data obtained from scientific , medical or business analysis.</a:t>
            </a:r>
          </a:p>
          <a:p>
            <a:r>
              <a:rPr lang="en-US" dirty="0" smtClean="0"/>
              <a:t>These includes color coding, contour plots, graphs , charts etc.</a:t>
            </a:r>
            <a:endParaRPr lang="en-US" dirty="0"/>
          </a:p>
        </p:txBody>
      </p:sp>
      <p:pic>
        <p:nvPicPr>
          <p:cNvPr id="4" name="Picture 3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886200"/>
            <a:ext cx="3124200" cy="2143125"/>
          </a:xfrm>
          <a:prstGeom prst="rect">
            <a:avLst/>
          </a:prstGeom>
        </p:spPr>
      </p:pic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038600"/>
            <a:ext cx="2895600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Computer graphics is used to create pictures.</a:t>
            </a:r>
          </a:p>
          <a:p>
            <a:r>
              <a:rPr lang="en-US" dirty="0" smtClean="0"/>
              <a:t>Image processing applies techniques to modify or interpret the existing pictures. </a:t>
            </a:r>
          </a:p>
          <a:p>
            <a:r>
              <a:rPr lang="en-US" dirty="0" smtClean="0"/>
              <a:t>It is used to:</a:t>
            </a:r>
          </a:p>
          <a:p>
            <a:pPr lvl="1"/>
            <a:r>
              <a:rPr lang="en-US" dirty="0" smtClean="0"/>
              <a:t>Improve picture quality</a:t>
            </a:r>
          </a:p>
          <a:p>
            <a:pPr lvl="1"/>
            <a:r>
              <a:rPr lang="en-US" dirty="0" smtClean="0"/>
              <a:t>Machine perception of visual information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267200"/>
            <a:ext cx="7270750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Entertainment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Computer graphics methods are now commonly used in making motion pictures, music videos , games and televisions shows.</a:t>
            </a:r>
          </a:p>
          <a:p>
            <a:r>
              <a:rPr lang="en-US" dirty="0" smtClean="0"/>
              <a:t>Sometime graphics pictures are displayed by themselves and sometime combined with the actors and live scenes.</a:t>
            </a:r>
            <a:endParaRPr lang="en-US" dirty="0"/>
          </a:p>
        </p:txBody>
      </p:sp>
      <p:pic>
        <p:nvPicPr>
          <p:cNvPr id="4" name="Picture 3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419600"/>
            <a:ext cx="2714625" cy="1685925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343400"/>
            <a:ext cx="2609850" cy="1752600"/>
          </a:xfrm>
          <a:prstGeom prst="rect">
            <a:avLst/>
          </a:prstGeom>
        </p:spPr>
      </p:pic>
      <p:pic>
        <p:nvPicPr>
          <p:cNvPr id="6" name="Picture 5" descr="images (2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95800"/>
            <a:ext cx="28575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sz="2400" dirty="0" smtClean="0"/>
              <a:t>Introduction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/>
              <a:t>Advantages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/>
              <a:t>Areas of Application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Computer Graphics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Computer graphics can also be used to represent the various internal parts and process of the human body.</a:t>
            </a:r>
            <a:endParaRPr lang="en-US" dirty="0"/>
          </a:p>
        </p:txBody>
      </p:sp>
      <p:pic>
        <p:nvPicPr>
          <p:cNvPr id="7" name="Picture 6" descr="images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638550"/>
            <a:ext cx="2286000" cy="2000250"/>
          </a:xfrm>
          <a:prstGeom prst="rect">
            <a:avLst/>
          </a:prstGeom>
        </p:spPr>
      </p:pic>
      <p:pic>
        <p:nvPicPr>
          <p:cNvPr id="8" name="Picture 7" descr="images (4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581400"/>
            <a:ext cx="3019425" cy="2133600"/>
          </a:xfrm>
          <a:prstGeom prst="rect">
            <a:avLst/>
          </a:prstGeom>
        </p:spPr>
      </p:pic>
      <p:pic>
        <p:nvPicPr>
          <p:cNvPr id="9" name="Picture 8" descr="images (5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81400"/>
            <a:ext cx="2847975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the interface of the software that communicates with the user with help of some input devices.</a:t>
            </a:r>
          </a:p>
          <a:p>
            <a:r>
              <a:rPr lang="en-US" dirty="0" smtClean="0"/>
              <a:t>It contains number of windows , menus and icons for fast selection of processing options. </a:t>
            </a:r>
            <a:endParaRPr lang="en-US" dirty="0"/>
          </a:p>
        </p:txBody>
      </p:sp>
      <p:pic>
        <p:nvPicPr>
          <p:cNvPr id="4" name="Picture 3" descr="download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429000"/>
            <a:ext cx="3962400" cy="2819400"/>
          </a:xfrm>
          <a:prstGeom prst="rect">
            <a:avLst/>
          </a:prstGeom>
        </p:spPr>
      </p:pic>
      <p:pic>
        <p:nvPicPr>
          <p:cNvPr id="5" name="Picture 4" descr="download (3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429000"/>
            <a:ext cx="350520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Definition:  Computer </a:t>
            </a:r>
            <a:r>
              <a:rPr lang="en-US" dirty="0" smtClean="0"/>
              <a:t>graphics involves display, manipulation data for proper visualization using </a:t>
            </a:r>
            <a:r>
              <a:rPr lang="en-US" dirty="0" smtClean="0"/>
              <a:t>computer.</a:t>
            </a:r>
          </a:p>
          <a:p>
            <a:pPr marL="0" indent="0">
              <a:buNone/>
            </a:pPr>
            <a:r>
              <a:rPr lang="en-GB" dirty="0" smtClean="0"/>
              <a:t>Definition: Computer Graphics is the use of computer to define, store, manipulate, interrogate, and present pictorial output.</a:t>
            </a:r>
            <a:endParaRPr lang="en-US" dirty="0" smtClean="0"/>
          </a:p>
          <a:p>
            <a:r>
              <a:rPr lang="en-US" dirty="0" smtClean="0"/>
              <a:t>Generate </a:t>
            </a:r>
            <a:r>
              <a:rPr lang="en-US" dirty="0" smtClean="0"/>
              <a:t>2D images of a 3D world represented in a computer.</a:t>
            </a:r>
          </a:p>
          <a:p>
            <a:r>
              <a:rPr lang="en-US" dirty="0" smtClean="0"/>
              <a:t>Main tasks:</a:t>
            </a:r>
          </a:p>
          <a:p>
            <a:pPr lvl="1"/>
            <a:r>
              <a:rPr lang="en-US" i="1" dirty="0" smtClean="0"/>
              <a:t>Modeling</a:t>
            </a:r>
            <a:r>
              <a:rPr lang="en-US" dirty="0" smtClean="0"/>
              <a:t>: creating and representing the geometry of objects in the 3D world</a:t>
            </a:r>
          </a:p>
          <a:p>
            <a:pPr lvl="1"/>
            <a:r>
              <a:rPr lang="en-US" i="1" dirty="0" smtClean="0"/>
              <a:t>Rendering</a:t>
            </a:r>
            <a:r>
              <a:rPr lang="en-US" dirty="0" smtClean="0"/>
              <a:t>: generating 2D images of the objects</a:t>
            </a:r>
          </a:p>
          <a:p>
            <a:pPr lvl="1"/>
            <a:r>
              <a:rPr lang="en-US" i="1" dirty="0" smtClean="0"/>
              <a:t>Animation</a:t>
            </a:r>
            <a:r>
              <a:rPr lang="en-US" dirty="0" smtClean="0"/>
              <a:t>: describing how objects change in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33600"/>
            <a:ext cx="6857999" cy="3505200"/>
          </a:xfrm>
        </p:spPr>
      </p:pic>
    </p:spTree>
    <p:extLst>
      <p:ext uri="{BB962C8B-B14F-4D97-AF65-F5344CB8AC3E}">
        <p14:creationId xmlns:p14="http://schemas.microsoft.com/office/powerpoint/2010/main" val="248501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graphical system consists of host computer with support of fast processor , large memory ,frame buffer and </a:t>
            </a:r>
          </a:p>
          <a:p>
            <a:pPr lvl="1"/>
            <a:r>
              <a:rPr lang="en-US" dirty="0" smtClean="0"/>
              <a:t>Display devices(Monitors)</a:t>
            </a:r>
          </a:p>
          <a:p>
            <a:pPr lvl="1"/>
            <a:r>
              <a:rPr lang="en-US" dirty="0" smtClean="0"/>
              <a:t>Input devices(keyboards, mouse , joysticks)</a:t>
            </a:r>
          </a:p>
          <a:p>
            <a:pPr lvl="1"/>
            <a:r>
              <a:rPr lang="en-US" dirty="0" smtClean="0"/>
              <a:t>Output devices(printers, plotters, LCD panel)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System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7848600" cy="3886199"/>
          </a:xfrm>
        </p:spPr>
      </p:pic>
    </p:spTree>
    <p:extLst>
      <p:ext uri="{BB962C8B-B14F-4D97-AF65-F5344CB8AC3E}">
        <p14:creationId xmlns:p14="http://schemas.microsoft.com/office/powerpoint/2010/main" val="146424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Rendering pipeline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7772400" cy="4419600"/>
          </a:xfrm>
        </p:spPr>
      </p:pic>
    </p:spTree>
    <p:extLst>
      <p:ext uri="{BB962C8B-B14F-4D97-AF65-F5344CB8AC3E}">
        <p14:creationId xmlns:p14="http://schemas.microsoft.com/office/powerpoint/2010/main" val="7510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 Graphics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133600"/>
            <a:ext cx="1371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6200" y="2133600"/>
            <a:ext cx="1219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Graphics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2133600"/>
            <a:ext cx="1371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91200" y="3276600"/>
            <a:ext cx="1752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Unit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324600" y="20574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Unit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>
            <a:off x="1752600" y="30099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5" idx="1"/>
          </p:cNvCxnSpPr>
          <p:nvPr/>
        </p:nvCxnSpPr>
        <p:spPr>
          <a:xfrm>
            <a:off x="3505200" y="30099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00600" y="23622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3505200" y="2438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5105400" y="26670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1"/>
          </p:cNvCxnSpPr>
          <p:nvPr/>
        </p:nvCxnSpPr>
        <p:spPr>
          <a:xfrm rot="10800000">
            <a:off x="5105400" y="37338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346</TotalTime>
  <Words>563</Words>
  <Application>Microsoft Office PowerPoint</Application>
  <PresentationFormat>On-screen Show (4:3)</PresentationFormat>
  <Paragraphs>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Georgia</vt:lpstr>
      <vt:lpstr>Wingdings</vt:lpstr>
      <vt:lpstr>Wingdings 2</vt:lpstr>
      <vt:lpstr>Civic</vt:lpstr>
      <vt:lpstr>PowerPoint Presentation</vt:lpstr>
      <vt:lpstr>Computer Graphics</vt:lpstr>
      <vt:lpstr>Introduction</vt:lpstr>
      <vt:lpstr>Rendering</vt:lpstr>
      <vt:lpstr>PowerPoint Presentation</vt:lpstr>
      <vt:lpstr>PowerPoint Presentation</vt:lpstr>
      <vt:lpstr>Graphic System</vt:lpstr>
      <vt:lpstr>Graphic Rendering pipeline</vt:lpstr>
      <vt:lpstr>Interactive Graphics System</vt:lpstr>
      <vt:lpstr>PowerPoint Presentation</vt:lpstr>
      <vt:lpstr>Advantages</vt:lpstr>
      <vt:lpstr>Application Areas</vt:lpstr>
      <vt:lpstr>CAD</vt:lpstr>
      <vt:lpstr>Presentation Graphics</vt:lpstr>
      <vt:lpstr>Computer Art</vt:lpstr>
      <vt:lpstr>Education and training</vt:lpstr>
      <vt:lpstr>Visualization</vt:lpstr>
      <vt:lpstr>Image Processing</vt:lpstr>
      <vt:lpstr>Entertainment</vt:lpstr>
      <vt:lpstr>Medical Field</vt:lpstr>
      <vt:lpstr>GUI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Kamal</dc:creator>
  <cp:lastModifiedBy>Deepika Kumar</cp:lastModifiedBy>
  <cp:revision>56</cp:revision>
  <dcterms:created xsi:type="dcterms:W3CDTF">2006-08-16T00:00:00Z</dcterms:created>
  <dcterms:modified xsi:type="dcterms:W3CDTF">2016-07-29T06:00:32Z</dcterms:modified>
</cp:coreProperties>
</file>