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22" r:id="rId4"/>
    <p:sldId id="323" r:id="rId5"/>
    <p:sldId id="324" r:id="rId6"/>
    <p:sldId id="329" r:id="rId7"/>
    <p:sldId id="330" r:id="rId8"/>
    <p:sldId id="331" r:id="rId9"/>
    <p:sldId id="327" r:id="rId10"/>
    <p:sldId id="32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A8A52-3B33-42A8-9EF0-3856A2012DD9}" type="datetimeFigureOut">
              <a:rPr lang="en-IN" smtClean="0"/>
              <a:t>10-08-2017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5963C-25DC-46B7-A318-60FEFE003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4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A2C447-60C8-4F7B-8DAC-1EA09038DA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B51ABCC-F735-43D3-9AB3-ACA5BB192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857" tIns="46429" rIns="92857" bIns="4642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68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8372561-18A0-4754-B3A9-36BDF70E21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93D4211-8407-4784-9B39-061728229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857" tIns="46429" rIns="92857" bIns="4642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53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5974A69-AF67-4377-BD03-8EEEFF304F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16C4384-2805-49D1-A1DE-AFC46C387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857" tIns="46429" rIns="92857" bIns="4642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33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356A-AEB4-4E05-9E50-DDDBECE7D17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AF3-50F3-48A4-A795-1A27F43E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356A-AEB4-4E05-9E50-DDDBECE7D17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AF3-50F3-48A4-A795-1A27F43E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356A-AEB4-4E05-9E50-DDDBECE7D17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AF3-50F3-48A4-A795-1A27F43E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356A-AEB4-4E05-9E50-DDDBECE7D17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AF3-50F3-48A4-A795-1A27F43E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356A-AEB4-4E05-9E50-DDDBECE7D17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AF3-50F3-48A4-A795-1A27F43E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356A-AEB4-4E05-9E50-DDDBECE7D17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AF3-50F3-48A4-A795-1A27F43E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356A-AEB4-4E05-9E50-DDDBECE7D17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AF3-50F3-48A4-A795-1A27F43E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356A-AEB4-4E05-9E50-DDDBECE7D17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AF3-50F3-48A4-A795-1A27F43E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356A-AEB4-4E05-9E50-DDDBECE7D17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AF3-50F3-48A4-A795-1A27F43E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356A-AEB4-4E05-9E50-DDDBECE7D17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AF3-50F3-48A4-A795-1A27F43E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356A-AEB4-4E05-9E50-DDDBECE7D17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AF3-50F3-48A4-A795-1A27F43E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356A-AEB4-4E05-9E50-DDDBECE7D17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4AF3-50F3-48A4-A795-1A27F43E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Digital Differential Analyzer Line Drawing 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DDA Algorithm…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76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DDA algorithm is a faster method for calculating pixel positions than one directly implements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 = m * x + 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accumulation of round-off error in successive additions of the floating-point increment, however, can cause the calculated pixel positions to drift away from the true path for long line segments.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rounding operations and floating-point arithmetic in this procedure are still time consuming.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 Straight Line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straight line segment in a scene  is defined by the coordinate positions for the end points of the segment.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graphics system must first project the end points to integer screen coordinates and determine the nearest pixel positions along the line path between the two end points.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computed line position of (11.48, 21.51), for example, is converted to pixel position (11, 22).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rounding of coordinate values to integers causes all but horizontal and vertical lines to be displayed with a stair-step appearance.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Line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Cartesian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slope-intercept equation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a straight line is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line_equation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885950"/>
            <a:ext cx="1590675" cy="4000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622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is the slope of the line and 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is the 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intercept.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Given that the two end points of a line segment are specified at positions (x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y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and (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1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0" lang="en-US" sz="1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), the values for the 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can be determined with the following calculations.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Picture 5" descr="m_b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114800"/>
            <a:ext cx="180022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Line Equations…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any given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interval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along a line, corresponding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interval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can be computed as follows.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m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209800"/>
            <a:ext cx="1314450" cy="3619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667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Similarly,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the 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interval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corresponding to a specified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obtained as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9" name="Picture 8" descr="x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352800"/>
            <a:ext cx="1009650" cy="67627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1148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Lines are plotted with pixels, and step size in the horizontal and vertical directions are constrained by pixel separations.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Depending on the value of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|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|,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axis of sampling should be selected.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|m| &lt; 1, along the x-axis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|m| &gt; 1, along the y-axis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DDA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14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digital differential analyzer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(DDA) is line drawing algorithm  based on calculating either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 or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line is sampled at unit intervals in one coordinate and the corresponding integer values nearest the line path are determined for the other coordinate.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7321538-5116-4EFA-85DC-56BF2EC69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31800"/>
            <a:ext cx="8458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Line and Circle Algorithms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60580B3-1871-4AE1-8E4C-A05FDAD31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50937"/>
            <a:ext cx="8686800" cy="39821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1.  Must compute integer coordinates of pixels which lie on or near a line or circle.</a:t>
            </a:r>
          </a:p>
          <a:p>
            <a:pPr>
              <a:buFontTx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2.  Pixel level algorithms are invoked hundreds or thousands of times when an image is created or modified.</a:t>
            </a:r>
          </a:p>
          <a:p>
            <a:pPr>
              <a:buFontTx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3.  Lines must create visually satisfactory images.</a:t>
            </a:r>
          </a:p>
          <a:p>
            <a:pPr lvl="2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Lines should appear straight</a:t>
            </a:r>
          </a:p>
          <a:p>
            <a:pPr lvl="2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Lines should terminate accurately</a:t>
            </a:r>
          </a:p>
          <a:p>
            <a:pPr lvl="2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Lines should have constant density</a:t>
            </a:r>
          </a:p>
          <a:p>
            <a:pPr lvl="2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Line density should be independent of line length and angle.</a:t>
            </a:r>
          </a:p>
          <a:p>
            <a:pPr>
              <a:buFontTx/>
              <a:buNone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4.  Line algorithm should always be defined.</a:t>
            </a:r>
          </a:p>
        </p:txBody>
      </p:sp>
      <p:grpSp>
        <p:nvGrpSpPr>
          <p:cNvPr id="8260" name="Group 68">
            <a:extLst>
              <a:ext uri="{FF2B5EF4-FFF2-40B4-BE49-F238E27FC236}">
                <a16:creationId xmlns:a16="http://schemas.microsoft.com/office/drawing/2014/main" id="{7BDECB4B-051F-42AC-9EC1-D0F489564231}"/>
              </a:ext>
            </a:extLst>
          </p:cNvPr>
          <p:cNvGrpSpPr>
            <a:grpSpLocks/>
          </p:cNvGrpSpPr>
          <p:nvPr/>
        </p:nvGrpSpPr>
        <p:grpSpPr bwMode="auto">
          <a:xfrm>
            <a:off x="1522412" y="5285581"/>
            <a:ext cx="1309688" cy="1309688"/>
            <a:chOff x="958" y="3060"/>
            <a:chExt cx="825" cy="825"/>
          </a:xfrm>
        </p:grpSpPr>
        <p:sp>
          <p:nvSpPr>
            <p:cNvPr id="8196" name="Rectangle 4">
              <a:extLst>
                <a:ext uri="{FF2B5EF4-FFF2-40B4-BE49-F238E27FC236}">
                  <a16:creationId xmlns:a16="http://schemas.microsoft.com/office/drawing/2014/main" id="{9DF1855A-AB7E-41F7-B713-4BEA8FB46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426"/>
              <a:ext cx="92" cy="94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97" name="Rectangle 5">
              <a:extLst>
                <a:ext uri="{FF2B5EF4-FFF2-40B4-BE49-F238E27FC236}">
                  <a16:creationId xmlns:a16="http://schemas.microsoft.com/office/drawing/2014/main" id="{4F637272-09EC-48BD-8BAD-942AE1C51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060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98" name="Rectangle 6">
              <a:extLst>
                <a:ext uri="{FF2B5EF4-FFF2-40B4-BE49-F238E27FC236}">
                  <a16:creationId xmlns:a16="http://schemas.microsoft.com/office/drawing/2014/main" id="{39DA44B6-D743-4C11-8959-B2081CE6A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166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99" name="Rectangle 7">
              <a:extLst>
                <a:ext uri="{FF2B5EF4-FFF2-40B4-BE49-F238E27FC236}">
                  <a16:creationId xmlns:a16="http://schemas.microsoft.com/office/drawing/2014/main" id="{CC133E69-E6FB-44B6-83CB-5D987ED81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269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B5226CDD-1F01-471A-A7E5-1E3554FB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375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24D3749B-6AEC-4758-A3A0-DECB6D578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479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9F7F59F1-2447-44C3-9D8D-C08B29EC9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583"/>
              <a:ext cx="93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96F8E755-4B59-4A34-B644-09A7EA35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688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4" name="Rectangle 12">
              <a:extLst>
                <a:ext uri="{FF2B5EF4-FFF2-40B4-BE49-F238E27FC236}">
                  <a16:creationId xmlns:a16="http://schemas.microsoft.com/office/drawing/2014/main" id="{172F2E25-5864-4FE5-80F1-8FE2A3701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793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5" name="Rectangle 13">
              <a:extLst>
                <a:ext uri="{FF2B5EF4-FFF2-40B4-BE49-F238E27FC236}">
                  <a16:creationId xmlns:a16="http://schemas.microsoft.com/office/drawing/2014/main" id="{3F23CD98-6C89-4745-96B5-63B0DE519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3060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6" name="Rectangle 14">
              <a:extLst>
                <a:ext uri="{FF2B5EF4-FFF2-40B4-BE49-F238E27FC236}">
                  <a16:creationId xmlns:a16="http://schemas.microsoft.com/office/drawing/2014/main" id="{338F6509-3238-40F1-A39B-2DF8B54C2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3166"/>
              <a:ext cx="92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7" name="Rectangle 15">
              <a:extLst>
                <a:ext uri="{FF2B5EF4-FFF2-40B4-BE49-F238E27FC236}">
                  <a16:creationId xmlns:a16="http://schemas.microsoft.com/office/drawing/2014/main" id="{3F4232FC-96BD-4D89-9089-4E03A9EB8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3269"/>
              <a:ext cx="92" cy="9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8" name="Rectangle 16">
              <a:extLst>
                <a:ext uri="{FF2B5EF4-FFF2-40B4-BE49-F238E27FC236}">
                  <a16:creationId xmlns:a16="http://schemas.microsoft.com/office/drawing/2014/main" id="{1D06B420-5920-4A9A-9168-479B7BDD5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3375"/>
              <a:ext cx="92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09" name="Rectangle 17">
              <a:extLst>
                <a:ext uri="{FF2B5EF4-FFF2-40B4-BE49-F238E27FC236}">
                  <a16:creationId xmlns:a16="http://schemas.microsoft.com/office/drawing/2014/main" id="{F0776F7B-FB3E-4044-B34F-39AB25E20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3583"/>
              <a:ext cx="92" cy="9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0" name="Rectangle 18">
              <a:extLst>
                <a:ext uri="{FF2B5EF4-FFF2-40B4-BE49-F238E27FC236}">
                  <a16:creationId xmlns:a16="http://schemas.microsoft.com/office/drawing/2014/main" id="{BCA77BD0-DB82-4130-A4ED-E24DA9C13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3688"/>
              <a:ext cx="92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1" name="Rectangle 19">
              <a:extLst>
                <a:ext uri="{FF2B5EF4-FFF2-40B4-BE49-F238E27FC236}">
                  <a16:creationId xmlns:a16="http://schemas.microsoft.com/office/drawing/2014/main" id="{F02C676F-6BCC-4C2B-895C-316BC47EF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3793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2" name="Rectangle 20">
              <a:extLst>
                <a:ext uri="{FF2B5EF4-FFF2-40B4-BE49-F238E27FC236}">
                  <a16:creationId xmlns:a16="http://schemas.microsoft.com/office/drawing/2014/main" id="{34A8D888-E1CC-4710-868F-0F46C2FAE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3060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3" name="Rectangle 21">
              <a:extLst>
                <a:ext uri="{FF2B5EF4-FFF2-40B4-BE49-F238E27FC236}">
                  <a16:creationId xmlns:a16="http://schemas.microsoft.com/office/drawing/2014/main" id="{6F63028F-988A-400E-88A9-75FD99192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3166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4" name="Rectangle 22">
              <a:extLst>
                <a:ext uri="{FF2B5EF4-FFF2-40B4-BE49-F238E27FC236}">
                  <a16:creationId xmlns:a16="http://schemas.microsoft.com/office/drawing/2014/main" id="{6CD5A353-0C08-4559-AE79-597AFE7E5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3269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5" name="Rectangle 23">
              <a:extLst>
                <a:ext uri="{FF2B5EF4-FFF2-40B4-BE49-F238E27FC236}">
                  <a16:creationId xmlns:a16="http://schemas.microsoft.com/office/drawing/2014/main" id="{0E6E1B0C-8440-44BC-90A8-7EE9D6068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3479"/>
              <a:ext cx="92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6" name="Rectangle 24">
              <a:extLst>
                <a:ext uri="{FF2B5EF4-FFF2-40B4-BE49-F238E27FC236}">
                  <a16:creationId xmlns:a16="http://schemas.microsoft.com/office/drawing/2014/main" id="{1E75239A-9BD8-4FF9-81DD-6F9C0621C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3479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7" name="Rectangle 25">
              <a:extLst>
                <a:ext uri="{FF2B5EF4-FFF2-40B4-BE49-F238E27FC236}">
                  <a16:creationId xmlns:a16="http://schemas.microsoft.com/office/drawing/2014/main" id="{49C68843-1925-48A1-B579-43D1D292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3583"/>
              <a:ext cx="93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8" name="Rectangle 26">
              <a:extLst>
                <a:ext uri="{FF2B5EF4-FFF2-40B4-BE49-F238E27FC236}">
                  <a16:creationId xmlns:a16="http://schemas.microsoft.com/office/drawing/2014/main" id="{2881D2C9-2AF9-417A-B684-AD8B2EA0E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3688"/>
              <a:ext cx="93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19" name="Rectangle 27">
              <a:extLst>
                <a:ext uri="{FF2B5EF4-FFF2-40B4-BE49-F238E27FC236}">
                  <a16:creationId xmlns:a16="http://schemas.microsoft.com/office/drawing/2014/main" id="{F0A3DEF8-08B9-4A49-9292-156250F67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3793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0" name="Rectangle 28">
              <a:extLst>
                <a:ext uri="{FF2B5EF4-FFF2-40B4-BE49-F238E27FC236}">
                  <a16:creationId xmlns:a16="http://schemas.microsoft.com/office/drawing/2014/main" id="{A58D6B66-DDF3-40EB-A48A-2A0379775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3060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1" name="Rectangle 29">
              <a:extLst>
                <a:ext uri="{FF2B5EF4-FFF2-40B4-BE49-F238E27FC236}">
                  <a16:creationId xmlns:a16="http://schemas.microsoft.com/office/drawing/2014/main" id="{8B2CEB56-FEC1-43CC-8F19-ECC5D725F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3166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2" name="Rectangle 30">
              <a:extLst>
                <a:ext uri="{FF2B5EF4-FFF2-40B4-BE49-F238E27FC236}">
                  <a16:creationId xmlns:a16="http://schemas.microsoft.com/office/drawing/2014/main" id="{6BEF2D72-A94C-4F35-BCC0-DAC289185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3269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3" name="Rectangle 31">
              <a:extLst>
                <a:ext uri="{FF2B5EF4-FFF2-40B4-BE49-F238E27FC236}">
                  <a16:creationId xmlns:a16="http://schemas.microsoft.com/office/drawing/2014/main" id="{2A7BC3EB-0C72-412E-99C9-1C7725CF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3375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4" name="Rectangle 32">
              <a:extLst>
                <a:ext uri="{FF2B5EF4-FFF2-40B4-BE49-F238E27FC236}">
                  <a16:creationId xmlns:a16="http://schemas.microsoft.com/office/drawing/2014/main" id="{4FE3E871-5052-4372-B74A-6676D85C8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3479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5" name="Rectangle 33">
              <a:extLst>
                <a:ext uri="{FF2B5EF4-FFF2-40B4-BE49-F238E27FC236}">
                  <a16:creationId xmlns:a16="http://schemas.microsoft.com/office/drawing/2014/main" id="{93AFA9E7-D283-4DE3-B34F-747FAF509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3583"/>
              <a:ext cx="92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6" name="Rectangle 34">
              <a:extLst>
                <a:ext uri="{FF2B5EF4-FFF2-40B4-BE49-F238E27FC236}">
                  <a16:creationId xmlns:a16="http://schemas.microsoft.com/office/drawing/2014/main" id="{0E663529-F5AF-4D0F-B589-3449E01FC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3688"/>
              <a:ext cx="92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7" name="Rectangle 35">
              <a:extLst>
                <a:ext uri="{FF2B5EF4-FFF2-40B4-BE49-F238E27FC236}">
                  <a16:creationId xmlns:a16="http://schemas.microsoft.com/office/drawing/2014/main" id="{262AF6C6-33AD-4EC0-B249-33EB7D5E1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3793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8" name="Rectangle 36">
              <a:extLst>
                <a:ext uri="{FF2B5EF4-FFF2-40B4-BE49-F238E27FC236}">
                  <a16:creationId xmlns:a16="http://schemas.microsoft.com/office/drawing/2014/main" id="{7AFBE72C-4C39-46E1-8AB7-EB31583AC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3060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29" name="Rectangle 37">
              <a:extLst>
                <a:ext uri="{FF2B5EF4-FFF2-40B4-BE49-F238E27FC236}">
                  <a16:creationId xmlns:a16="http://schemas.microsoft.com/office/drawing/2014/main" id="{D8A41FA4-53CE-4174-A6DB-9979AFC0D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3166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0" name="Rectangle 38">
              <a:extLst>
                <a:ext uri="{FF2B5EF4-FFF2-40B4-BE49-F238E27FC236}">
                  <a16:creationId xmlns:a16="http://schemas.microsoft.com/office/drawing/2014/main" id="{A529DF67-A54B-4608-B7FF-FB222003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3269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1" name="Rectangle 39">
              <a:extLst>
                <a:ext uri="{FF2B5EF4-FFF2-40B4-BE49-F238E27FC236}">
                  <a16:creationId xmlns:a16="http://schemas.microsoft.com/office/drawing/2014/main" id="{841ED735-B4EF-413A-9EB3-8E605A0F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3375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2" name="Rectangle 40">
              <a:extLst>
                <a:ext uri="{FF2B5EF4-FFF2-40B4-BE49-F238E27FC236}">
                  <a16:creationId xmlns:a16="http://schemas.microsoft.com/office/drawing/2014/main" id="{D40F2F29-2316-4574-ABF0-BCEB6843D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3479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3" name="Rectangle 41">
              <a:extLst>
                <a:ext uri="{FF2B5EF4-FFF2-40B4-BE49-F238E27FC236}">
                  <a16:creationId xmlns:a16="http://schemas.microsoft.com/office/drawing/2014/main" id="{F8D366DE-BEA6-4954-A963-6ECC6A43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3583"/>
              <a:ext cx="92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4" name="Rectangle 42">
              <a:extLst>
                <a:ext uri="{FF2B5EF4-FFF2-40B4-BE49-F238E27FC236}">
                  <a16:creationId xmlns:a16="http://schemas.microsoft.com/office/drawing/2014/main" id="{9C7A53C7-AE7A-4B5A-B56A-E9FB4A08B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3688"/>
              <a:ext cx="92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5" name="Rectangle 43">
              <a:extLst>
                <a:ext uri="{FF2B5EF4-FFF2-40B4-BE49-F238E27FC236}">
                  <a16:creationId xmlns:a16="http://schemas.microsoft.com/office/drawing/2014/main" id="{6A1DF157-6CEE-4614-B5DE-9B80E933E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3793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6" name="Rectangle 44">
              <a:extLst>
                <a:ext uri="{FF2B5EF4-FFF2-40B4-BE49-F238E27FC236}">
                  <a16:creationId xmlns:a16="http://schemas.microsoft.com/office/drawing/2014/main" id="{637D559C-019F-4929-BFE3-E2B1F7F1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060"/>
              <a:ext cx="94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7" name="Rectangle 45">
              <a:extLst>
                <a:ext uri="{FF2B5EF4-FFF2-40B4-BE49-F238E27FC236}">
                  <a16:creationId xmlns:a16="http://schemas.microsoft.com/office/drawing/2014/main" id="{07533D9E-7421-48A5-B3B9-A08B4CD8F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166"/>
              <a:ext cx="94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8" name="Rectangle 46">
              <a:extLst>
                <a:ext uri="{FF2B5EF4-FFF2-40B4-BE49-F238E27FC236}">
                  <a16:creationId xmlns:a16="http://schemas.microsoft.com/office/drawing/2014/main" id="{5393197C-EA9A-467A-BB21-CB88170F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269"/>
              <a:ext cx="94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39" name="Rectangle 47">
              <a:extLst>
                <a:ext uri="{FF2B5EF4-FFF2-40B4-BE49-F238E27FC236}">
                  <a16:creationId xmlns:a16="http://schemas.microsoft.com/office/drawing/2014/main" id="{F951DC25-4584-4F00-B09D-495F4A2A8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375"/>
              <a:ext cx="94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40" name="Rectangle 48">
              <a:extLst>
                <a:ext uri="{FF2B5EF4-FFF2-40B4-BE49-F238E27FC236}">
                  <a16:creationId xmlns:a16="http://schemas.microsoft.com/office/drawing/2014/main" id="{B27214FD-7C06-4E31-9DF2-E457C5D91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479"/>
              <a:ext cx="94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41" name="Rectangle 49">
              <a:extLst>
                <a:ext uri="{FF2B5EF4-FFF2-40B4-BE49-F238E27FC236}">
                  <a16:creationId xmlns:a16="http://schemas.microsoft.com/office/drawing/2014/main" id="{DE3BE095-0DD5-4338-848E-CD4CA576E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583"/>
              <a:ext cx="94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42" name="Rectangle 50">
              <a:extLst>
                <a:ext uri="{FF2B5EF4-FFF2-40B4-BE49-F238E27FC236}">
                  <a16:creationId xmlns:a16="http://schemas.microsoft.com/office/drawing/2014/main" id="{C0452C58-72F0-4E37-9170-2976FBC04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688"/>
              <a:ext cx="94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43" name="Rectangle 51">
              <a:extLst>
                <a:ext uri="{FF2B5EF4-FFF2-40B4-BE49-F238E27FC236}">
                  <a16:creationId xmlns:a16="http://schemas.microsoft.com/office/drawing/2014/main" id="{B4F5D9EB-F678-4A58-9390-46EF23353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3793"/>
              <a:ext cx="94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44" name="Rectangle 52">
              <a:extLst>
                <a:ext uri="{FF2B5EF4-FFF2-40B4-BE49-F238E27FC236}">
                  <a16:creationId xmlns:a16="http://schemas.microsoft.com/office/drawing/2014/main" id="{6535AD9B-CF65-41C6-9DE7-601D75F7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3060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45" name="Rectangle 53">
              <a:extLst>
                <a:ext uri="{FF2B5EF4-FFF2-40B4-BE49-F238E27FC236}">
                  <a16:creationId xmlns:a16="http://schemas.microsoft.com/office/drawing/2014/main" id="{87153FA1-910D-4309-BF76-C7236CB0F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3166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46" name="Rectangle 54">
              <a:extLst>
                <a:ext uri="{FF2B5EF4-FFF2-40B4-BE49-F238E27FC236}">
                  <a16:creationId xmlns:a16="http://schemas.microsoft.com/office/drawing/2014/main" id="{79DBE807-50E9-4F2A-A21E-BE4012BBF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3269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47" name="Rectangle 55">
              <a:extLst>
                <a:ext uri="{FF2B5EF4-FFF2-40B4-BE49-F238E27FC236}">
                  <a16:creationId xmlns:a16="http://schemas.microsoft.com/office/drawing/2014/main" id="{8DEE98DA-CFD3-4073-A96B-18356DBFC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3375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48" name="Rectangle 56">
              <a:extLst>
                <a:ext uri="{FF2B5EF4-FFF2-40B4-BE49-F238E27FC236}">
                  <a16:creationId xmlns:a16="http://schemas.microsoft.com/office/drawing/2014/main" id="{EDE351ED-3762-4603-8096-B23D91BDC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3479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49" name="Rectangle 57">
              <a:extLst>
                <a:ext uri="{FF2B5EF4-FFF2-40B4-BE49-F238E27FC236}">
                  <a16:creationId xmlns:a16="http://schemas.microsoft.com/office/drawing/2014/main" id="{368E9A9C-65E6-4A1B-96E8-95C5E1ED8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3583"/>
              <a:ext cx="92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50" name="Rectangle 58">
              <a:extLst>
                <a:ext uri="{FF2B5EF4-FFF2-40B4-BE49-F238E27FC236}">
                  <a16:creationId xmlns:a16="http://schemas.microsoft.com/office/drawing/2014/main" id="{1638E520-5969-4192-B601-83C53D8D1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3688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51" name="Rectangle 59">
              <a:extLst>
                <a:ext uri="{FF2B5EF4-FFF2-40B4-BE49-F238E27FC236}">
                  <a16:creationId xmlns:a16="http://schemas.microsoft.com/office/drawing/2014/main" id="{70B690A9-6775-4F72-82C6-D0CB12D87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3793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52" name="Rectangle 60">
              <a:extLst>
                <a:ext uri="{FF2B5EF4-FFF2-40B4-BE49-F238E27FC236}">
                  <a16:creationId xmlns:a16="http://schemas.microsoft.com/office/drawing/2014/main" id="{6BC6FFC0-4988-48A8-9108-9D30E50DE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060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53" name="Rectangle 61">
              <a:extLst>
                <a:ext uri="{FF2B5EF4-FFF2-40B4-BE49-F238E27FC236}">
                  <a16:creationId xmlns:a16="http://schemas.microsoft.com/office/drawing/2014/main" id="{8F6B7756-706B-4001-859E-275F8A1C5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166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54" name="Rectangle 62">
              <a:extLst>
                <a:ext uri="{FF2B5EF4-FFF2-40B4-BE49-F238E27FC236}">
                  <a16:creationId xmlns:a16="http://schemas.microsoft.com/office/drawing/2014/main" id="{2B4CD997-926B-45B9-8A6F-1E50A58B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269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55" name="Rectangle 63">
              <a:extLst>
                <a:ext uri="{FF2B5EF4-FFF2-40B4-BE49-F238E27FC236}">
                  <a16:creationId xmlns:a16="http://schemas.microsoft.com/office/drawing/2014/main" id="{30C0C9AE-42E9-4B79-8188-87269BC71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375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56" name="Rectangle 64">
              <a:extLst>
                <a:ext uri="{FF2B5EF4-FFF2-40B4-BE49-F238E27FC236}">
                  <a16:creationId xmlns:a16="http://schemas.microsoft.com/office/drawing/2014/main" id="{0363878E-620B-4B19-A01B-926313A71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479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57" name="Rectangle 65">
              <a:extLst>
                <a:ext uri="{FF2B5EF4-FFF2-40B4-BE49-F238E27FC236}">
                  <a16:creationId xmlns:a16="http://schemas.microsoft.com/office/drawing/2014/main" id="{4281ADA6-B546-4A22-B8AB-BECEBEF6A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583"/>
              <a:ext cx="92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58" name="Rectangle 66">
              <a:extLst>
                <a:ext uri="{FF2B5EF4-FFF2-40B4-BE49-F238E27FC236}">
                  <a16:creationId xmlns:a16="http://schemas.microsoft.com/office/drawing/2014/main" id="{A547F101-B4CF-46EF-AFF3-20C510AB5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688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59" name="Rectangle 67">
              <a:extLst>
                <a:ext uri="{FF2B5EF4-FFF2-40B4-BE49-F238E27FC236}">
                  <a16:creationId xmlns:a16="http://schemas.microsoft.com/office/drawing/2014/main" id="{B2E32D76-D597-4CD5-B572-7541616C7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793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325" name="Group 133">
            <a:extLst>
              <a:ext uri="{FF2B5EF4-FFF2-40B4-BE49-F238E27FC236}">
                <a16:creationId xmlns:a16="http://schemas.microsoft.com/office/drawing/2014/main" id="{027C5D67-DA64-496A-8736-C45C977A68B3}"/>
              </a:ext>
            </a:extLst>
          </p:cNvPr>
          <p:cNvGrpSpPr>
            <a:grpSpLocks/>
          </p:cNvGrpSpPr>
          <p:nvPr/>
        </p:nvGrpSpPr>
        <p:grpSpPr bwMode="auto">
          <a:xfrm>
            <a:off x="4983060" y="5276851"/>
            <a:ext cx="1309688" cy="1309687"/>
            <a:chOff x="3118" y="3055"/>
            <a:chExt cx="825" cy="825"/>
          </a:xfrm>
        </p:grpSpPr>
        <p:sp>
          <p:nvSpPr>
            <p:cNvPr id="8261" name="Rectangle 69">
              <a:extLst>
                <a:ext uri="{FF2B5EF4-FFF2-40B4-BE49-F238E27FC236}">
                  <a16:creationId xmlns:a16="http://schemas.microsoft.com/office/drawing/2014/main" id="{A3890BF2-C133-465A-B11F-91962A0E4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055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2" name="Rectangle 70">
              <a:extLst>
                <a:ext uri="{FF2B5EF4-FFF2-40B4-BE49-F238E27FC236}">
                  <a16:creationId xmlns:a16="http://schemas.microsoft.com/office/drawing/2014/main" id="{8CC68F29-855F-4F68-BEEB-F5D1D4C23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161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3" name="Rectangle 71">
              <a:extLst>
                <a:ext uri="{FF2B5EF4-FFF2-40B4-BE49-F238E27FC236}">
                  <a16:creationId xmlns:a16="http://schemas.microsoft.com/office/drawing/2014/main" id="{8DD7D5A4-3199-4E55-955B-757612CE6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264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4" name="Rectangle 72">
              <a:extLst>
                <a:ext uri="{FF2B5EF4-FFF2-40B4-BE49-F238E27FC236}">
                  <a16:creationId xmlns:a16="http://schemas.microsoft.com/office/drawing/2014/main" id="{C11C48A0-1BDC-43B7-95DA-18B11189F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370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5" name="Rectangle 73">
              <a:extLst>
                <a:ext uri="{FF2B5EF4-FFF2-40B4-BE49-F238E27FC236}">
                  <a16:creationId xmlns:a16="http://schemas.microsoft.com/office/drawing/2014/main" id="{69415600-E71D-4A44-9660-1333C841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474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6" name="Rectangle 74">
              <a:extLst>
                <a:ext uri="{FF2B5EF4-FFF2-40B4-BE49-F238E27FC236}">
                  <a16:creationId xmlns:a16="http://schemas.microsoft.com/office/drawing/2014/main" id="{BB05CA41-80E7-4DB4-A7BB-BE5507211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78"/>
              <a:ext cx="93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7" name="Rectangle 75">
              <a:extLst>
                <a:ext uri="{FF2B5EF4-FFF2-40B4-BE49-F238E27FC236}">
                  <a16:creationId xmlns:a16="http://schemas.microsoft.com/office/drawing/2014/main" id="{0A6DA3D5-4B94-4111-984C-A196A2DA6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683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8" name="Rectangle 76">
              <a:extLst>
                <a:ext uri="{FF2B5EF4-FFF2-40B4-BE49-F238E27FC236}">
                  <a16:creationId xmlns:a16="http://schemas.microsoft.com/office/drawing/2014/main" id="{F273A773-4DBA-416E-A50C-4847C7D81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788"/>
              <a:ext cx="93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69" name="Rectangle 77">
              <a:extLst>
                <a:ext uri="{FF2B5EF4-FFF2-40B4-BE49-F238E27FC236}">
                  <a16:creationId xmlns:a16="http://schemas.microsoft.com/office/drawing/2014/main" id="{DA938489-51A8-4DAC-A2FE-7A8DA0880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055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0" name="Rectangle 78">
              <a:extLst>
                <a:ext uri="{FF2B5EF4-FFF2-40B4-BE49-F238E27FC236}">
                  <a16:creationId xmlns:a16="http://schemas.microsoft.com/office/drawing/2014/main" id="{368CBC86-9FD8-48A0-8D97-794E19CA8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161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1" name="Rectangle 79">
              <a:extLst>
                <a:ext uri="{FF2B5EF4-FFF2-40B4-BE49-F238E27FC236}">
                  <a16:creationId xmlns:a16="http://schemas.microsoft.com/office/drawing/2014/main" id="{0CF8E5BB-3903-4F3D-949A-15D640F3F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264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2" name="Rectangle 80">
              <a:extLst>
                <a:ext uri="{FF2B5EF4-FFF2-40B4-BE49-F238E27FC236}">
                  <a16:creationId xmlns:a16="http://schemas.microsoft.com/office/drawing/2014/main" id="{975D2690-DE11-4BE0-963E-61B639C8B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370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3" name="Rectangle 81">
              <a:extLst>
                <a:ext uri="{FF2B5EF4-FFF2-40B4-BE49-F238E27FC236}">
                  <a16:creationId xmlns:a16="http://schemas.microsoft.com/office/drawing/2014/main" id="{FA6BC683-E4A0-4D67-9A7E-2DF65245A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474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4" name="Rectangle 82">
              <a:extLst>
                <a:ext uri="{FF2B5EF4-FFF2-40B4-BE49-F238E27FC236}">
                  <a16:creationId xmlns:a16="http://schemas.microsoft.com/office/drawing/2014/main" id="{985899AC-FD4C-44D4-AF97-88F94B9B8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578"/>
              <a:ext cx="92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5" name="Rectangle 83">
              <a:extLst>
                <a:ext uri="{FF2B5EF4-FFF2-40B4-BE49-F238E27FC236}">
                  <a16:creationId xmlns:a16="http://schemas.microsoft.com/office/drawing/2014/main" id="{4504B12E-0705-4654-B7E3-1FFD43BA6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683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6" name="Rectangle 84">
              <a:extLst>
                <a:ext uri="{FF2B5EF4-FFF2-40B4-BE49-F238E27FC236}">
                  <a16:creationId xmlns:a16="http://schemas.microsoft.com/office/drawing/2014/main" id="{EDE19AC9-595D-467C-A5CE-D6F2B88C7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788"/>
              <a:ext cx="92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7" name="Rectangle 85">
              <a:extLst>
                <a:ext uri="{FF2B5EF4-FFF2-40B4-BE49-F238E27FC236}">
                  <a16:creationId xmlns:a16="http://schemas.microsoft.com/office/drawing/2014/main" id="{DB131F07-4D9B-4613-A7A9-04150ECA9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3055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8" name="Rectangle 86">
              <a:extLst>
                <a:ext uri="{FF2B5EF4-FFF2-40B4-BE49-F238E27FC236}">
                  <a16:creationId xmlns:a16="http://schemas.microsoft.com/office/drawing/2014/main" id="{E476BB16-69FF-4610-9B66-B51FEDE7D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3161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79" name="Rectangle 87">
              <a:extLst>
                <a:ext uri="{FF2B5EF4-FFF2-40B4-BE49-F238E27FC236}">
                  <a16:creationId xmlns:a16="http://schemas.microsoft.com/office/drawing/2014/main" id="{FF1EA697-0158-4F24-A71E-5361B9F0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3264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0" name="Rectangle 88">
              <a:extLst>
                <a:ext uri="{FF2B5EF4-FFF2-40B4-BE49-F238E27FC236}">
                  <a16:creationId xmlns:a16="http://schemas.microsoft.com/office/drawing/2014/main" id="{CCC0927A-CEDD-49CB-96B8-18698FD97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3370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1" name="Rectangle 89">
              <a:extLst>
                <a:ext uri="{FF2B5EF4-FFF2-40B4-BE49-F238E27FC236}">
                  <a16:creationId xmlns:a16="http://schemas.microsoft.com/office/drawing/2014/main" id="{272B9E8A-E57F-432F-A6A6-C974A97E9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3474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2" name="Rectangle 90">
              <a:extLst>
                <a:ext uri="{FF2B5EF4-FFF2-40B4-BE49-F238E27FC236}">
                  <a16:creationId xmlns:a16="http://schemas.microsoft.com/office/drawing/2014/main" id="{B5E3C526-DAA8-42ED-9293-BC24A8577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3578"/>
              <a:ext cx="93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3" name="Rectangle 91">
              <a:extLst>
                <a:ext uri="{FF2B5EF4-FFF2-40B4-BE49-F238E27FC236}">
                  <a16:creationId xmlns:a16="http://schemas.microsoft.com/office/drawing/2014/main" id="{7CD4B9CC-F78F-48D9-A4AE-7F6CE2BE3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3683"/>
              <a:ext cx="93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4" name="Rectangle 92">
              <a:extLst>
                <a:ext uri="{FF2B5EF4-FFF2-40B4-BE49-F238E27FC236}">
                  <a16:creationId xmlns:a16="http://schemas.microsoft.com/office/drawing/2014/main" id="{ED87B11A-B591-4B42-A19D-2D23D1462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3788"/>
              <a:ext cx="93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5" name="Rectangle 93">
              <a:extLst>
                <a:ext uri="{FF2B5EF4-FFF2-40B4-BE49-F238E27FC236}">
                  <a16:creationId xmlns:a16="http://schemas.microsoft.com/office/drawing/2014/main" id="{F9997C92-B291-4B4B-805D-0BC83D9A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3055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6" name="Rectangle 94">
              <a:extLst>
                <a:ext uri="{FF2B5EF4-FFF2-40B4-BE49-F238E27FC236}">
                  <a16:creationId xmlns:a16="http://schemas.microsoft.com/office/drawing/2014/main" id="{EEDBF7C2-FEF4-4B5D-AE1A-CBD18908A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3161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7" name="Rectangle 95">
              <a:extLst>
                <a:ext uri="{FF2B5EF4-FFF2-40B4-BE49-F238E27FC236}">
                  <a16:creationId xmlns:a16="http://schemas.microsoft.com/office/drawing/2014/main" id="{8853CFFD-FB3E-49BB-94E5-8F9F211AD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3264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8" name="Rectangle 96">
              <a:extLst>
                <a:ext uri="{FF2B5EF4-FFF2-40B4-BE49-F238E27FC236}">
                  <a16:creationId xmlns:a16="http://schemas.microsoft.com/office/drawing/2014/main" id="{F07F510E-D933-43AD-86A0-19FE2D8D3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3370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89" name="Rectangle 97">
              <a:extLst>
                <a:ext uri="{FF2B5EF4-FFF2-40B4-BE49-F238E27FC236}">
                  <a16:creationId xmlns:a16="http://schemas.microsoft.com/office/drawing/2014/main" id="{3D1E84F6-22D7-4759-B5EA-2CD60D6CC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3474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0" name="Rectangle 98">
              <a:extLst>
                <a:ext uri="{FF2B5EF4-FFF2-40B4-BE49-F238E27FC236}">
                  <a16:creationId xmlns:a16="http://schemas.microsoft.com/office/drawing/2014/main" id="{AB24F62C-7E8F-4D51-BF3E-5E1BD391B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3578"/>
              <a:ext cx="92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1" name="Rectangle 99">
              <a:extLst>
                <a:ext uri="{FF2B5EF4-FFF2-40B4-BE49-F238E27FC236}">
                  <a16:creationId xmlns:a16="http://schemas.microsoft.com/office/drawing/2014/main" id="{7C6A5ADA-291F-4D06-BA48-7603DFD0F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3683"/>
              <a:ext cx="92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2" name="Rectangle 100">
              <a:extLst>
                <a:ext uri="{FF2B5EF4-FFF2-40B4-BE49-F238E27FC236}">
                  <a16:creationId xmlns:a16="http://schemas.microsoft.com/office/drawing/2014/main" id="{3EDE369C-874B-41DD-B8D6-0D16BEE6F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3788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3" name="Rectangle 101">
              <a:extLst>
                <a:ext uri="{FF2B5EF4-FFF2-40B4-BE49-F238E27FC236}">
                  <a16:creationId xmlns:a16="http://schemas.microsoft.com/office/drawing/2014/main" id="{DCC91AAC-013B-47DD-A64B-7F1BB67DE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055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4" name="Rectangle 102">
              <a:extLst>
                <a:ext uri="{FF2B5EF4-FFF2-40B4-BE49-F238E27FC236}">
                  <a16:creationId xmlns:a16="http://schemas.microsoft.com/office/drawing/2014/main" id="{82EF59DD-A5DE-477D-9FC9-808783485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161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5" name="Rectangle 103">
              <a:extLst>
                <a:ext uri="{FF2B5EF4-FFF2-40B4-BE49-F238E27FC236}">
                  <a16:creationId xmlns:a16="http://schemas.microsoft.com/office/drawing/2014/main" id="{1659FF1D-847C-40E5-AB1B-5A320A3AC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264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6" name="Rectangle 104">
              <a:extLst>
                <a:ext uri="{FF2B5EF4-FFF2-40B4-BE49-F238E27FC236}">
                  <a16:creationId xmlns:a16="http://schemas.microsoft.com/office/drawing/2014/main" id="{446FCDCA-CF5D-4FE5-ABEC-72EF5CB13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370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7" name="Rectangle 105">
              <a:extLst>
                <a:ext uri="{FF2B5EF4-FFF2-40B4-BE49-F238E27FC236}">
                  <a16:creationId xmlns:a16="http://schemas.microsoft.com/office/drawing/2014/main" id="{FCD23AC1-E6D2-42D0-B826-CDB26C0A0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474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8" name="Rectangle 106">
              <a:extLst>
                <a:ext uri="{FF2B5EF4-FFF2-40B4-BE49-F238E27FC236}">
                  <a16:creationId xmlns:a16="http://schemas.microsoft.com/office/drawing/2014/main" id="{ABE287B8-76D4-411E-AFED-DA5607D90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578"/>
              <a:ext cx="92" cy="9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99" name="Rectangle 107">
              <a:extLst>
                <a:ext uri="{FF2B5EF4-FFF2-40B4-BE49-F238E27FC236}">
                  <a16:creationId xmlns:a16="http://schemas.microsoft.com/office/drawing/2014/main" id="{F0FD03E2-0E0B-4668-BC94-5BC111C45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683"/>
              <a:ext cx="92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00" name="Rectangle 108">
              <a:extLst>
                <a:ext uri="{FF2B5EF4-FFF2-40B4-BE49-F238E27FC236}">
                  <a16:creationId xmlns:a16="http://schemas.microsoft.com/office/drawing/2014/main" id="{DE04DB8E-10A0-40F9-9D00-46868FA5B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788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01" name="Rectangle 109">
              <a:extLst>
                <a:ext uri="{FF2B5EF4-FFF2-40B4-BE49-F238E27FC236}">
                  <a16:creationId xmlns:a16="http://schemas.microsoft.com/office/drawing/2014/main" id="{7ECCA615-D02E-4A50-BEF9-64B26B2E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3055"/>
              <a:ext cx="94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02" name="Rectangle 110">
              <a:extLst>
                <a:ext uri="{FF2B5EF4-FFF2-40B4-BE49-F238E27FC236}">
                  <a16:creationId xmlns:a16="http://schemas.microsoft.com/office/drawing/2014/main" id="{0619EF66-E6EE-44F3-B064-ACC133D3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3161"/>
              <a:ext cx="94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03" name="Rectangle 111">
              <a:extLst>
                <a:ext uri="{FF2B5EF4-FFF2-40B4-BE49-F238E27FC236}">
                  <a16:creationId xmlns:a16="http://schemas.microsoft.com/office/drawing/2014/main" id="{23CDF99C-FBF1-401A-904D-72AEF7C5A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3264"/>
              <a:ext cx="94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04" name="Rectangle 112">
              <a:extLst>
                <a:ext uri="{FF2B5EF4-FFF2-40B4-BE49-F238E27FC236}">
                  <a16:creationId xmlns:a16="http://schemas.microsoft.com/office/drawing/2014/main" id="{9DE3FC64-4705-4A6C-9500-06576EF0D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3370"/>
              <a:ext cx="94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05" name="Rectangle 113">
              <a:extLst>
                <a:ext uri="{FF2B5EF4-FFF2-40B4-BE49-F238E27FC236}">
                  <a16:creationId xmlns:a16="http://schemas.microsoft.com/office/drawing/2014/main" id="{E234810F-ED50-4BCF-A742-5F65034D8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3474"/>
              <a:ext cx="94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06" name="Rectangle 114">
              <a:extLst>
                <a:ext uri="{FF2B5EF4-FFF2-40B4-BE49-F238E27FC236}">
                  <a16:creationId xmlns:a16="http://schemas.microsoft.com/office/drawing/2014/main" id="{838C5D15-F9E0-44B1-9659-85A4602A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3578"/>
              <a:ext cx="94" cy="9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07" name="Rectangle 115">
              <a:extLst>
                <a:ext uri="{FF2B5EF4-FFF2-40B4-BE49-F238E27FC236}">
                  <a16:creationId xmlns:a16="http://schemas.microsoft.com/office/drawing/2014/main" id="{42FA17FE-5058-4B5C-9957-3D742A63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3683"/>
              <a:ext cx="94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08" name="Rectangle 116">
              <a:extLst>
                <a:ext uri="{FF2B5EF4-FFF2-40B4-BE49-F238E27FC236}">
                  <a16:creationId xmlns:a16="http://schemas.microsoft.com/office/drawing/2014/main" id="{B9C816BA-87EF-4162-84CB-D2087E1C2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3788"/>
              <a:ext cx="94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09" name="Rectangle 117">
              <a:extLst>
                <a:ext uri="{FF2B5EF4-FFF2-40B4-BE49-F238E27FC236}">
                  <a16:creationId xmlns:a16="http://schemas.microsoft.com/office/drawing/2014/main" id="{7CAE70CF-AF46-4B66-8EEC-2C1BEDA94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055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10" name="Rectangle 118">
              <a:extLst>
                <a:ext uri="{FF2B5EF4-FFF2-40B4-BE49-F238E27FC236}">
                  <a16:creationId xmlns:a16="http://schemas.microsoft.com/office/drawing/2014/main" id="{B2CD50F8-18BE-40EA-A661-375F36F7C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161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11" name="Rectangle 119">
              <a:extLst>
                <a:ext uri="{FF2B5EF4-FFF2-40B4-BE49-F238E27FC236}">
                  <a16:creationId xmlns:a16="http://schemas.microsoft.com/office/drawing/2014/main" id="{F83943C4-9873-410C-BABA-B8D8EDAAA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264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12" name="Rectangle 120">
              <a:extLst>
                <a:ext uri="{FF2B5EF4-FFF2-40B4-BE49-F238E27FC236}">
                  <a16:creationId xmlns:a16="http://schemas.microsoft.com/office/drawing/2014/main" id="{73D138E6-9DD2-43EC-AAE1-F8B562F25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370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13" name="Rectangle 121">
              <a:extLst>
                <a:ext uri="{FF2B5EF4-FFF2-40B4-BE49-F238E27FC236}">
                  <a16:creationId xmlns:a16="http://schemas.microsoft.com/office/drawing/2014/main" id="{4ACC2ECB-269E-46A4-A246-FC2DCFF9C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474"/>
              <a:ext cx="92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14" name="Rectangle 122">
              <a:extLst>
                <a:ext uri="{FF2B5EF4-FFF2-40B4-BE49-F238E27FC236}">
                  <a16:creationId xmlns:a16="http://schemas.microsoft.com/office/drawing/2014/main" id="{E9675A93-C680-4AE9-AECF-C05778DBD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578"/>
              <a:ext cx="92" cy="9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15" name="Rectangle 123">
              <a:extLst>
                <a:ext uri="{FF2B5EF4-FFF2-40B4-BE49-F238E27FC236}">
                  <a16:creationId xmlns:a16="http://schemas.microsoft.com/office/drawing/2014/main" id="{AEC34DE5-D159-4F0E-93DF-6486C99F1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683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16" name="Rectangle 124">
              <a:extLst>
                <a:ext uri="{FF2B5EF4-FFF2-40B4-BE49-F238E27FC236}">
                  <a16:creationId xmlns:a16="http://schemas.microsoft.com/office/drawing/2014/main" id="{0042DFE0-C670-43E0-8DAB-783A28C43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788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17" name="Rectangle 125">
              <a:extLst>
                <a:ext uri="{FF2B5EF4-FFF2-40B4-BE49-F238E27FC236}">
                  <a16:creationId xmlns:a16="http://schemas.microsoft.com/office/drawing/2014/main" id="{4BF1CFC2-BD0A-429E-8C76-7AAD0A981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055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18" name="Rectangle 126">
              <a:extLst>
                <a:ext uri="{FF2B5EF4-FFF2-40B4-BE49-F238E27FC236}">
                  <a16:creationId xmlns:a16="http://schemas.microsoft.com/office/drawing/2014/main" id="{20EAB3AC-561D-4178-8DEE-AF58E853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161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19" name="Rectangle 127">
              <a:extLst>
                <a:ext uri="{FF2B5EF4-FFF2-40B4-BE49-F238E27FC236}">
                  <a16:creationId xmlns:a16="http://schemas.microsoft.com/office/drawing/2014/main" id="{A73118CB-106F-4411-84E3-7C402EB4A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264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20" name="Rectangle 128">
              <a:extLst>
                <a:ext uri="{FF2B5EF4-FFF2-40B4-BE49-F238E27FC236}">
                  <a16:creationId xmlns:a16="http://schemas.microsoft.com/office/drawing/2014/main" id="{BC510692-B0EC-4404-B848-667080919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370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21" name="Rectangle 129">
              <a:extLst>
                <a:ext uri="{FF2B5EF4-FFF2-40B4-BE49-F238E27FC236}">
                  <a16:creationId xmlns:a16="http://schemas.microsoft.com/office/drawing/2014/main" id="{D9A01A6F-04E8-41F6-89D0-A33D6BD1D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474"/>
              <a:ext cx="92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22" name="Rectangle 130">
              <a:extLst>
                <a:ext uri="{FF2B5EF4-FFF2-40B4-BE49-F238E27FC236}">
                  <a16:creationId xmlns:a16="http://schemas.microsoft.com/office/drawing/2014/main" id="{FBA0141F-AFAE-4736-B71A-A2DEF0E20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578"/>
              <a:ext cx="92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23" name="Rectangle 131">
              <a:extLst>
                <a:ext uri="{FF2B5EF4-FFF2-40B4-BE49-F238E27FC236}">
                  <a16:creationId xmlns:a16="http://schemas.microsoft.com/office/drawing/2014/main" id="{991B28B8-44B5-40D1-968B-496175B68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683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24" name="Rectangle 132">
              <a:extLst>
                <a:ext uri="{FF2B5EF4-FFF2-40B4-BE49-F238E27FC236}">
                  <a16:creationId xmlns:a16="http://schemas.microsoft.com/office/drawing/2014/main" id="{FFAB1965-3D31-4C51-8A36-85708F21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788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390" name="Group 198">
            <a:extLst>
              <a:ext uri="{FF2B5EF4-FFF2-40B4-BE49-F238E27FC236}">
                <a16:creationId xmlns:a16="http://schemas.microsoft.com/office/drawing/2014/main" id="{A06AAE86-5AFD-4080-9D2B-A1A347955807}"/>
              </a:ext>
            </a:extLst>
          </p:cNvPr>
          <p:cNvGrpSpPr>
            <a:grpSpLocks/>
          </p:cNvGrpSpPr>
          <p:nvPr/>
        </p:nvGrpSpPr>
        <p:grpSpPr bwMode="auto">
          <a:xfrm>
            <a:off x="3244645" y="5276850"/>
            <a:ext cx="1309688" cy="1309688"/>
            <a:chOff x="2048" y="3056"/>
            <a:chExt cx="825" cy="825"/>
          </a:xfrm>
        </p:grpSpPr>
        <p:sp>
          <p:nvSpPr>
            <p:cNvPr id="8326" name="Rectangle 134">
              <a:extLst>
                <a:ext uri="{FF2B5EF4-FFF2-40B4-BE49-F238E27FC236}">
                  <a16:creationId xmlns:a16="http://schemas.microsoft.com/office/drawing/2014/main" id="{6446400A-F0C5-4BB9-A8CA-D9265DCED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056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27" name="Rectangle 135">
              <a:extLst>
                <a:ext uri="{FF2B5EF4-FFF2-40B4-BE49-F238E27FC236}">
                  <a16:creationId xmlns:a16="http://schemas.microsoft.com/office/drawing/2014/main" id="{ADC2C53D-DB97-4142-872B-33A13C62A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161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28" name="Rectangle 136">
              <a:extLst>
                <a:ext uri="{FF2B5EF4-FFF2-40B4-BE49-F238E27FC236}">
                  <a16:creationId xmlns:a16="http://schemas.microsoft.com/office/drawing/2014/main" id="{6AC5F922-01EE-4CA6-A166-22DD6AFF8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264"/>
              <a:ext cx="92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29" name="Rectangle 137">
              <a:extLst>
                <a:ext uri="{FF2B5EF4-FFF2-40B4-BE49-F238E27FC236}">
                  <a16:creationId xmlns:a16="http://schemas.microsoft.com/office/drawing/2014/main" id="{48513C19-AFB6-43C6-AB4C-C4AEE5629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370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30" name="Rectangle 138">
              <a:extLst>
                <a:ext uri="{FF2B5EF4-FFF2-40B4-BE49-F238E27FC236}">
                  <a16:creationId xmlns:a16="http://schemas.microsoft.com/office/drawing/2014/main" id="{96C23780-4D0F-45EF-90B2-37B0ADA6D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474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31" name="Rectangle 139">
              <a:extLst>
                <a:ext uri="{FF2B5EF4-FFF2-40B4-BE49-F238E27FC236}">
                  <a16:creationId xmlns:a16="http://schemas.microsoft.com/office/drawing/2014/main" id="{FBDC18EA-5E65-4259-84AA-90060ADCD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579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32" name="Rectangle 140">
              <a:extLst>
                <a:ext uri="{FF2B5EF4-FFF2-40B4-BE49-F238E27FC236}">
                  <a16:creationId xmlns:a16="http://schemas.microsoft.com/office/drawing/2014/main" id="{504BA8ED-24FB-420C-BDB6-0ED353526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683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33" name="Rectangle 141">
              <a:extLst>
                <a:ext uri="{FF2B5EF4-FFF2-40B4-BE49-F238E27FC236}">
                  <a16:creationId xmlns:a16="http://schemas.microsoft.com/office/drawing/2014/main" id="{A9728A5B-80CE-44AB-AB6E-39F896730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3788"/>
              <a:ext cx="92" cy="9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34" name="Rectangle 142">
              <a:extLst>
                <a:ext uri="{FF2B5EF4-FFF2-40B4-BE49-F238E27FC236}">
                  <a16:creationId xmlns:a16="http://schemas.microsoft.com/office/drawing/2014/main" id="{C00838AA-3FD4-4DA5-A5FD-7AB52C718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3056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35" name="Rectangle 143">
              <a:extLst>
                <a:ext uri="{FF2B5EF4-FFF2-40B4-BE49-F238E27FC236}">
                  <a16:creationId xmlns:a16="http://schemas.microsoft.com/office/drawing/2014/main" id="{ADA2B2D7-62FA-4A6A-8EC1-F4F1714A4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3161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36" name="Rectangle 144">
              <a:extLst>
                <a:ext uri="{FF2B5EF4-FFF2-40B4-BE49-F238E27FC236}">
                  <a16:creationId xmlns:a16="http://schemas.microsoft.com/office/drawing/2014/main" id="{5B528C4A-1087-4C40-B5EB-884800E19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3264"/>
              <a:ext cx="93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37" name="Rectangle 145">
              <a:extLst>
                <a:ext uri="{FF2B5EF4-FFF2-40B4-BE49-F238E27FC236}">
                  <a16:creationId xmlns:a16="http://schemas.microsoft.com/office/drawing/2014/main" id="{A373454F-792A-4CBE-890F-3067C9A00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3370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38" name="Rectangle 146">
              <a:extLst>
                <a:ext uri="{FF2B5EF4-FFF2-40B4-BE49-F238E27FC236}">
                  <a16:creationId xmlns:a16="http://schemas.microsoft.com/office/drawing/2014/main" id="{9FD73AA3-B281-47B3-86A0-8B4A2CA0C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3474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39" name="Rectangle 147">
              <a:extLst>
                <a:ext uri="{FF2B5EF4-FFF2-40B4-BE49-F238E27FC236}">
                  <a16:creationId xmlns:a16="http://schemas.microsoft.com/office/drawing/2014/main" id="{12065BDB-215D-4405-A536-AFAD986C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3579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40" name="Rectangle 148">
              <a:extLst>
                <a:ext uri="{FF2B5EF4-FFF2-40B4-BE49-F238E27FC236}">
                  <a16:creationId xmlns:a16="http://schemas.microsoft.com/office/drawing/2014/main" id="{B09E01C8-957F-45E8-B374-F8DE1C5F6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3683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41" name="Rectangle 149">
              <a:extLst>
                <a:ext uri="{FF2B5EF4-FFF2-40B4-BE49-F238E27FC236}">
                  <a16:creationId xmlns:a16="http://schemas.microsoft.com/office/drawing/2014/main" id="{9F66BA90-A78A-4478-813F-B07B102A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3788"/>
              <a:ext cx="93" cy="9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42" name="Rectangle 150">
              <a:extLst>
                <a:ext uri="{FF2B5EF4-FFF2-40B4-BE49-F238E27FC236}">
                  <a16:creationId xmlns:a16="http://schemas.microsoft.com/office/drawing/2014/main" id="{2E900F47-74ED-4E0F-B179-0F131E38E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056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43" name="Rectangle 151">
              <a:extLst>
                <a:ext uri="{FF2B5EF4-FFF2-40B4-BE49-F238E27FC236}">
                  <a16:creationId xmlns:a16="http://schemas.microsoft.com/office/drawing/2014/main" id="{4B70B50D-FA50-4166-8831-4B4FDF2DB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61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44" name="Rectangle 152">
              <a:extLst>
                <a:ext uri="{FF2B5EF4-FFF2-40B4-BE49-F238E27FC236}">
                  <a16:creationId xmlns:a16="http://schemas.microsoft.com/office/drawing/2014/main" id="{6559DC02-9502-4072-8480-2EAA0F54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264"/>
              <a:ext cx="93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45" name="Rectangle 153">
              <a:extLst>
                <a:ext uri="{FF2B5EF4-FFF2-40B4-BE49-F238E27FC236}">
                  <a16:creationId xmlns:a16="http://schemas.microsoft.com/office/drawing/2014/main" id="{CEA85823-7105-448B-89EB-28864B1C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370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46" name="Rectangle 154">
              <a:extLst>
                <a:ext uri="{FF2B5EF4-FFF2-40B4-BE49-F238E27FC236}">
                  <a16:creationId xmlns:a16="http://schemas.microsoft.com/office/drawing/2014/main" id="{338F0B54-16E2-45F3-817B-429B5504C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474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47" name="Rectangle 155">
              <a:extLst>
                <a:ext uri="{FF2B5EF4-FFF2-40B4-BE49-F238E27FC236}">
                  <a16:creationId xmlns:a16="http://schemas.microsoft.com/office/drawing/2014/main" id="{22044410-9486-460D-8221-E080BCA7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579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48" name="Rectangle 156">
              <a:extLst>
                <a:ext uri="{FF2B5EF4-FFF2-40B4-BE49-F238E27FC236}">
                  <a16:creationId xmlns:a16="http://schemas.microsoft.com/office/drawing/2014/main" id="{AFA1ACC5-3BAF-45E2-AFC7-D9224FF73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683"/>
              <a:ext cx="93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49" name="Rectangle 157">
              <a:extLst>
                <a:ext uri="{FF2B5EF4-FFF2-40B4-BE49-F238E27FC236}">
                  <a16:creationId xmlns:a16="http://schemas.microsoft.com/office/drawing/2014/main" id="{3A065DA0-698F-409C-9EFD-7D1DE7798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788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50" name="Rectangle 158">
              <a:extLst>
                <a:ext uri="{FF2B5EF4-FFF2-40B4-BE49-F238E27FC236}">
                  <a16:creationId xmlns:a16="http://schemas.microsoft.com/office/drawing/2014/main" id="{9B41FB9D-502A-4071-98EA-A379174B6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3056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51" name="Rectangle 159">
              <a:extLst>
                <a:ext uri="{FF2B5EF4-FFF2-40B4-BE49-F238E27FC236}">
                  <a16:creationId xmlns:a16="http://schemas.microsoft.com/office/drawing/2014/main" id="{4EC3215E-A907-43E5-B800-0B6F5DF5F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3161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52" name="Rectangle 160">
              <a:extLst>
                <a:ext uri="{FF2B5EF4-FFF2-40B4-BE49-F238E27FC236}">
                  <a16:creationId xmlns:a16="http://schemas.microsoft.com/office/drawing/2014/main" id="{AC588323-02F8-4860-ACDF-BC4AD386F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3264"/>
              <a:ext cx="92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53" name="Rectangle 161">
              <a:extLst>
                <a:ext uri="{FF2B5EF4-FFF2-40B4-BE49-F238E27FC236}">
                  <a16:creationId xmlns:a16="http://schemas.microsoft.com/office/drawing/2014/main" id="{AB36670D-594D-49F4-A41D-22CD647F1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3370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54" name="Rectangle 162">
              <a:extLst>
                <a:ext uri="{FF2B5EF4-FFF2-40B4-BE49-F238E27FC236}">
                  <a16:creationId xmlns:a16="http://schemas.microsoft.com/office/drawing/2014/main" id="{38B7AC60-7017-4D36-B4D1-C44DB9B53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3474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55" name="Rectangle 163">
              <a:extLst>
                <a:ext uri="{FF2B5EF4-FFF2-40B4-BE49-F238E27FC236}">
                  <a16:creationId xmlns:a16="http://schemas.microsoft.com/office/drawing/2014/main" id="{51FBB430-078E-49AA-BE9C-E14FA56DC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3579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56" name="Rectangle 164">
              <a:extLst>
                <a:ext uri="{FF2B5EF4-FFF2-40B4-BE49-F238E27FC236}">
                  <a16:creationId xmlns:a16="http://schemas.microsoft.com/office/drawing/2014/main" id="{D40A04DD-008D-40C2-8D2F-6A8D966E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3683"/>
              <a:ext cx="92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57" name="Rectangle 165">
              <a:extLst>
                <a:ext uri="{FF2B5EF4-FFF2-40B4-BE49-F238E27FC236}">
                  <a16:creationId xmlns:a16="http://schemas.microsoft.com/office/drawing/2014/main" id="{53FEE465-2F75-4744-851F-79EA56908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3788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58" name="Rectangle 166">
              <a:extLst>
                <a:ext uri="{FF2B5EF4-FFF2-40B4-BE49-F238E27FC236}">
                  <a16:creationId xmlns:a16="http://schemas.microsoft.com/office/drawing/2014/main" id="{AA0BBBAD-12E8-4DB5-A5E1-3F97CBECA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056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59" name="Rectangle 167">
              <a:extLst>
                <a:ext uri="{FF2B5EF4-FFF2-40B4-BE49-F238E27FC236}">
                  <a16:creationId xmlns:a16="http://schemas.microsoft.com/office/drawing/2014/main" id="{2AB1D4F2-0BE8-42F5-A763-4196EE616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161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60" name="Rectangle 168">
              <a:extLst>
                <a:ext uri="{FF2B5EF4-FFF2-40B4-BE49-F238E27FC236}">
                  <a16:creationId xmlns:a16="http://schemas.microsoft.com/office/drawing/2014/main" id="{917503E7-7A4A-4269-960B-543C2199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264"/>
              <a:ext cx="92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61" name="Rectangle 169">
              <a:extLst>
                <a:ext uri="{FF2B5EF4-FFF2-40B4-BE49-F238E27FC236}">
                  <a16:creationId xmlns:a16="http://schemas.microsoft.com/office/drawing/2014/main" id="{55D1B420-D129-47E6-BE0E-C2ACB32C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370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62" name="Rectangle 170">
              <a:extLst>
                <a:ext uri="{FF2B5EF4-FFF2-40B4-BE49-F238E27FC236}">
                  <a16:creationId xmlns:a16="http://schemas.microsoft.com/office/drawing/2014/main" id="{BEEE09BD-9931-4C0F-9BB1-00790D271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474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63" name="Rectangle 171">
              <a:extLst>
                <a:ext uri="{FF2B5EF4-FFF2-40B4-BE49-F238E27FC236}">
                  <a16:creationId xmlns:a16="http://schemas.microsoft.com/office/drawing/2014/main" id="{9CBEC8F0-4404-4AA7-B079-C119E0067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579"/>
              <a:ext cx="92" cy="9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64" name="Rectangle 172">
              <a:extLst>
                <a:ext uri="{FF2B5EF4-FFF2-40B4-BE49-F238E27FC236}">
                  <a16:creationId xmlns:a16="http://schemas.microsoft.com/office/drawing/2014/main" id="{785A9A02-51A1-43DB-A552-C3A540C7C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683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65" name="Rectangle 173">
              <a:extLst>
                <a:ext uri="{FF2B5EF4-FFF2-40B4-BE49-F238E27FC236}">
                  <a16:creationId xmlns:a16="http://schemas.microsoft.com/office/drawing/2014/main" id="{CBDCDCFB-6C5D-4CDE-8D19-5581755F8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788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66" name="Rectangle 174">
              <a:extLst>
                <a:ext uri="{FF2B5EF4-FFF2-40B4-BE49-F238E27FC236}">
                  <a16:creationId xmlns:a16="http://schemas.microsoft.com/office/drawing/2014/main" id="{0A368DBF-4D86-4AC1-BB4B-28C7B58FA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3056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67" name="Rectangle 175">
              <a:extLst>
                <a:ext uri="{FF2B5EF4-FFF2-40B4-BE49-F238E27FC236}">
                  <a16:creationId xmlns:a16="http://schemas.microsoft.com/office/drawing/2014/main" id="{A156A282-DA0A-4160-B0F5-8EC597C1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3161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68" name="Rectangle 176">
              <a:extLst>
                <a:ext uri="{FF2B5EF4-FFF2-40B4-BE49-F238E27FC236}">
                  <a16:creationId xmlns:a16="http://schemas.microsoft.com/office/drawing/2014/main" id="{8A67FEA3-A4F7-4F77-9FCE-E74FE075A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3264"/>
              <a:ext cx="93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69" name="Rectangle 177">
              <a:extLst>
                <a:ext uri="{FF2B5EF4-FFF2-40B4-BE49-F238E27FC236}">
                  <a16:creationId xmlns:a16="http://schemas.microsoft.com/office/drawing/2014/main" id="{F1BD477E-6249-4145-9311-AFAD95DF5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3370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70" name="Rectangle 178">
              <a:extLst>
                <a:ext uri="{FF2B5EF4-FFF2-40B4-BE49-F238E27FC236}">
                  <a16:creationId xmlns:a16="http://schemas.microsoft.com/office/drawing/2014/main" id="{FBA2F5A9-D9F7-4C2A-A980-2569D25D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3474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71" name="Rectangle 179">
              <a:extLst>
                <a:ext uri="{FF2B5EF4-FFF2-40B4-BE49-F238E27FC236}">
                  <a16:creationId xmlns:a16="http://schemas.microsoft.com/office/drawing/2014/main" id="{AAC75ACC-EF60-469B-9294-8003E9AF8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3579"/>
              <a:ext cx="93" cy="9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72" name="Rectangle 180">
              <a:extLst>
                <a:ext uri="{FF2B5EF4-FFF2-40B4-BE49-F238E27FC236}">
                  <a16:creationId xmlns:a16="http://schemas.microsoft.com/office/drawing/2014/main" id="{9C438E4C-2B84-4485-93CF-A6A7B3048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3683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73" name="Rectangle 181">
              <a:extLst>
                <a:ext uri="{FF2B5EF4-FFF2-40B4-BE49-F238E27FC236}">
                  <a16:creationId xmlns:a16="http://schemas.microsoft.com/office/drawing/2014/main" id="{33CEF87F-3160-4828-807B-596FE50F5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3788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74" name="Rectangle 182">
              <a:extLst>
                <a:ext uri="{FF2B5EF4-FFF2-40B4-BE49-F238E27FC236}">
                  <a16:creationId xmlns:a16="http://schemas.microsoft.com/office/drawing/2014/main" id="{996D5707-96FA-412C-A113-01F34140B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056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75" name="Rectangle 183">
              <a:extLst>
                <a:ext uri="{FF2B5EF4-FFF2-40B4-BE49-F238E27FC236}">
                  <a16:creationId xmlns:a16="http://schemas.microsoft.com/office/drawing/2014/main" id="{7713A010-6761-47F4-A0A8-F235241CB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161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76" name="Rectangle 184">
              <a:extLst>
                <a:ext uri="{FF2B5EF4-FFF2-40B4-BE49-F238E27FC236}">
                  <a16:creationId xmlns:a16="http://schemas.microsoft.com/office/drawing/2014/main" id="{92ED1BBE-78C9-46C6-A931-3A2AF09DD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264"/>
              <a:ext cx="93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77" name="Rectangle 185">
              <a:extLst>
                <a:ext uri="{FF2B5EF4-FFF2-40B4-BE49-F238E27FC236}">
                  <a16:creationId xmlns:a16="http://schemas.microsoft.com/office/drawing/2014/main" id="{49174798-B77B-4711-B645-2EB96A47F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370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78" name="Rectangle 186">
              <a:extLst>
                <a:ext uri="{FF2B5EF4-FFF2-40B4-BE49-F238E27FC236}">
                  <a16:creationId xmlns:a16="http://schemas.microsoft.com/office/drawing/2014/main" id="{BDBB3A89-3617-4A72-BB19-D09A3D661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474"/>
              <a:ext cx="93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79" name="Rectangle 187">
              <a:extLst>
                <a:ext uri="{FF2B5EF4-FFF2-40B4-BE49-F238E27FC236}">
                  <a16:creationId xmlns:a16="http://schemas.microsoft.com/office/drawing/2014/main" id="{9651F56B-9405-4AF9-AD02-8BFF10FBB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579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80" name="Rectangle 188">
              <a:extLst>
                <a:ext uri="{FF2B5EF4-FFF2-40B4-BE49-F238E27FC236}">
                  <a16:creationId xmlns:a16="http://schemas.microsoft.com/office/drawing/2014/main" id="{FBBFD0E7-8749-44AF-B485-4FDDD1892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683"/>
              <a:ext cx="93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81" name="Rectangle 189">
              <a:extLst>
                <a:ext uri="{FF2B5EF4-FFF2-40B4-BE49-F238E27FC236}">
                  <a16:creationId xmlns:a16="http://schemas.microsoft.com/office/drawing/2014/main" id="{272BFF7F-496E-4177-B4F2-3721E4121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788"/>
              <a:ext cx="93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82" name="Rectangle 190">
              <a:extLst>
                <a:ext uri="{FF2B5EF4-FFF2-40B4-BE49-F238E27FC236}">
                  <a16:creationId xmlns:a16="http://schemas.microsoft.com/office/drawing/2014/main" id="{0C02A99E-3E81-4855-AC8A-B35EF04F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056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83" name="Rectangle 191">
              <a:extLst>
                <a:ext uri="{FF2B5EF4-FFF2-40B4-BE49-F238E27FC236}">
                  <a16:creationId xmlns:a16="http://schemas.microsoft.com/office/drawing/2014/main" id="{08D4C7C8-7AE4-4168-95E7-F0D96FA7D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161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84" name="Rectangle 192">
              <a:extLst>
                <a:ext uri="{FF2B5EF4-FFF2-40B4-BE49-F238E27FC236}">
                  <a16:creationId xmlns:a16="http://schemas.microsoft.com/office/drawing/2014/main" id="{D5221067-EE67-433C-ACDF-2BA948301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264"/>
              <a:ext cx="92" cy="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85" name="Rectangle 193">
              <a:extLst>
                <a:ext uri="{FF2B5EF4-FFF2-40B4-BE49-F238E27FC236}">
                  <a16:creationId xmlns:a16="http://schemas.microsoft.com/office/drawing/2014/main" id="{309A396F-08D2-4409-9519-A3FDFA069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370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86" name="Rectangle 194">
              <a:extLst>
                <a:ext uri="{FF2B5EF4-FFF2-40B4-BE49-F238E27FC236}">
                  <a16:creationId xmlns:a16="http://schemas.microsoft.com/office/drawing/2014/main" id="{93021BB7-4435-4755-9638-733783CC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474"/>
              <a:ext cx="92" cy="9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87" name="Rectangle 195">
              <a:extLst>
                <a:ext uri="{FF2B5EF4-FFF2-40B4-BE49-F238E27FC236}">
                  <a16:creationId xmlns:a16="http://schemas.microsoft.com/office/drawing/2014/main" id="{60C3F286-7699-4B6E-A9D7-CA1E45779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579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88" name="Rectangle 196">
              <a:extLst>
                <a:ext uri="{FF2B5EF4-FFF2-40B4-BE49-F238E27FC236}">
                  <a16:creationId xmlns:a16="http://schemas.microsoft.com/office/drawing/2014/main" id="{7A1C6182-6583-4443-B99D-249BE2BF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683"/>
              <a:ext cx="92" cy="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89" name="Rectangle 197">
              <a:extLst>
                <a:ext uri="{FF2B5EF4-FFF2-40B4-BE49-F238E27FC236}">
                  <a16:creationId xmlns:a16="http://schemas.microsoft.com/office/drawing/2014/main" id="{E60C919B-4F07-4403-A404-0F4FC050B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788"/>
              <a:ext cx="92" cy="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8394" name="Group 202">
            <a:extLst>
              <a:ext uri="{FF2B5EF4-FFF2-40B4-BE49-F238E27FC236}">
                <a16:creationId xmlns:a16="http://schemas.microsoft.com/office/drawing/2014/main" id="{C0002DD9-6D5A-4AA4-8173-2D9D9B4CA9A5}"/>
              </a:ext>
            </a:extLst>
          </p:cNvPr>
          <p:cNvGrpSpPr>
            <a:grpSpLocks/>
          </p:cNvGrpSpPr>
          <p:nvPr/>
        </p:nvGrpSpPr>
        <p:grpSpPr bwMode="auto">
          <a:xfrm>
            <a:off x="6843713" y="5528059"/>
            <a:ext cx="1614487" cy="947737"/>
            <a:chOff x="4141" y="3197"/>
            <a:chExt cx="1017" cy="597"/>
          </a:xfrm>
        </p:grpSpPr>
        <p:sp>
          <p:nvSpPr>
            <p:cNvPr id="8391" name="Line 199">
              <a:extLst>
                <a:ext uri="{FF2B5EF4-FFF2-40B4-BE49-F238E27FC236}">
                  <a16:creationId xmlns:a16="http://schemas.microsoft.com/office/drawing/2014/main" id="{73CA272F-D448-4C67-BE2E-4DDBF816A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3249"/>
              <a:ext cx="545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392" name="Line 200">
              <a:extLst>
                <a:ext uri="{FF2B5EF4-FFF2-40B4-BE49-F238E27FC236}">
                  <a16:creationId xmlns:a16="http://schemas.microsoft.com/office/drawing/2014/main" id="{6DB2230F-7C02-43FA-B405-381C36997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1" y="3207"/>
              <a:ext cx="9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393" name="Line 201">
              <a:extLst>
                <a:ext uri="{FF2B5EF4-FFF2-40B4-BE49-F238E27FC236}">
                  <a16:creationId xmlns:a16="http://schemas.microsoft.com/office/drawing/2014/main" id="{18647774-6D44-4C1E-8307-637850187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9" y="3197"/>
              <a:ext cx="389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50201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6D2A5D3-9E17-4736-978D-45EA2C08A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31800"/>
            <a:ext cx="8686800" cy="9096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DDA Line Algorithm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{Based on the parametric equation of a line}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3123280-6EEF-44CC-A789-DFC02871B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828800"/>
            <a:ext cx="87630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Procedure DDA(X1,Y1,X2,Y2 :Integer);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Var 	Length, I	:Integer;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X, Y,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Xinc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Yinc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:Real;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Length := ABS(X2 - X1);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If ABS(Y2 - Y1)  &gt; Length Then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	Length := ABS(Y2-Y1);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Xinc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:= (X2 - X1)/Length;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Yinc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:= (Y2 - Y1)/Length;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X := X1;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Y := Y1;</a:t>
            </a:r>
          </a:p>
          <a:p>
            <a:pPr>
              <a:buFontTx/>
              <a:buNone/>
            </a:pPr>
            <a:r>
              <a:rPr lang="en-US" altLang="en-US" sz="1400" dirty="0"/>
              <a:t>	</a:t>
            </a:r>
            <a:endParaRPr lang="en-US" altLang="en-US" sz="1800" dirty="0"/>
          </a:p>
          <a:p>
            <a:pPr algn="ctr">
              <a:buFontTx/>
              <a:buNone/>
            </a:pP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DDA (</a:t>
            </a:r>
            <a:r>
              <a:rPr lang="en-US" alt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differential analyzer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creates good lines but it is too time </a:t>
            </a:r>
          </a:p>
          <a:p>
            <a:pPr algn="just">
              <a:buFontTx/>
              <a:buNone/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 due to the round function and long operations on real values.</a:t>
            </a:r>
          </a:p>
          <a:p>
            <a:pPr>
              <a:buFontTx/>
              <a:buNone/>
            </a:pPr>
            <a:endParaRPr lang="en-US" altLang="en-US" sz="1800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84E8A470-E193-4FB6-A8F8-355C642AE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215" y="2209800"/>
            <a:ext cx="3886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400" u="none" dirty="0">
                <a:latin typeface="Times New Roman" panose="02020603050405020304" pitchFamily="18" charset="0"/>
              </a:rPr>
              <a:t>	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For I := 0 To Length Do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	Begin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		Plot(Round(X), Round(Y));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		X := X + </a:t>
            </a:r>
            <a:r>
              <a:rPr lang="en-US" altLang="en-US" sz="1900" dirty="0" err="1">
                <a:latin typeface="Times New Roman" pitchFamily="18" charset="0"/>
                <a:cs typeface="Times New Roman" pitchFamily="18" charset="0"/>
              </a:rPr>
              <a:t>Xinc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		Y := Y + </a:t>
            </a:r>
            <a:r>
              <a:rPr lang="en-US" altLang="en-US" sz="1900" dirty="0" err="1">
                <a:latin typeface="Times New Roman" pitchFamily="18" charset="0"/>
                <a:cs typeface="Times New Roman" pitchFamily="18" charset="0"/>
              </a:rPr>
              <a:t>Yinc</a:t>
            </a:r>
            <a:endParaRPr lang="en-US" altLang="en-US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	End  {For}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End;  {DDA}</a:t>
            </a:r>
          </a:p>
          <a:p>
            <a:pPr>
              <a:spcBef>
                <a:spcPct val="20000"/>
              </a:spcBef>
            </a:pPr>
            <a:endParaRPr lang="en-US" altLang="en-US" u="none" dirty="0">
              <a:latin typeface="Times New Roman" panose="02020603050405020304" pitchFamily="18" charset="0"/>
            </a:endParaRPr>
          </a:p>
          <a:p>
            <a:pPr latinLnBrk="1">
              <a:spcBef>
                <a:spcPct val="20000"/>
              </a:spcBef>
            </a:pPr>
            <a:endParaRPr lang="en-US" altLang="en-US" u="none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B9E061-E3C6-4497-A73D-3CD9B2F9B395}"/>
              </a:ext>
            </a:extLst>
          </p:cNvPr>
          <p:cNvGrpSpPr/>
          <p:nvPr/>
        </p:nvGrpSpPr>
        <p:grpSpPr>
          <a:xfrm>
            <a:off x="152399" y="1828800"/>
            <a:ext cx="8229601" cy="3352800"/>
            <a:chOff x="1073150" y="1600200"/>
            <a:chExt cx="7531100" cy="3352800"/>
          </a:xfrm>
        </p:grpSpPr>
        <p:sp>
          <p:nvSpPr>
            <p:cNvPr id="9221" name="Rectangle 5">
              <a:extLst>
                <a:ext uri="{FF2B5EF4-FFF2-40B4-BE49-F238E27FC236}">
                  <a16:creationId xmlns:a16="http://schemas.microsoft.com/office/drawing/2014/main" id="{7D64E368-5A52-4404-BD86-F3D92FF7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150" y="1606550"/>
              <a:ext cx="7531100" cy="3340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2" name="Line 6">
              <a:extLst>
                <a:ext uri="{FF2B5EF4-FFF2-40B4-BE49-F238E27FC236}">
                  <a16:creationId xmlns:a16="http://schemas.microsoft.com/office/drawing/2014/main" id="{68E31908-CD66-487D-B4EA-7D24F48DD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1600200"/>
              <a:ext cx="0" cy="3352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093856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6FE3F02-A81F-402B-8A85-706DCF746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500" y="431800"/>
            <a:ext cx="29591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DDA Example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FD33B1A-5243-441C-9670-9D6AE27B6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3152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1800"/>
              <a:t>Compute which pixels should be turned on to represent the line from (6,9) to (11,12).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Length := Max of (ABS(11-6), ABS(12-9)) = 5</a:t>
            </a:r>
          </a:p>
          <a:p>
            <a:pPr>
              <a:buFontTx/>
              <a:buNone/>
            </a:pPr>
            <a:r>
              <a:rPr lang="en-US" altLang="en-US" sz="1800"/>
              <a:t>Xinc := 1</a:t>
            </a:r>
          </a:p>
          <a:p>
            <a:pPr>
              <a:buFontTx/>
              <a:buNone/>
            </a:pPr>
            <a:r>
              <a:rPr lang="en-US" altLang="en-US" sz="1800"/>
              <a:t>Yinc := 0.6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Values computed are:</a:t>
            </a:r>
          </a:p>
          <a:p>
            <a:pPr>
              <a:buFontTx/>
              <a:buNone/>
            </a:pPr>
            <a:r>
              <a:rPr lang="en-US" altLang="en-US" sz="1800"/>
              <a:t>  	(6,9),   (7,9.6), </a:t>
            </a:r>
          </a:p>
          <a:p>
            <a:pPr>
              <a:buFontTx/>
              <a:buNone/>
            </a:pPr>
            <a:r>
              <a:rPr lang="en-US" altLang="en-US" sz="1800"/>
              <a:t>	(8,10.2),  (9,10.8),</a:t>
            </a:r>
          </a:p>
          <a:p>
            <a:pPr>
              <a:buFontTx/>
              <a:buNone/>
            </a:pPr>
            <a:r>
              <a:rPr lang="en-US" altLang="en-US" sz="1800"/>
              <a:t>	(10,11.4),  (11,12)</a:t>
            </a:r>
          </a:p>
          <a:p>
            <a:pPr>
              <a:buFontTx/>
              <a:buNone/>
            </a:pPr>
            <a:endParaRPr lang="en-US" altLang="en-US" sz="180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D6B5992-B590-42FD-8833-BC18FC25936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908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93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DDA Algorithm…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F0D28-9F43-46C7-A4C2-B003DB65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3500"/>
            <a:ext cx="8534400" cy="541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541</Words>
  <Application>Microsoft Office PowerPoint</Application>
  <PresentationFormat>On-screen Show (4:3)</PresentationFormat>
  <Paragraphs>79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Digital Differential Analyzer Line Drawing Algorithm</vt:lpstr>
      <vt:lpstr>A Straight Line Segment</vt:lpstr>
      <vt:lpstr>Line Equations</vt:lpstr>
      <vt:lpstr>Line Equations…</vt:lpstr>
      <vt:lpstr>DDA Algorithm</vt:lpstr>
      <vt:lpstr>Basic Line and Circle Algorithms</vt:lpstr>
      <vt:lpstr>Simple DDA Line Algorithm {Based on the parametric equation of a line}</vt:lpstr>
      <vt:lpstr>DDA Example</vt:lpstr>
      <vt:lpstr>DDA Algorithm…</vt:lpstr>
      <vt:lpstr>DDA Algorithm…</vt:lpstr>
    </vt:vector>
  </TitlesOfParts>
  <Company>Teacher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Kasun Ranga Wijeweera</dc:creator>
  <cp:lastModifiedBy>alka leekha</cp:lastModifiedBy>
  <cp:revision>310</cp:revision>
  <dcterms:created xsi:type="dcterms:W3CDTF">2013-01-20T06:20:27Z</dcterms:created>
  <dcterms:modified xsi:type="dcterms:W3CDTF">2017-08-10T05:07:13Z</dcterms:modified>
</cp:coreProperties>
</file>