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7" r:id="rId7"/>
    <p:sldId id="270" r:id="rId8"/>
    <p:sldId id="269" r:id="rId9"/>
    <p:sldId id="268" r:id="rId10"/>
    <p:sldId id="276" r:id="rId11"/>
    <p:sldId id="275" r:id="rId12"/>
    <p:sldId id="274" r:id="rId13"/>
    <p:sldId id="273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722A-EF9E-4C37-B215-734DD767608A}" type="datetimeFigureOut">
              <a:rPr lang="en-US" smtClean="0"/>
              <a:pPr/>
              <a:t>9/5/2017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EFC2-9369-41C2-BA0E-FCF1E6F20AE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oncept• The trade union came in to being as an agent of  workers and working class.• Over the years workers struggled h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55" y="571528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Structure of Trade union in India • In India trade unions are affiliated by two types of organization. • The national fed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unctions of Trade Unions• As par as the trade union act 1926, to secure better wage  and living condition for workers.•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• Militant Functions  One set of activities performed by trade unions leads to the betterment  of the position of their m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• Fraternal Functions    Another set of activities performed by trade unions aims at rendering help to its    members in 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 INTRAMURAL ACTIVITIES: It refer to welfare schemes of unions,  which are carried on with in the four wall of the organiz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Trade un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• A continuous association of wage earners for the purpose of  maintaining and improving the condition of their working 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68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haracteristics………..• Trade union are voluntary association of either employee or  employer or independent workers• Trad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Why UNION???• Trade union emerged due to group psychology• Trade union is an organizing centre, it provide the  locus fo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 descr="THEORIES /APPROCHES OF Trade UnionIndustrial Democracy Approach by Webbs:The trade union is the extension of principle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Reformist Union• It aim to retain the present structure of capitalist society.• They want to maintain the usual employee-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68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Revolutionary Unions• It seek to achieve their objectives by destroying the existing capitalist  structure and replacing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Membership structure: as par the variation in the composition of members Craft union: it covers all workers engage in a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Staff union:• it’s a combination of craft union and industrial relation  is called staff union.• Staff union is mostly f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param</dc:creator>
  <cp:lastModifiedBy>param</cp:lastModifiedBy>
  <cp:revision>5</cp:revision>
  <dcterms:created xsi:type="dcterms:W3CDTF">2017-09-04T17:55:28Z</dcterms:created>
  <dcterms:modified xsi:type="dcterms:W3CDTF">2017-09-05T06:01:20Z</dcterms:modified>
</cp:coreProperties>
</file>