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4AA1-A369-4160-9BF2-040BEEAB0FDF}" type="datetimeFigureOut">
              <a:rPr lang="en-US" smtClean="0"/>
              <a:t>9/4/2017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E9F8-62E4-4E5E-9CC1-50FB5C46B4E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WPM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SUGGESTION SCHEME QUALITY CIRCLES&#10;•It is important group technique&#10;used by Japan in their industries.&#10;•To involvement of 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718" cy="6704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 BHEL stands for “Bharat Heavy Electricals&#10;Limited “&#10; According to BHEL ,WPM is the process, by&#10;which authority &amp; resp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 Experience .&#10; Possibilities .&#10; People building and mutual development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849031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Worker’s participation in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 Increase worker's SATISFACTION from work .&#10; Increase PRODUCTIVITY with joint efforts .&#10; Generate a “WE” feeling among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58280" cy="6650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INFORMATIVE&#10;PARTICIPATION&#10;Share the information&#10;&amp; get review from&#10;worker&#10;e.g. balance sheet,&#10;market condition,etc&#10;No righ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ADMINISTRATIVE&#10;PARTICIPATION&#10;greater share of works in discharge&#10;of managerial functions.&#10;Allowing workers a little more&#10;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8501090" cy="63824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ADMINISTRATIVE&#10;PARTICIPATION&#10;greater share of works in discharge&#10;of managerial functions.&#10;Allowing workers a little more&#10;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76950" cy="4562476"/>
          </a:xfrm>
          <a:prstGeom prst="rect">
            <a:avLst/>
          </a:prstGeom>
          <a:noFill/>
        </p:spPr>
      </p:pic>
      <p:pic>
        <p:nvPicPr>
          <p:cNvPr id="8196" name="Picture 4" descr="1. Clarity of Objectives&#10;2. Free Flow of Information&#10;3. Democratic Attitude&#10;4. Mutual Faith&#10;5. Strong &amp; Democratic union&#10;6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INDIRECT&#10;REPRESENTATIVE:&#10;Introduced by govt.&#10;through legal&#10;Provisions or&#10;Notifications.&#10;E.g.Works Committee,&#10;Joint manage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Royal govt .policy on labour&#10;and wpm&#10; In 1920 constituted JOINT&#10;COMMITTES in their printing&#10;&amp; railways.&#10; This policy ad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WORKS COMMITTEE&#10; Consist of equal number of&#10;representatives of both&#10;employers &amp; workers.&#10; Sort out differences of opini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445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WORKER DIRECTORS&#10;JOINT MANAGEMENT&#10;COUNCIL&#10; Worker’s representatives are&#10;taken on the BOD.&#10; The elected by all the worke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On-screen Show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WPM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WPM </dc:title>
  <dc:creator>param</dc:creator>
  <cp:lastModifiedBy>param</cp:lastModifiedBy>
  <cp:revision>1</cp:revision>
  <dcterms:created xsi:type="dcterms:W3CDTF">2017-09-04T17:34:49Z</dcterms:created>
  <dcterms:modified xsi:type="dcterms:W3CDTF">2017-09-04T17:40:05Z</dcterms:modified>
</cp:coreProperties>
</file>