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8" r:id="rId3"/>
    <p:sldId id="310" r:id="rId4"/>
    <p:sldId id="309"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D998487-E9EA-472B-8386-56DE8F635644}" type="datetimeFigureOut">
              <a:rPr lang="en-US" smtClean="0"/>
              <a:pPr/>
              <a:t>8/21/2015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98D8-AAB8-4369-A4CC-81BF269F681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998487-E9EA-472B-8386-56DE8F635644}" type="datetimeFigureOut">
              <a:rPr lang="en-US" smtClean="0"/>
              <a:pPr/>
              <a:t>8/21/2015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98D8-AAB8-4369-A4CC-81BF269F681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998487-E9EA-472B-8386-56DE8F635644}" type="datetimeFigureOut">
              <a:rPr lang="en-US" smtClean="0"/>
              <a:pPr/>
              <a:t>8/21/2015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98D8-AAB8-4369-A4CC-81BF269F681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998487-E9EA-472B-8386-56DE8F635644}" type="datetimeFigureOut">
              <a:rPr lang="en-US" smtClean="0"/>
              <a:pPr/>
              <a:t>8/21/2015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98D8-AAB8-4369-A4CC-81BF269F681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998487-E9EA-472B-8386-56DE8F635644}" type="datetimeFigureOut">
              <a:rPr lang="en-US" smtClean="0"/>
              <a:pPr/>
              <a:t>8/21/2015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98D8-AAB8-4369-A4CC-81BF269F681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D998487-E9EA-472B-8386-56DE8F635644}" type="datetimeFigureOut">
              <a:rPr lang="en-US" smtClean="0"/>
              <a:pPr/>
              <a:t>8/21/2015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9798D8-AAB8-4369-A4CC-81BF269F681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D998487-E9EA-472B-8386-56DE8F635644}" type="datetimeFigureOut">
              <a:rPr lang="en-US" smtClean="0"/>
              <a:pPr/>
              <a:t>8/21/2015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9798D8-AAB8-4369-A4CC-81BF269F681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D998487-E9EA-472B-8386-56DE8F635644}" type="datetimeFigureOut">
              <a:rPr lang="en-US" smtClean="0"/>
              <a:pPr/>
              <a:t>8/21/2015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9798D8-AAB8-4369-A4CC-81BF269F681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98487-E9EA-472B-8386-56DE8F635644}" type="datetimeFigureOut">
              <a:rPr lang="en-US" smtClean="0"/>
              <a:pPr/>
              <a:t>8/21/2015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9798D8-AAB8-4369-A4CC-81BF269F681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998487-E9EA-472B-8386-56DE8F635644}" type="datetimeFigureOut">
              <a:rPr lang="en-US" smtClean="0"/>
              <a:pPr/>
              <a:t>8/21/2015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9798D8-AAB8-4369-A4CC-81BF269F681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998487-E9EA-472B-8386-56DE8F635644}" type="datetimeFigureOut">
              <a:rPr lang="en-US" smtClean="0"/>
              <a:pPr/>
              <a:t>8/21/2015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9798D8-AAB8-4369-A4CC-81BF269F681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98487-E9EA-472B-8386-56DE8F635644}" type="datetimeFigureOut">
              <a:rPr lang="en-US" smtClean="0"/>
              <a:pPr/>
              <a:t>8/21/2015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798D8-AAB8-4369-A4CC-81BF269F681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mj-lt"/>
              </a:rPr>
              <a:t>Disadvantages of Array</a:t>
            </a:r>
            <a:endParaRPr lang="en-US" sz="4800" dirty="0">
              <a:solidFill>
                <a:schemeClr val="bg1"/>
              </a:solidFill>
              <a:latin typeface="+mj-lt"/>
            </a:endParaRPr>
          </a:p>
        </p:txBody>
      </p:sp>
      <p:sp>
        <p:nvSpPr>
          <p:cNvPr id="7171" name="Rectangle 3"/>
          <p:cNvSpPr txBox="1">
            <a:spLocks noChangeArrowheads="1"/>
          </p:cNvSpPr>
          <p:nvPr/>
        </p:nvSpPr>
        <p:spPr bwMode="auto">
          <a:xfrm>
            <a:off x="214282" y="1295400"/>
            <a:ext cx="8929718" cy="2133600"/>
          </a:xfrm>
          <a:prstGeom prst="rect">
            <a:avLst/>
          </a:prstGeom>
          <a:noFill/>
          <a:ln w="9525">
            <a:noFill/>
            <a:miter lim="800000"/>
            <a:headEnd/>
            <a:tailEnd/>
          </a:ln>
        </p:spPr>
        <p:txBody>
          <a:bodyPr/>
          <a:lstStyle/>
          <a:p>
            <a:pPr marL="342900" indent="-342900">
              <a:lnSpc>
                <a:spcPct val="150000"/>
              </a:lnSpc>
              <a:spcBef>
                <a:spcPct val="20000"/>
              </a:spcBef>
            </a:pPr>
            <a:r>
              <a:rPr lang="en-IN" sz="2400" dirty="0" smtClean="0"/>
              <a:t>Arrays can be used to store linear data of similar types, but  arrays have following limitations.</a:t>
            </a:r>
            <a:br>
              <a:rPr lang="en-IN" sz="2400" dirty="0" smtClean="0"/>
            </a:br>
            <a:r>
              <a:rPr lang="en-IN" sz="2400" b="1" dirty="0" smtClean="0"/>
              <a:t>1)</a:t>
            </a:r>
            <a:r>
              <a:rPr lang="en-IN" sz="2400" dirty="0" smtClean="0"/>
              <a:t> The size of the arrays is fixed: So we must know the upper limit on the number of elements in advance. Also, generally, the allocated memory is equal to the upper limit irrespective of the usage.</a:t>
            </a:r>
            <a:br>
              <a:rPr lang="en-IN" sz="2400" dirty="0" smtClean="0"/>
            </a:br>
            <a:r>
              <a:rPr lang="en-IN" sz="2400" b="1" dirty="0" smtClean="0"/>
              <a:t>2)</a:t>
            </a:r>
            <a:r>
              <a:rPr lang="en-IN" sz="2400" dirty="0" smtClean="0"/>
              <a:t> Inserting a new element in an array of elements is expensive, because room has to be created for the new elements and to create room existing elements have to shifted.</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Searching for Val 4 in Linked List</a:t>
            </a:r>
          </a:p>
        </p:txBody>
      </p:sp>
      <p:grpSp>
        <p:nvGrpSpPr>
          <p:cNvPr id="2" name="Group 3"/>
          <p:cNvGrpSpPr>
            <a:grpSpLocks/>
          </p:cNvGrpSpPr>
          <p:nvPr/>
        </p:nvGrpSpPr>
        <p:grpSpPr bwMode="auto">
          <a:xfrm>
            <a:off x="2209800" y="2057400"/>
            <a:ext cx="4572000" cy="228600"/>
            <a:chOff x="792" y="4183"/>
            <a:chExt cx="2880" cy="144"/>
          </a:xfrm>
        </p:grpSpPr>
        <p:sp>
          <p:nvSpPr>
            <p:cNvPr id="15431" name="Rectangle 4"/>
            <p:cNvSpPr>
              <a:spLocks noChangeArrowheads="1"/>
            </p:cNvSpPr>
            <p:nvPr/>
          </p:nvSpPr>
          <p:spPr bwMode="auto">
            <a:xfrm>
              <a:off x="792"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15432" name="Rectangle 5"/>
            <p:cNvSpPr>
              <a:spLocks noChangeArrowheads="1"/>
            </p:cNvSpPr>
            <p:nvPr/>
          </p:nvSpPr>
          <p:spPr bwMode="auto">
            <a:xfrm>
              <a:off x="936"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5433" name="Line 6"/>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15434" name="Rectangle 7"/>
            <p:cNvSpPr>
              <a:spLocks noChangeArrowheads="1"/>
            </p:cNvSpPr>
            <p:nvPr/>
          </p:nvSpPr>
          <p:spPr bwMode="auto">
            <a:xfrm>
              <a:off x="1224"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15435" name="Rectangle 8"/>
            <p:cNvSpPr>
              <a:spLocks noChangeArrowheads="1"/>
            </p:cNvSpPr>
            <p:nvPr/>
          </p:nvSpPr>
          <p:spPr bwMode="auto">
            <a:xfrm>
              <a:off x="1368"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436" name="Line 9"/>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IN"/>
            </a:p>
          </p:txBody>
        </p:sp>
        <p:sp>
          <p:nvSpPr>
            <p:cNvPr id="15437" name="Rectangle 10"/>
            <p:cNvSpPr>
              <a:spLocks noChangeArrowheads="1"/>
            </p:cNvSpPr>
            <p:nvPr/>
          </p:nvSpPr>
          <p:spPr bwMode="auto">
            <a:xfrm>
              <a:off x="1656"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15438" name="Rectangle 11"/>
            <p:cNvSpPr>
              <a:spLocks noChangeArrowheads="1"/>
            </p:cNvSpPr>
            <p:nvPr/>
          </p:nvSpPr>
          <p:spPr bwMode="auto">
            <a:xfrm>
              <a:off x="1800"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439" name="Line 12"/>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IN"/>
            </a:p>
          </p:txBody>
        </p:sp>
        <p:sp>
          <p:nvSpPr>
            <p:cNvPr id="15440" name="Rectangle 13"/>
            <p:cNvSpPr>
              <a:spLocks noChangeArrowheads="1"/>
            </p:cNvSpPr>
            <p:nvPr/>
          </p:nvSpPr>
          <p:spPr bwMode="auto">
            <a:xfrm>
              <a:off x="2088"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15441" name="Rectangle 14"/>
            <p:cNvSpPr>
              <a:spLocks noChangeArrowheads="1"/>
            </p:cNvSpPr>
            <p:nvPr/>
          </p:nvSpPr>
          <p:spPr bwMode="auto">
            <a:xfrm>
              <a:off x="2232"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442" name="Line 15"/>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IN"/>
            </a:p>
          </p:txBody>
        </p:sp>
        <p:sp>
          <p:nvSpPr>
            <p:cNvPr id="15443" name="Rectangle 16"/>
            <p:cNvSpPr>
              <a:spLocks noChangeArrowheads="1"/>
            </p:cNvSpPr>
            <p:nvPr/>
          </p:nvSpPr>
          <p:spPr bwMode="auto">
            <a:xfrm>
              <a:off x="2520"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15444" name="Rectangle 17"/>
            <p:cNvSpPr>
              <a:spLocks noChangeArrowheads="1"/>
            </p:cNvSpPr>
            <p:nvPr/>
          </p:nvSpPr>
          <p:spPr bwMode="auto">
            <a:xfrm>
              <a:off x="2664"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445" name="Line 18"/>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15446" name="Rectangle 19"/>
            <p:cNvSpPr>
              <a:spLocks noChangeArrowheads="1"/>
            </p:cNvSpPr>
            <p:nvPr/>
          </p:nvSpPr>
          <p:spPr bwMode="auto">
            <a:xfrm>
              <a:off x="2952"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15447" name="Rectangle 20"/>
            <p:cNvSpPr>
              <a:spLocks noChangeArrowheads="1"/>
            </p:cNvSpPr>
            <p:nvPr/>
          </p:nvSpPr>
          <p:spPr bwMode="auto">
            <a:xfrm>
              <a:off x="3096"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448" name="Line 21"/>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IN"/>
            </a:p>
          </p:txBody>
        </p:sp>
        <p:sp>
          <p:nvSpPr>
            <p:cNvPr id="15449" name="Rectangle 22"/>
            <p:cNvSpPr>
              <a:spLocks noChangeArrowheads="1"/>
            </p:cNvSpPr>
            <p:nvPr/>
          </p:nvSpPr>
          <p:spPr bwMode="auto">
            <a:xfrm>
              <a:off x="3384"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15450" name="Rectangle 23"/>
            <p:cNvSpPr>
              <a:spLocks noChangeArrowheads="1"/>
            </p:cNvSpPr>
            <p:nvPr/>
          </p:nvSpPr>
          <p:spPr bwMode="auto">
            <a:xfrm>
              <a:off x="3528" y="4183"/>
              <a:ext cx="144" cy="144"/>
            </a:xfrm>
            <a:prstGeom prst="rect">
              <a:avLst/>
            </a:prstGeom>
            <a:solidFill>
              <a:srgbClr val="FFFFFF"/>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grpSp>
      <p:sp>
        <p:nvSpPr>
          <p:cNvPr id="15364" name="Rectangle 24"/>
          <p:cNvSpPr>
            <a:spLocks noChangeArrowheads="1"/>
          </p:cNvSpPr>
          <p:nvPr/>
        </p:nvSpPr>
        <p:spPr bwMode="auto">
          <a:xfrm>
            <a:off x="2209800" y="2408238"/>
            <a:ext cx="533400" cy="284162"/>
          </a:xfrm>
          <a:prstGeom prst="rect">
            <a:avLst/>
          </a:prstGeom>
          <a:noFill/>
          <a:ln w="9525">
            <a:solidFill>
              <a:schemeClr val="tx1"/>
            </a:solidFill>
            <a:miter lim="800000"/>
            <a:headEnd/>
            <a:tailEnd/>
          </a:ln>
          <a:effectLst/>
        </p:spPr>
        <p:txBody>
          <a:bodyPr anchor="ctr">
            <a:spAutoFit/>
          </a:bodyPr>
          <a:lstStyle/>
          <a:p>
            <a:pPr eaLnBrk="0" hangingPunct="0"/>
            <a:r>
              <a:rPr lang="en-US" sz="1200">
                <a:latin typeface="Verdana" pitchFamily="34" charset="0"/>
              </a:rPr>
              <a:t>PTR</a:t>
            </a:r>
          </a:p>
        </p:txBody>
      </p:sp>
      <p:grpSp>
        <p:nvGrpSpPr>
          <p:cNvPr id="3" name="Group 25"/>
          <p:cNvGrpSpPr>
            <a:grpSpLocks/>
          </p:cNvGrpSpPr>
          <p:nvPr/>
        </p:nvGrpSpPr>
        <p:grpSpPr bwMode="auto">
          <a:xfrm>
            <a:off x="2209800" y="2971800"/>
            <a:ext cx="4572000" cy="228600"/>
            <a:chOff x="792" y="933"/>
            <a:chExt cx="2880" cy="144"/>
          </a:xfrm>
        </p:grpSpPr>
        <p:sp>
          <p:nvSpPr>
            <p:cNvPr id="15411" name="Rectangle 26"/>
            <p:cNvSpPr>
              <a:spLocks noChangeArrowheads="1"/>
            </p:cNvSpPr>
            <p:nvPr/>
          </p:nvSpPr>
          <p:spPr bwMode="auto">
            <a:xfrm>
              <a:off x="792" y="93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15412" name="Rectangle 27"/>
            <p:cNvSpPr>
              <a:spLocks noChangeArrowheads="1"/>
            </p:cNvSpPr>
            <p:nvPr/>
          </p:nvSpPr>
          <p:spPr bwMode="auto">
            <a:xfrm>
              <a:off x="936" y="93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413" name="Line 28"/>
            <p:cNvSpPr>
              <a:spLocks noChangeShapeType="1"/>
            </p:cNvSpPr>
            <p:nvPr/>
          </p:nvSpPr>
          <p:spPr bwMode="auto">
            <a:xfrm>
              <a:off x="1008" y="1005"/>
              <a:ext cx="216" cy="0"/>
            </a:xfrm>
            <a:prstGeom prst="line">
              <a:avLst/>
            </a:prstGeom>
            <a:noFill/>
            <a:ln w="9525">
              <a:solidFill>
                <a:schemeClr val="tx1"/>
              </a:solidFill>
              <a:round/>
              <a:headEnd/>
              <a:tailEnd type="triangle" w="med" len="med"/>
            </a:ln>
          </p:spPr>
          <p:txBody>
            <a:bodyPr/>
            <a:lstStyle/>
            <a:p>
              <a:endParaRPr lang="en-IN"/>
            </a:p>
          </p:txBody>
        </p:sp>
        <p:sp>
          <p:nvSpPr>
            <p:cNvPr id="15414" name="Rectangle 29"/>
            <p:cNvSpPr>
              <a:spLocks noChangeArrowheads="1"/>
            </p:cNvSpPr>
            <p:nvPr/>
          </p:nvSpPr>
          <p:spPr bwMode="auto">
            <a:xfrm>
              <a:off x="1224" y="93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15415" name="Rectangle 30"/>
            <p:cNvSpPr>
              <a:spLocks noChangeArrowheads="1"/>
            </p:cNvSpPr>
            <p:nvPr/>
          </p:nvSpPr>
          <p:spPr bwMode="auto">
            <a:xfrm>
              <a:off x="1368" y="93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5416" name="Line 31"/>
            <p:cNvSpPr>
              <a:spLocks noChangeShapeType="1"/>
            </p:cNvSpPr>
            <p:nvPr/>
          </p:nvSpPr>
          <p:spPr bwMode="auto">
            <a:xfrm>
              <a:off x="1440" y="1005"/>
              <a:ext cx="216" cy="0"/>
            </a:xfrm>
            <a:prstGeom prst="line">
              <a:avLst/>
            </a:prstGeom>
            <a:noFill/>
            <a:ln w="9525">
              <a:solidFill>
                <a:schemeClr val="tx1"/>
              </a:solidFill>
              <a:round/>
              <a:headEnd/>
              <a:tailEnd type="triangle" w="med" len="med"/>
            </a:ln>
          </p:spPr>
          <p:txBody>
            <a:bodyPr/>
            <a:lstStyle/>
            <a:p>
              <a:endParaRPr lang="en-IN"/>
            </a:p>
          </p:txBody>
        </p:sp>
        <p:sp>
          <p:nvSpPr>
            <p:cNvPr id="15417" name="Rectangle 32"/>
            <p:cNvSpPr>
              <a:spLocks noChangeArrowheads="1"/>
            </p:cNvSpPr>
            <p:nvPr/>
          </p:nvSpPr>
          <p:spPr bwMode="auto">
            <a:xfrm>
              <a:off x="1656" y="93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15418" name="Rectangle 33"/>
            <p:cNvSpPr>
              <a:spLocks noChangeArrowheads="1"/>
            </p:cNvSpPr>
            <p:nvPr/>
          </p:nvSpPr>
          <p:spPr bwMode="auto">
            <a:xfrm>
              <a:off x="1800" y="93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419" name="Line 34"/>
            <p:cNvSpPr>
              <a:spLocks noChangeShapeType="1"/>
            </p:cNvSpPr>
            <p:nvPr/>
          </p:nvSpPr>
          <p:spPr bwMode="auto">
            <a:xfrm>
              <a:off x="1872" y="1005"/>
              <a:ext cx="216" cy="0"/>
            </a:xfrm>
            <a:prstGeom prst="line">
              <a:avLst/>
            </a:prstGeom>
            <a:noFill/>
            <a:ln w="9525">
              <a:solidFill>
                <a:schemeClr val="tx1"/>
              </a:solidFill>
              <a:round/>
              <a:headEnd/>
              <a:tailEnd type="triangle" w="med" len="med"/>
            </a:ln>
          </p:spPr>
          <p:txBody>
            <a:bodyPr/>
            <a:lstStyle/>
            <a:p>
              <a:endParaRPr lang="en-IN"/>
            </a:p>
          </p:txBody>
        </p:sp>
        <p:sp>
          <p:nvSpPr>
            <p:cNvPr id="15420" name="Rectangle 35"/>
            <p:cNvSpPr>
              <a:spLocks noChangeArrowheads="1"/>
            </p:cNvSpPr>
            <p:nvPr/>
          </p:nvSpPr>
          <p:spPr bwMode="auto">
            <a:xfrm>
              <a:off x="2088" y="93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15421" name="Rectangle 36"/>
            <p:cNvSpPr>
              <a:spLocks noChangeArrowheads="1"/>
            </p:cNvSpPr>
            <p:nvPr/>
          </p:nvSpPr>
          <p:spPr bwMode="auto">
            <a:xfrm>
              <a:off x="2232" y="93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422" name="Line 37"/>
            <p:cNvSpPr>
              <a:spLocks noChangeShapeType="1"/>
            </p:cNvSpPr>
            <p:nvPr/>
          </p:nvSpPr>
          <p:spPr bwMode="auto">
            <a:xfrm>
              <a:off x="2304" y="1005"/>
              <a:ext cx="216" cy="0"/>
            </a:xfrm>
            <a:prstGeom prst="line">
              <a:avLst/>
            </a:prstGeom>
            <a:noFill/>
            <a:ln w="9525">
              <a:solidFill>
                <a:schemeClr val="tx1"/>
              </a:solidFill>
              <a:round/>
              <a:headEnd/>
              <a:tailEnd type="triangle" w="med" len="med"/>
            </a:ln>
          </p:spPr>
          <p:txBody>
            <a:bodyPr/>
            <a:lstStyle/>
            <a:p>
              <a:endParaRPr lang="en-IN"/>
            </a:p>
          </p:txBody>
        </p:sp>
        <p:sp>
          <p:nvSpPr>
            <p:cNvPr id="15423" name="Rectangle 38"/>
            <p:cNvSpPr>
              <a:spLocks noChangeArrowheads="1"/>
            </p:cNvSpPr>
            <p:nvPr/>
          </p:nvSpPr>
          <p:spPr bwMode="auto">
            <a:xfrm>
              <a:off x="2520" y="93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15424" name="Rectangle 39"/>
            <p:cNvSpPr>
              <a:spLocks noChangeArrowheads="1"/>
            </p:cNvSpPr>
            <p:nvPr/>
          </p:nvSpPr>
          <p:spPr bwMode="auto">
            <a:xfrm>
              <a:off x="2664" y="93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425" name="Line 40"/>
            <p:cNvSpPr>
              <a:spLocks noChangeShapeType="1"/>
            </p:cNvSpPr>
            <p:nvPr/>
          </p:nvSpPr>
          <p:spPr bwMode="auto">
            <a:xfrm>
              <a:off x="2736" y="1005"/>
              <a:ext cx="216" cy="0"/>
            </a:xfrm>
            <a:prstGeom prst="line">
              <a:avLst/>
            </a:prstGeom>
            <a:noFill/>
            <a:ln w="9525">
              <a:solidFill>
                <a:schemeClr val="tx1"/>
              </a:solidFill>
              <a:round/>
              <a:headEnd/>
              <a:tailEnd type="triangle" w="med" len="med"/>
            </a:ln>
          </p:spPr>
          <p:txBody>
            <a:bodyPr/>
            <a:lstStyle/>
            <a:p>
              <a:endParaRPr lang="en-IN"/>
            </a:p>
          </p:txBody>
        </p:sp>
        <p:sp>
          <p:nvSpPr>
            <p:cNvPr id="15426" name="Rectangle 41"/>
            <p:cNvSpPr>
              <a:spLocks noChangeArrowheads="1"/>
            </p:cNvSpPr>
            <p:nvPr/>
          </p:nvSpPr>
          <p:spPr bwMode="auto">
            <a:xfrm>
              <a:off x="2952" y="93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15427" name="Rectangle 42"/>
            <p:cNvSpPr>
              <a:spLocks noChangeArrowheads="1"/>
            </p:cNvSpPr>
            <p:nvPr/>
          </p:nvSpPr>
          <p:spPr bwMode="auto">
            <a:xfrm>
              <a:off x="3096" y="93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428" name="Line 43"/>
            <p:cNvSpPr>
              <a:spLocks noChangeShapeType="1"/>
            </p:cNvSpPr>
            <p:nvPr/>
          </p:nvSpPr>
          <p:spPr bwMode="auto">
            <a:xfrm>
              <a:off x="3168" y="1005"/>
              <a:ext cx="216" cy="0"/>
            </a:xfrm>
            <a:prstGeom prst="line">
              <a:avLst/>
            </a:prstGeom>
            <a:noFill/>
            <a:ln w="9525">
              <a:solidFill>
                <a:schemeClr val="tx1"/>
              </a:solidFill>
              <a:round/>
              <a:headEnd/>
              <a:tailEnd type="triangle" w="med" len="med"/>
            </a:ln>
          </p:spPr>
          <p:txBody>
            <a:bodyPr/>
            <a:lstStyle/>
            <a:p>
              <a:endParaRPr lang="en-IN"/>
            </a:p>
          </p:txBody>
        </p:sp>
        <p:sp>
          <p:nvSpPr>
            <p:cNvPr id="15429" name="Rectangle 44"/>
            <p:cNvSpPr>
              <a:spLocks noChangeArrowheads="1"/>
            </p:cNvSpPr>
            <p:nvPr/>
          </p:nvSpPr>
          <p:spPr bwMode="auto">
            <a:xfrm>
              <a:off x="3384" y="93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15430" name="Rectangle 45"/>
            <p:cNvSpPr>
              <a:spLocks noChangeArrowheads="1"/>
            </p:cNvSpPr>
            <p:nvPr/>
          </p:nvSpPr>
          <p:spPr bwMode="auto">
            <a:xfrm>
              <a:off x="3528" y="933"/>
              <a:ext cx="144" cy="144"/>
            </a:xfrm>
            <a:prstGeom prst="rect">
              <a:avLst/>
            </a:prstGeom>
            <a:solidFill>
              <a:srgbClr val="FFFFFF"/>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grpSp>
      <p:sp>
        <p:nvSpPr>
          <p:cNvPr id="15366" name="Rectangle 46"/>
          <p:cNvSpPr>
            <a:spLocks noChangeArrowheads="1"/>
          </p:cNvSpPr>
          <p:nvPr/>
        </p:nvSpPr>
        <p:spPr bwMode="auto">
          <a:xfrm>
            <a:off x="2895600" y="3348038"/>
            <a:ext cx="485775" cy="284162"/>
          </a:xfrm>
          <a:prstGeom prst="rect">
            <a:avLst/>
          </a:prstGeom>
          <a:noFill/>
          <a:ln w="9525">
            <a:solidFill>
              <a:schemeClr val="tx1"/>
            </a:solidFill>
            <a:miter lim="800000"/>
            <a:headEnd/>
            <a:tailEnd/>
          </a:ln>
          <a:effectLst/>
        </p:spPr>
        <p:txBody>
          <a:bodyPr wrap="none" anchor="ctr">
            <a:spAutoFit/>
          </a:bodyPr>
          <a:lstStyle/>
          <a:p>
            <a:pPr algn="just"/>
            <a:r>
              <a:rPr lang="en-US" sz="1200">
                <a:latin typeface="Verdana" pitchFamily="34" charset="0"/>
              </a:rPr>
              <a:t>PTR</a:t>
            </a:r>
          </a:p>
        </p:txBody>
      </p:sp>
      <p:grpSp>
        <p:nvGrpSpPr>
          <p:cNvPr id="4" name="Group 47"/>
          <p:cNvGrpSpPr>
            <a:grpSpLocks/>
          </p:cNvGrpSpPr>
          <p:nvPr/>
        </p:nvGrpSpPr>
        <p:grpSpPr bwMode="auto">
          <a:xfrm>
            <a:off x="2209800" y="3810000"/>
            <a:ext cx="4572000" cy="228600"/>
            <a:chOff x="792" y="1540"/>
            <a:chExt cx="2880" cy="144"/>
          </a:xfrm>
        </p:grpSpPr>
        <p:sp>
          <p:nvSpPr>
            <p:cNvPr id="15391" name="Rectangle 48"/>
            <p:cNvSpPr>
              <a:spLocks noChangeArrowheads="1"/>
            </p:cNvSpPr>
            <p:nvPr/>
          </p:nvSpPr>
          <p:spPr bwMode="auto">
            <a:xfrm>
              <a:off x="792" y="1540"/>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15392" name="Rectangle 49"/>
            <p:cNvSpPr>
              <a:spLocks noChangeArrowheads="1"/>
            </p:cNvSpPr>
            <p:nvPr/>
          </p:nvSpPr>
          <p:spPr bwMode="auto">
            <a:xfrm>
              <a:off x="936" y="1540"/>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393" name="Line 50"/>
            <p:cNvSpPr>
              <a:spLocks noChangeShapeType="1"/>
            </p:cNvSpPr>
            <p:nvPr/>
          </p:nvSpPr>
          <p:spPr bwMode="auto">
            <a:xfrm>
              <a:off x="1008" y="1612"/>
              <a:ext cx="216" cy="0"/>
            </a:xfrm>
            <a:prstGeom prst="line">
              <a:avLst/>
            </a:prstGeom>
            <a:noFill/>
            <a:ln w="9525">
              <a:solidFill>
                <a:schemeClr val="tx1"/>
              </a:solidFill>
              <a:round/>
              <a:headEnd/>
              <a:tailEnd type="triangle" w="med" len="med"/>
            </a:ln>
          </p:spPr>
          <p:txBody>
            <a:bodyPr/>
            <a:lstStyle/>
            <a:p>
              <a:endParaRPr lang="en-IN"/>
            </a:p>
          </p:txBody>
        </p:sp>
        <p:sp>
          <p:nvSpPr>
            <p:cNvPr id="15394" name="Rectangle 51"/>
            <p:cNvSpPr>
              <a:spLocks noChangeArrowheads="1"/>
            </p:cNvSpPr>
            <p:nvPr/>
          </p:nvSpPr>
          <p:spPr bwMode="auto">
            <a:xfrm>
              <a:off x="1224" y="1540"/>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15395" name="Rectangle 52"/>
            <p:cNvSpPr>
              <a:spLocks noChangeArrowheads="1"/>
            </p:cNvSpPr>
            <p:nvPr/>
          </p:nvSpPr>
          <p:spPr bwMode="auto">
            <a:xfrm>
              <a:off x="1368" y="1540"/>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396" name="Line 53"/>
            <p:cNvSpPr>
              <a:spLocks noChangeShapeType="1"/>
            </p:cNvSpPr>
            <p:nvPr/>
          </p:nvSpPr>
          <p:spPr bwMode="auto">
            <a:xfrm>
              <a:off x="1440" y="1612"/>
              <a:ext cx="216" cy="0"/>
            </a:xfrm>
            <a:prstGeom prst="line">
              <a:avLst/>
            </a:prstGeom>
            <a:noFill/>
            <a:ln w="9525">
              <a:solidFill>
                <a:schemeClr val="tx1"/>
              </a:solidFill>
              <a:round/>
              <a:headEnd/>
              <a:tailEnd type="triangle" w="med" len="med"/>
            </a:ln>
          </p:spPr>
          <p:txBody>
            <a:bodyPr/>
            <a:lstStyle/>
            <a:p>
              <a:endParaRPr lang="en-IN"/>
            </a:p>
          </p:txBody>
        </p:sp>
        <p:sp>
          <p:nvSpPr>
            <p:cNvPr id="15397" name="Rectangle 54"/>
            <p:cNvSpPr>
              <a:spLocks noChangeArrowheads="1"/>
            </p:cNvSpPr>
            <p:nvPr/>
          </p:nvSpPr>
          <p:spPr bwMode="auto">
            <a:xfrm>
              <a:off x="1656" y="1540"/>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15398" name="Rectangle 55"/>
            <p:cNvSpPr>
              <a:spLocks noChangeArrowheads="1"/>
            </p:cNvSpPr>
            <p:nvPr/>
          </p:nvSpPr>
          <p:spPr bwMode="auto">
            <a:xfrm>
              <a:off x="1800" y="1540"/>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5399" name="Line 56"/>
            <p:cNvSpPr>
              <a:spLocks noChangeShapeType="1"/>
            </p:cNvSpPr>
            <p:nvPr/>
          </p:nvSpPr>
          <p:spPr bwMode="auto">
            <a:xfrm>
              <a:off x="1872" y="1612"/>
              <a:ext cx="216" cy="0"/>
            </a:xfrm>
            <a:prstGeom prst="line">
              <a:avLst/>
            </a:prstGeom>
            <a:noFill/>
            <a:ln w="9525">
              <a:solidFill>
                <a:schemeClr val="tx1"/>
              </a:solidFill>
              <a:round/>
              <a:headEnd/>
              <a:tailEnd type="triangle" w="med" len="med"/>
            </a:ln>
          </p:spPr>
          <p:txBody>
            <a:bodyPr/>
            <a:lstStyle/>
            <a:p>
              <a:endParaRPr lang="en-IN"/>
            </a:p>
          </p:txBody>
        </p:sp>
        <p:sp>
          <p:nvSpPr>
            <p:cNvPr id="15400" name="Rectangle 57"/>
            <p:cNvSpPr>
              <a:spLocks noChangeArrowheads="1"/>
            </p:cNvSpPr>
            <p:nvPr/>
          </p:nvSpPr>
          <p:spPr bwMode="auto">
            <a:xfrm>
              <a:off x="2088" y="1540"/>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15401" name="Rectangle 58"/>
            <p:cNvSpPr>
              <a:spLocks noChangeArrowheads="1"/>
            </p:cNvSpPr>
            <p:nvPr/>
          </p:nvSpPr>
          <p:spPr bwMode="auto">
            <a:xfrm>
              <a:off x="2232" y="1540"/>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402" name="Line 59"/>
            <p:cNvSpPr>
              <a:spLocks noChangeShapeType="1"/>
            </p:cNvSpPr>
            <p:nvPr/>
          </p:nvSpPr>
          <p:spPr bwMode="auto">
            <a:xfrm>
              <a:off x="2304" y="1612"/>
              <a:ext cx="216" cy="0"/>
            </a:xfrm>
            <a:prstGeom prst="line">
              <a:avLst/>
            </a:prstGeom>
            <a:noFill/>
            <a:ln w="9525">
              <a:solidFill>
                <a:schemeClr val="tx1"/>
              </a:solidFill>
              <a:round/>
              <a:headEnd/>
              <a:tailEnd type="triangle" w="med" len="med"/>
            </a:ln>
          </p:spPr>
          <p:txBody>
            <a:bodyPr/>
            <a:lstStyle/>
            <a:p>
              <a:endParaRPr lang="en-IN"/>
            </a:p>
          </p:txBody>
        </p:sp>
        <p:sp>
          <p:nvSpPr>
            <p:cNvPr id="15403" name="Rectangle 60"/>
            <p:cNvSpPr>
              <a:spLocks noChangeArrowheads="1"/>
            </p:cNvSpPr>
            <p:nvPr/>
          </p:nvSpPr>
          <p:spPr bwMode="auto">
            <a:xfrm>
              <a:off x="2520" y="1540"/>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15404" name="Rectangle 61"/>
            <p:cNvSpPr>
              <a:spLocks noChangeArrowheads="1"/>
            </p:cNvSpPr>
            <p:nvPr/>
          </p:nvSpPr>
          <p:spPr bwMode="auto">
            <a:xfrm>
              <a:off x="2664" y="1540"/>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405" name="Line 62"/>
            <p:cNvSpPr>
              <a:spLocks noChangeShapeType="1"/>
            </p:cNvSpPr>
            <p:nvPr/>
          </p:nvSpPr>
          <p:spPr bwMode="auto">
            <a:xfrm>
              <a:off x="2736" y="1612"/>
              <a:ext cx="216" cy="0"/>
            </a:xfrm>
            <a:prstGeom prst="line">
              <a:avLst/>
            </a:prstGeom>
            <a:noFill/>
            <a:ln w="9525">
              <a:solidFill>
                <a:schemeClr val="tx1"/>
              </a:solidFill>
              <a:round/>
              <a:headEnd/>
              <a:tailEnd type="triangle" w="med" len="med"/>
            </a:ln>
          </p:spPr>
          <p:txBody>
            <a:bodyPr/>
            <a:lstStyle/>
            <a:p>
              <a:endParaRPr lang="en-IN"/>
            </a:p>
          </p:txBody>
        </p:sp>
        <p:sp>
          <p:nvSpPr>
            <p:cNvPr id="15406" name="Rectangle 63"/>
            <p:cNvSpPr>
              <a:spLocks noChangeArrowheads="1"/>
            </p:cNvSpPr>
            <p:nvPr/>
          </p:nvSpPr>
          <p:spPr bwMode="auto">
            <a:xfrm>
              <a:off x="2952" y="1540"/>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15407" name="Rectangle 64"/>
            <p:cNvSpPr>
              <a:spLocks noChangeArrowheads="1"/>
            </p:cNvSpPr>
            <p:nvPr/>
          </p:nvSpPr>
          <p:spPr bwMode="auto">
            <a:xfrm>
              <a:off x="3096" y="1540"/>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408" name="Line 65"/>
            <p:cNvSpPr>
              <a:spLocks noChangeShapeType="1"/>
            </p:cNvSpPr>
            <p:nvPr/>
          </p:nvSpPr>
          <p:spPr bwMode="auto">
            <a:xfrm>
              <a:off x="3168" y="1612"/>
              <a:ext cx="216" cy="0"/>
            </a:xfrm>
            <a:prstGeom prst="line">
              <a:avLst/>
            </a:prstGeom>
            <a:noFill/>
            <a:ln w="9525">
              <a:solidFill>
                <a:schemeClr val="tx1"/>
              </a:solidFill>
              <a:round/>
              <a:headEnd/>
              <a:tailEnd type="triangle" w="med" len="med"/>
            </a:ln>
          </p:spPr>
          <p:txBody>
            <a:bodyPr/>
            <a:lstStyle/>
            <a:p>
              <a:endParaRPr lang="en-IN"/>
            </a:p>
          </p:txBody>
        </p:sp>
        <p:sp>
          <p:nvSpPr>
            <p:cNvPr id="15409" name="Rectangle 66"/>
            <p:cNvSpPr>
              <a:spLocks noChangeArrowheads="1"/>
            </p:cNvSpPr>
            <p:nvPr/>
          </p:nvSpPr>
          <p:spPr bwMode="auto">
            <a:xfrm>
              <a:off x="3384" y="1540"/>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15410" name="Rectangle 67"/>
            <p:cNvSpPr>
              <a:spLocks noChangeArrowheads="1"/>
            </p:cNvSpPr>
            <p:nvPr/>
          </p:nvSpPr>
          <p:spPr bwMode="auto">
            <a:xfrm>
              <a:off x="3528" y="1540"/>
              <a:ext cx="144" cy="144"/>
            </a:xfrm>
            <a:prstGeom prst="rect">
              <a:avLst/>
            </a:prstGeom>
            <a:solidFill>
              <a:srgbClr val="FFFFFF"/>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grpSp>
      <p:sp>
        <p:nvSpPr>
          <p:cNvPr id="15368" name="Rectangle 68"/>
          <p:cNvSpPr>
            <a:spLocks noChangeArrowheads="1"/>
          </p:cNvSpPr>
          <p:nvPr/>
        </p:nvSpPr>
        <p:spPr bwMode="auto">
          <a:xfrm>
            <a:off x="3581400" y="4068763"/>
            <a:ext cx="530225" cy="274637"/>
          </a:xfrm>
          <a:prstGeom prst="rect">
            <a:avLst/>
          </a:prstGeom>
          <a:noFill/>
          <a:ln w="9525">
            <a:solidFill>
              <a:schemeClr val="tx1"/>
            </a:solidFill>
            <a:miter lim="800000"/>
            <a:headEnd/>
            <a:tailEnd/>
          </a:ln>
          <a:effectLst/>
        </p:spPr>
        <p:txBody>
          <a:bodyPr wrap="none" anchor="ctr">
            <a:spAutoFit/>
          </a:bodyPr>
          <a:lstStyle/>
          <a:p>
            <a:r>
              <a:rPr lang="en-US" sz="1200">
                <a:latin typeface="Verdana" pitchFamily="34" charset="0"/>
              </a:rPr>
              <a:t>PTR </a:t>
            </a:r>
          </a:p>
        </p:txBody>
      </p:sp>
      <p:grpSp>
        <p:nvGrpSpPr>
          <p:cNvPr id="5" name="Group 69"/>
          <p:cNvGrpSpPr>
            <a:grpSpLocks/>
          </p:cNvGrpSpPr>
          <p:nvPr/>
        </p:nvGrpSpPr>
        <p:grpSpPr bwMode="auto">
          <a:xfrm>
            <a:off x="2209800" y="4556125"/>
            <a:ext cx="4572000" cy="228600"/>
            <a:chOff x="792" y="2147"/>
            <a:chExt cx="2880" cy="144"/>
          </a:xfrm>
        </p:grpSpPr>
        <p:sp>
          <p:nvSpPr>
            <p:cNvPr id="15371" name="Rectangle 70"/>
            <p:cNvSpPr>
              <a:spLocks noChangeArrowheads="1"/>
            </p:cNvSpPr>
            <p:nvPr/>
          </p:nvSpPr>
          <p:spPr bwMode="auto">
            <a:xfrm>
              <a:off x="792" y="2147"/>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15372" name="Rectangle 71"/>
            <p:cNvSpPr>
              <a:spLocks noChangeArrowheads="1"/>
            </p:cNvSpPr>
            <p:nvPr/>
          </p:nvSpPr>
          <p:spPr bwMode="auto">
            <a:xfrm>
              <a:off x="936" y="2147"/>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373" name="Line 72"/>
            <p:cNvSpPr>
              <a:spLocks noChangeShapeType="1"/>
            </p:cNvSpPr>
            <p:nvPr/>
          </p:nvSpPr>
          <p:spPr bwMode="auto">
            <a:xfrm>
              <a:off x="1008" y="2219"/>
              <a:ext cx="216" cy="0"/>
            </a:xfrm>
            <a:prstGeom prst="line">
              <a:avLst/>
            </a:prstGeom>
            <a:noFill/>
            <a:ln w="9525">
              <a:solidFill>
                <a:schemeClr val="tx1"/>
              </a:solidFill>
              <a:round/>
              <a:headEnd/>
              <a:tailEnd type="triangle" w="med" len="med"/>
            </a:ln>
          </p:spPr>
          <p:txBody>
            <a:bodyPr/>
            <a:lstStyle/>
            <a:p>
              <a:endParaRPr lang="en-IN"/>
            </a:p>
          </p:txBody>
        </p:sp>
        <p:sp>
          <p:nvSpPr>
            <p:cNvPr id="15374" name="Rectangle 73"/>
            <p:cNvSpPr>
              <a:spLocks noChangeArrowheads="1"/>
            </p:cNvSpPr>
            <p:nvPr/>
          </p:nvSpPr>
          <p:spPr bwMode="auto">
            <a:xfrm>
              <a:off x="1224" y="2147"/>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15375" name="Rectangle 74"/>
            <p:cNvSpPr>
              <a:spLocks noChangeArrowheads="1"/>
            </p:cNvSpPr>
            <p:nvPr/>
          </p:nvSpPr>
          <p:spPr bwMode="auto">
            <a:xfrm>
              <a:off x="1368" y="2147"/>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376" name="Line 75"/>
            <p:cNvSpPr>
              <a:spLocks noChangeShapeType="1"/>
            </p:cNvSpPr>
            <p:nvPr/>
          </p:nvSpPr>
          <p:spPr bwMode="auto">
            <a:xfrm>
              <a:off x="1440" y="2219"/>
              <a:ext cx="216" cy="0"/>
            </a:xfrm>
            <a:prstGeom prst="line">
              <a:avLst/>
            </a:prstGeom>
            <a:noFill/>
            <a:ln w="9525">
              <a:solidFill>
                <a:schemeClr val="tx1"/>
              </a:solidFill>
              <a:round/>
              <a:headEnd/>
              <a:tailEnd type="triangle" w="med" len="med"/>
            </a:ln>
          </p:spPr>
          <p:txBody>
            <a:bodyPr/>
            <a:lstStyle/>
            <a:p>
              <a:endParaRPr lang="en-IN"/>
            </a:p>
          </p:txBody>
        </p:sp>
        <p:sp>
          <p:nvSpPr>
            <p:cNvPr id="15377" name="Rectangle 76"/>
            <p:cNvSpPr>
              <a:spLocks noChangeArrowheads="1"/>
            </p:cNvSpPr>
            <p:nvPr/>
          </p:nvSpPr>
          <p:spPr bwMode="auto">
            <a:xfrm>
              <a:off x="1656" y="2147"/>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15378" name="Rectangle 77"/>
            <p:cNvSpPr>
              <a:spLocks noChangeArrowheads="1"/>
            </p:cNvSpPr>
            <p:nvPr/>
          </p:nvSpPr>
          <p:spPr bwMode="auto">
            <a:xfrm>
              <a:off x="1800" y="2147"/>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379" name="Line 78"/>
            <p:cNvSpPr>
              <a:spLocks noChangeShapeType="1"/>
            </p:cNvSpPr>
            <p:nvPr/>
          </p:nvSpPr>
          <p:spPr bwMode="auto">
            <a:xfrm>
              <a:off x="1872" y="2219"/>
              <a:ext cx="216" cy="0"/>
            </a:xfrm>
            <a:prstGeom prst="line">
              <a:avLst/>
            </a:prstGeom>
            <a:noFill/>
            <a:ln w="9525">
              <a:solidFill>
                <a:schemeClr val="tx1"/>
              </a:solidFill>
              <a:round/>
              <a:headEnd/>
              <a:tailEnd type="triangle" w="med" len="med"/>
            </a:ln>
          </p:spPr>
          <p:txBody>
            <a:bodyPr/>
            <a:lstStyle/>
            <a:p>
              <a:endParaRPr lang="en-IN"/>
            </a:p>
          </p:txBody>
        </p:sp>
        <p:sp>
          <p:nvSpPr>
            <p:cNvPr id="15380" name="Rectangle 79"/>
            <p:cNvSpPr>
              <a:spLocks noChangeArrowheads="1"/>
            </p:cNvSpPr>
            <p:nvPr/>
          </p:nvSpPr>
          <p:spPr bwMode="auto">
            <a:xfrm>
              <a:off x="2088" y="2147"/>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15381" name="Rectangle 80"/>
            <p:cNvSpPr>
              <a:spLocks noChangeArrowheads="1"/>
            </p:cNvSpPr>
            <p:nvPr/>
          </p:nvSpPr>
          <p:spPr bwMode="auto">
            <a:xfrm>
              <a:off x="2232" y="2147"/>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5382" name="Line 81"/>
            <p:cNvSpPr>
              <a:spLocks noChangeShapeType="1"/>
            </p:cNvSpPr>
            <p:nvPr/>
          </p:nvSpPr>
          <p:spPr bwMode="auto">
            <a:xfrm>
              <a:off x="2304" y="2219"/>
              <a:ext cx="216" cy="0"/>
            </a:xfrm>
            <a:prstGeom prst="line">
              <a:avLst/>
            </a:prstGeom>
            <a:noFill/>
            <a:ln w="9525">
              <a:solidFill>
                <a:schemeClr val="tx1"/>
              </a:solidFill>
              <a:round/>
              <a:headEnd/>
              <a:tailEnd type="triangle" w="med" len="med"/>
            </a:ln>
          </p:spPr>
          <p:txBody>
            <a:bodyPr/>
            <a:lstStyle/>
            <a:p>
              <a:endParaRPr lang="en-IN"/>
            </a:p>
          </p:txBody>
        </p:sp>
        <p:sp>
          <p:nvSpPr>
            <p:cNvPr id="15383" name="Rectangle 82"/>
            <p:cNvSpPr>
              <a:spLocks noChangeArrowheads="1"/>
            </p:cNvSpPr>
            <p:nvPr/>
          </p:nvSpPr>
          <p:spPr bwMode="auto">
            <a:xfrm>
              <a:off x="2520" y="2147"/>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15384" name="Rectangle 83"/>
            <p:cNvSpPr>
              <a:spLocks noChangeArrowheads="1"/>
            </p:cNvSpPr>
            <p:nvPr/>
          </p:nvSpPr>
          <p:spPr bwMode="auto">
            <a:xfrm>
              <a:off x="2664" y="2147"/>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385" name="Line 84"/>
            <p:cNvSpPr>
              <a:spLocks noChangeShapeType="1"/>
            </p:cNvSpPr>
            <p:nvPr/>
          </p:nvSpPr>
          <p:spPr bwMode="auto">
            <a:xfrm>
              <a:off x="2736" y="2219"/>
              <a:ext cx="216" cy="0"/>
            </a:xfrm>
            <a:prstGeom prst="line">
              <a:avLst/>
            </a:prstGeom>
            <a:noFill/>
            <a:ln w="9525">
              <a:solidFill>
                <a:schemeClr val="tx1"/>
              </a:solidFill>
              <a:round/>
              <a:headEnd/>
              <a:tailEnd type="triangle" w="med" len="med"/>
            </a:ln>
          </p:spPr>
          <p:txBody>
            <a:bodyPr/>
            <a:lstStyle/>
            <a:p>
              <a:endParaRPr lang="en-IN"/>
            </a:p>
          </p:txBody>
        </p:sp>
        <p:sp>
          <p:nvSpPr>
            <p:cNvPr id="15386" name="Rectangle 85"/>
            <p:cNvSpPr>
              <a:spLocks noChangeArrowheads="1"/>
            </p:cNvSpPr>
            <p:nvPr/>
          </p:nvSpPr>
          <p:spPr bwMode="auto">
            <a:xfrm>
              <a:off x="2952" y="2147"/>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15387" name="Rectangle 86"/>
            <p:cNvSpPr>
              <a:spLocks noChangeArrowheads="1"/>
            </p:cNvSpPr>
            <p:nvPr/>
          </p:nvSpPr>
          <p:spPr bwMode="auto">
            <a:xfrm>
              <a:off x="3096" y="2147"/>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15388" name="Line 87"/>
            <p:cNvSpPr>
              <a:spLocks noChangeShapeType="1"/>
            </p:cNvSpPr>
            <p:nvPr/>
          </p:nvSpPr>
          <p:spPr bwMode="auto">
            <a:xfrm>
              <a:off x="3168" y="2219"/>
              <a:ext cx="216" cy="0"/>
            </a:xfrm>
            <a:prstGeom prst="line">
              <a:avLst/>
            </a:prstGeom>
            <a:noFill/>
            <a:ln w="9525">
              <a:solidFill>
                <a:schemeClr val="tx1"/>
              </a:solidFill>
              <a:round/>
              <a:headEnd/>
              <a:tailEnd type="triangle" w="med" len="med"/>
            </a:ln>
          </p:spPr>
          <p:txBody>
            <a:bodyPr/>
            <a:lstStyle/>
            <a:p>
              <a:endParaRPr lang="en-IN"/>
            </a:p>
          </p:txBody>
        </p:sp>
        <p:sp>
          <p:nvSpPr>
            <p:cNvPr id="15389" name="Rectangle 88"/>
            <p:cNvSpPr>
              <a:spLocks noChangeArrowheads="1"/>
            </p:cNvSpPr>
            <p:nvPr/>
          </p:nvSpPr>
          <p:spPr bwMode="auto">
            <a:xfrm>
              <a:off x="3384" y="2147"/>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15390" name="Rectangle 89"/>
            <p:cNvSpPr>
              <a:spLocks noChangeArrowheads="1"/>
            </p:cNvSpPr>
            <p:nvPr/>
          </p:nvSpPr>
          <p:spPr bwMode="auto">
            <a:xfrm>
              <a:off x="3528" y="2147"/>
              <a:ext cx="144" cy="144"/>
            </a:xfrm>
            <a:prstGeom prst="rect">
              <a:avLst/>
            </a:prstGeom>
            <a:solidFill>
              <a:srgbClr val="FFFFFF"/>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grpSp>
      <p:sp>
        <p:nvSpPr>
          <p:cNvPr id="15370" name="Rectangle 90"/>
          <p:cNvSpPr>
            <a:spLocks noChangeArrowheads="1"/>
          </p:cNvSpPr>
          <p:nvPr/>
        </p:nvSpPr>
        <p:spPr bwMode="auto">
          <a:xfrm>
            <a:off x="4267200" y="4872038"/>
            <a:ext cx="539750" cy="284162"/>
          </a:xfrm>
          <a:prstGeom prst="rect">
            <a:avLst/>
          </a:prstGeom>
          <a:noFill/>
          <a:ln w="9525">
            <a:solidFill>
              <a:schemeClr val="tx1"/>
            </a:solidFill>
            <a:miter lim="800000"/>
            <a:headEnd/>
            <a:tailEnd/>
          </a:ln>
          <a:effectLst/>
        </p:spPr>
        <p:txBody>
          <a:bodyPr wrap="none" anchor="ctr">
            <a:spAutoFit/>
          </a:bodyPr>
          <a:lstStyle/>
          <a:p>
            <a:r>
              <a:rPr lang="en-US" sz="1200">
                <a:latin typeface="Verdana" pitchFamily="34" charset="0"/>
              </a:rPr>
              <a:t>PTR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Inserting a Node at the Beginning</a:t>
            </a:r>
          </a:p>
        </p:txBody>
      </p:sp>
      <p:grpSp>
        <p:nvGrpSpPr>
          <p:cNvPr id="2" name="Group 50"/>
          <p:cNvGrpSpPr>
            <a:grpSpLocks/>
          </p:cNvGrpSpPr>
          <p:nvPr/>
        </p:nvGrpSpPr>
        <p:grpSpPr bwMode="auto">
          <a:xfrm>
            <a:off x="990600" y="1295400"/>
            <a:ext cx="6096000" cy="228600"/>
            <a:chOff x="336" y="432"/>
            <a:chExt cx="3840" cy="144"/>
          </a:xfrm>
        </p:grpSpPr>
        <p:sp>
          <p:nvSpPr>
            <p:cNvPr id="16415" name="Rectangle 6"/>
            <p:cNvSpPr>
              <a:spLocks noChangeArrowheads="1"/>
            </p:cNvSpPr>
            <p:nvPr/>
          </p:nvSpPr>
          <p:spPr bwMode="auto">
            <a:xfrm>
              <a:off x="1104" y="432"/>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6416" name="Rectangle 9"/>
            <p:cNvSpPr>
              <a:spLocks noChangeArrowheads="1"/>
            </p:cNvSpPr>
            <p:nvPr/>
          </p:nvSpPr>
          <p:spPr bwMode="auto">
            <a:xfrm>
              <a:off x="1680" y="432"/>
              <a:ext cx="144" cy="144"/>
            </a:xfrm>
            <a:prstGeom prst="rect">
              <a:avLst/>
            </a:prstGeom>
            <a:solidFill>
              <a:srgbClr val="FFCC99"/>
            </a:solidFill>
            <a:ln w="9525">
              <a:solidFill>
                <a:schemeClr val="tx1"/>
              </a:solidFill>
              <a:miter lim="800000"/>
              <a:headEnd/>
              <a:tailEnd/>
            </a:ln>
          </p:spPr>
          <p:txBody>
            <a:bodyPr/>
            <a:lstStyle/>
            <a:p>
              <a:endParaRPr lang="en-US"/>
            </a:p>
          </p:txBody>
        </p:sp>
        <p:grpSp>
          <p:nvGrpSpPr>
            <p:cNvPr id="3" name="Group 49"/>
            <p:cNvGrpSpPr>
              <a:grpSpLocks/>
            </p:cNvGrpSpPr>
            <p:nvPr/>
          </p:nvGrpSpPr>
          <p:grpSpPr bwMode="auto">
            <a:xfrm>
              <a:off x="336" y="432"/>
              <a:ext cx="3840" cy="144"/>
              <a:chOff x="336" y="288"/>
              <a:chExt cx="2880" cy="144"/>
            </a:xfrm>
          </p:grpSpPr>
          <p:sp>
            <p:nvSpPr>
              <p:cNvPr id="16418" name="Rectangle 2"/>
              <p:cNvSpPr>
                <a:spLocks noChangeArrowheads="1"/>
              </p:cNvSpPr>
              <p:nvPr/>
            </p:nvSpPr>
            <p:spPr bwMode="auto">
              <a:xfrm>
                <a:off x="336" y="288"/>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16419" name="Rectangle 3"/>
              <p:cNvSpPr>
                <a:spLocks noChangeArrowheads="1"/>
              </p:cNvSpPr>
              <p:nvPr/>
            </p:nvSpPr>
            <p:spPr bwMode="auto">
              <a:xfrm>
                <a:off x="480" y="288"/>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6420" name="Line 4"/>
              <p:cNvSpPr>
                <a:spLocks noChangeShapeType="1"/>
              </p:cNvSpPr>
              <p:nvPr/>
            </p:nvSpPr>
            <p:spPr bwMode="auto">
              <a:xfrm>
                <a:off x="552" y="360"/>
                <a:ext cx="216" cy="0"/>
              </a:xfrm>
              <a:prstGeom prst="line">
                <a:avLst/>
              </a:prstGeom>
              <a:noFill/>
              <a:ln w="9525">
                <a:solidFill>
                  <a:schemeClr val="tx1"/>
                </a:solidFill>
                <a:round/>
                <a:headEnd/>
                <a:tailEnd type="triangle" w="med" len="med"/>
              </a:ln>
            </p:spPr>
            <p:txBody>
              <a:bodyPr/>
              <a:lstStyle/>
              <a:p>
                <a:endParaRPr lang="en-IN"/>
              </a:p>
            </p:txBody>
          </p:sp>
          <p:sp>
            <p:nvSpPr>
              <p:cNvPr id="16421" name="Rectangle 5"/>
              <p:cNvSpPr>
                <a:spLocks noChangeArrowheads="1"/>
              </p:cNvSpPr>
              <p:nvPr/>
            </p:nvSpPr>
            <p:spPr bwMode="auto">
              <a:xfrm>
                <a:off x="768" y="288"/>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16422" name="Line 7"/>
              <p:cNvSpPr>
                <a:spLocks noChangeShapeType="1"/>
              </p:cNvSpPr>
              <p:nvPr/>
            </p:nvSpPr>
            <p:spPr bwMode="auto">
              <a:xfrm>
                <a:off x="984" y="360"/>
                <a:ext cx="216" cy="0"/>
              </a:xfrm>
              <a:prstGeom prst="line">
                <a:avLst/>
              </a:prstGeom>
              <a:noFill/>
              <a:ln w="9525">
                <a:solidFill>
                  <a:schemeClr val="tx1"/>
                </a:solidFill>
                <a:round/>
                <a:headEnd/>
                <a:tailEnd type="triangle" w="med" len="med"/>
              </a:ln>
            </p:spPr>
            <p:txBody>
              <a:bodyPr/>
              <a:lstStyle/>
              <a:p>
                <a:endParaRPr lang="en-IN"/>
              </a:p>
            </p:txBody>
          </p:sp>
          <p:sp>
            <p:nvSpPr>
              <p:cNvPr id="16423" name="Rectangle 8"/>
              <p:cNvSpPr>
                <a:spLocks noChangeArrowheads="1"/>
              </p:cNvSpPr>
              <p:nvPr/>
            </p:nvSpPr>
            <p:spPr bwMode="auto">
              <a:xfrm>
                <a:off x="1200" y="288"/>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16424" name="Line 10"/>
              <p:cNvSpPr>
                <a:spLocks noChangeShapeType="1"/>
              </p:cNvSpPr>
              <p:nvPr/>
            </p:nvSpPr>
            <p:spPr bwMode="auto">
              <a:xfrm>
                <a:off x="1416" y="360"/>
                <a:ext cx="216" cy="0"/>
              </a:xfrm>
              <a:prstGeom prst="line">
                <a:avLst/>
              </a:prstGeom>
              <a:noFill/>
              <a:ln w="9525">
                <a:solidFill>
                  <a:schemeClr val="tx1"/>
                </a:solidFill>
                <a:round/>
                <a:headEnd/>
                <a:tailEnd type="triangle" w="med" len="med"/>
              </a:ln>
            </p:spPr>
            <p:txBody>
              <a:bodyPr/>
              <a:lstStyle/>
              <a:p>
                <a:endParaRPr lang="en-IN"/>
              </a:p>
            </p:txBody>
          </p:sp>
          <p:sp>
            <p:nvSpPr>
              <p:cNvPr id="16425" name="Rectangle 11"/>
              <p:cNvSpPr>
                <a:spLocks noChangeArrowheads="1"/>
              </p:cNvSpPr>
              <p:nvPr/>
            </p:nvSpPr>
            <p:spPr bwMode="auto">
              <a:xfrm>
                <a:off x="1632" y="288"/>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16426" name="Rectangle 12"/>
              <p:cNvSpPr>
                <a:spLocks noChangeArrowheads="1"/>
              </p:cNvSpPr>
              <p:nvPr/>
            </p:nvSpPr>
            <p:spPr bwMode="auto">
              <a:xfrm>
                <a:off x="1776" y="288"/>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6427" name="Line 13"/>
              <p:cNvSpPr>
                <a:spLocks noChangeShapeType="1"/>
              </p:cNvSpPr>
              <p:nvPr/>
            </p:nvSpPr>
            <p:spPr bwMode="auto">
              <a:xfrm>
                <a:off x="1848" y="360"/>
                <a:ext cx="216" cy="0"/>
              </a:xfrm>
              <a:prstGeom prst="line">
                <a:avLst/>
              </a:prstGeom>
              <a:noFill/>
              <a:ln w="9525">
                <a:solidFill>
                  <a:schemeClr val="tx1"/>
                </a:solidFill>
                <a:round/>
                <a:headEnd/>
                <a:tailEnd type="triangle" w="med" len="med"/>
              </a:ln>
            </p:spPr>
            <p:txBody>
              <a:bodyPr/>
              <a:lstStyle/>
              <a:p>
                <a:endParaRPr lang="en-IN"/>
              </a:p>
            </p:txBody>
          </p:sp>
          <p:sp>
            <p:nvSpPr>
              <p:cNvPr id="16428" name="Rectangle 14"/>
              <p:cNvSpPr>
                <a:spLocks noChangeArrowheads="1"/>
              </p:cNvSpPr>
              <p:nvPr/>
            </p:nvSpPr>
            <p:spPr bwMode="auto">
              <a:xfrm>
                <a:off x="2064" y="288"/>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16429" name="Rectangle 15"/>
              <p:cNvSpPr>
                <a:spLocks noChangeArrowheads="1"/>
              </p:cNvSpPr>
              <p:nvPr/>
            </p:nvSpPr>
            <p:spPr bwMode="auto">
              <a:xfrm>
                <a:off x="2208" y="288"/>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6430" name="Line 16"/>
              <p:cNvSpPr>
                <a:spLocks noChangeShapeType="1"/>
              </p:cNvSpPr>
              <p:nvPr/>
            </p:nvSpPr>
            <p:spPr bwMode="auto">
              <a:xfrm>
                <a:off x="2280" y="360"/>
                <a:ext cx="216" cy="0"/>
              </a:xfrm>
              <a:prstGeom prst="line">
                <a:avLst/>
              </a:prstGeom>
              <a:noFill/>
              <a:ln w="9525">
                <a:solidFill>
                  <a:schemeClr val="tx1"/>
                </a:solidFill>
                <a:round/>
                <a:headEnd/>
                <a:tailEnd type="triangle" w="med" len="med"/>
              </a:ln>
            </p:spPr>
            <p:txBody>
              <a:bodyPr/>
              <a:lstStyle/>
              <a:p>
                <a:endParaRPr lang="en-IN"/>
              </a:p>
            </p:txBody>
          </p:sp>
          <p:sp>
            <p:nvSpPr>
              <p:cNvPr id="16431" name="Rectangle 17"/>
              <p:cNvSpPr>
                <a:spLocks noChangeArrowheads="1"/>
              </p:cNvSpPr>
              <p:nvPr/>
            </p:nvSpPr>
            <p:spPr bwMode="auto">
              <a:xfrm>
                <a:off x="2496" y="288"/>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6</a:t>
                </a:r>
                <a:endParaRPr lang="en-US">
                  <a:solidFill>
                    <a:srgbClr val="993300"/>
                  </a:solidFill>
                  <a:latin typeface="Verdana" pitchFamily="34" charset="0"/>
                </a:endParaRPr>
              </a:p>
            </p:txBody>
          </p:sp>
          <p:sp>
            <p:nvSpPr>
              <p:cNvPr id="16432" name="Rectangle 18"/>
              <p:cNvSpPr>
                <a:spLocks noChangeArrowheads="1"/>
              </p:cNvSpPr>
              <p:nvPr/>
            </p:nvSpPr>
            <p:spPr bwMode="auto">
              <a:xfrm>
                <a:off x="2640" y="288"/>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6433" name="Line 19"/>
              <p:cNvSpPr>
                <a:spLocks noChangeShapeType="1"/>
              </p:cNvSpPr>
              <p:nvPr/>
            </p:nvSpPr>
            <p:spPr bwMode="auto">
              <a:xfrm>
                <a:off x="2712" y="360"/>
                <a:ext cx="216" cy="0"/>
              </a:xfrm>
              <a:prstGeom prst="line">
                <a:avLst/>
              </a:prstGeom>
              <a:noFill/>
              <a:ln w="9525">
                <a:solidFill>
                  <a:schemeClr val="tx1"/>
                </a:solidFill>
                <a:round/>
                <a:headEnd/>
                <a:tailEnd type="triangle" w="med" len="med"/>
              </a:ln>
            </p:spPr>
            <p:txBody>
              <a:bodyPr/>
              <a:lstStyle/>
              <a:p>
                <a:endParaRPr lang="en-IN"/>
              </a:p>
            </p:txBody>
          </p:sp>
          <p:sp>
            <p:nvSpPr>
              <p:cNvPr id="16434" name="Rectangle 20"/>
              <p:cNvSpPr>
                <a:spLocks noChangeArrowheads="1"/>
              </p:cNvSpPr>
              <p:nvPr/>
            </p:nvSpPr>
            <p:spPr bwMode="auto">
              <a:xfrm>
                <a:off x="2928" y="288"/>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5</a:t>
                </a:r>
                <a:endParaRPr lang="en-US">
                  <a:solidFill>
                    <a:srgbClr val="993300"/>
                  </a:solidFill>
                  <a:latin typeface="Verdana" pitchFamily="34" charset="0"/>
                </a:endParaRPr>
              </a:p>
            </p:txBody>
          </p:sp>
          <p:sp>
            <p:nvSpPr>
              <p:cNvPr id="16435" name="Rectangle 21"/>
              <p:cNvSpPr>
                <a:spLocks noChangeArrowheads="1"/>
              </p:cNvSpPr>
              <p:nvPr/>
            </p:nvSpPr>
            <p:spPr bwMode="auto">
              <a:xfrm>
                <a:off x="3072" y="288"/>
                <a:ext cx="144" cy="144"/>
              </a:xfrm>
              <a:prstGeom prst="rect">
                <a:avLst/>
              </a:prstGeom>
              <a:solidFill>
                <a:srgbClr val="FFCC99"/>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grpSp>
      </p:grpSp>
      <p:sp>
        <p:nvSpPr>
          <p:cNvPr id="16388" name="Rectangle 22"/>
          <p:cNvSpPr>
            <a:spLocks noChangeArrowheads="1"/>
          </p:cNvSpPr>
          <p:nvPr/>
        </p:nvSpPr>
        <p:spPr bwMode="auto">
          <a:xfrm>
            <a:off x="990600" y="2509838"/>
            <a:ext cx="750888" cy="284162"/>
          </a:xfrm>
          <a:prstGeom prst="rect">
            <a:avLst/>
          </a:prstGeom>
          <a:noFill/>
          <a:ln w="9525">
            <a:solidFill>
              <a:schemeClr val="tx1"/>
            </a:solidFill>
            <a:miter lim="800000"/>
            <a:headEnd/>
            <a:tailEnd/>
          </a:ln>
          <a:effectLst/>
        </p:spPr>
        <p:txBody>
          <a:bodyPr wrap="none" anchor="ctr">
            <a:spAutoFit/>
          </a:bodyPr>
          <a:lstStyle/>
          <a:p>
            <a:r>
              <a:rPr lang="en-US" sz="1200">
                <a:latin typeface="Verdana" pitchFamily="34" charset="0"/>
              </a:rPr>
              <a:t>START </a:t>
            </a:r>
          </a:p>
        </p:txBody>
      </p:sp>
      <p:sp>
        <p:nvSpPr>
          <p:cNvPr id="16389" name="Rectangle 23"/>
          <p:cNvSpPr>
            <a:spLocks noChangeArrowheads="1"/>
          </p:cNvSpPr>
          <p:nvPr/>
        </p:nvSpPr>
        <p:spPr bwMode="auto">
          <a:xfrm>
            <a:off x="990600" y="1600200"/>
            <a:ext cx="741363" cy="274638"/>
          </a:xfrm>
          <a:prstGeom prst="rect">
            <a:avLst/>
          </a:prstGeom>
          <a:noFill/>
          <a:ln w="9525">
            <a:solidFill>
              <a:schemeClr val="tx1"/>
            </a:solidFill>
            <a:miter lim="800000"/>
            <a:headEnd/>
            <a:tailEnd/>
          </a:ln>
          <a:effectLst/>
        </p:spPr>
        <p:txBody>
          <a:bodyPr wrap="none" anchor="ctr">
            <a:spAutoFit/>
          </a:bodyPr>
          <a:lstStyle/>
          <a:p>
            <a:r>
              <a:rPr lang="en-US" sz="1200">
                <a:latin typeface="Verdana" pitchFamily="34" charset="0"/>
              </a:rPr>
              <a:t>START </a:t>
            </a:r>
          </a:p>
        </p:txBody>
      </p:sp>
      <p:grpSp>
        <p:nvGrpSpPr>
          <p:cNvPr id="4" name="Group 48"/>
          <p:cNvGrpSpPr>
            <a:grpSpLocks/>
          </p:cNvGrpSpPr>
          <p:nvPr/>
        </p:nvGrpSpPr>
        <p:grpSpPr bwMode="auto">
          <a:xfrm>
            <a:off x="990600" y="2057400"/>
            <a:ext cx="6019800" cy="381000"/>
            <a:chOff x="960" y="608"/>
            <a:chExt cx="3312" cy="160"/>
          </a:xfrm>
        </p:grpSpPr>
        <p:sp>
          <p:nvSpPr>
            <p:cNvPr id="16392" name="Rectangle 25"/>
            <p:cNvSpPr>
              <a:spLocks noChangeArrowheads="1"/>
            </p:cNvSpPr>
            <p:nvPr/>
          </p:nvSpPr>
          <p:spPr bwMode="auto">
            <a:xfrm>
              <a:off x="960" y="62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9</a:t>
              </a:r>
              <a:endParaRPr lang="en-US">
                <a:solidFill>
                  <a:srgbClr val="993300"/>
                </a:solidFill>
                <a:latin typeface="Verdana" pitchFamily="34" charset="0"/>
              </a:endParaRPr>
            </a:p>
          </p:txBody>
        </p:sp>
        <p:sp>
          <p:nvSpPr>
            <p:cNvPr id="16393" name="Rectangle 26"/>
            <p:cNvSpPr>
              <a:spLocks noChangeArrowheads="1"/>
            </p:cNvSpPr>
            <p:nvPr/>
          </p:nvSpPr>
          <p:spPr bwMode="auto">
            <a:xfrm>
              <a:off x="1104" y="624"/>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6394" name="Line 27"/>
            <p:cNvSpPr>
              <a:spLocks noChangeShapeType="1"/>
            </p:cNvSpPr>
            <p:nvPr/>
          </p:nvSpPr>
          <p:spPr bwMode="auto">
            <a:xfrm>
              <a:off x="1176" y="696"/>
              <a:ext cx="216" cy="0"/>
            </a:xfrm>
            <a:prstGeom prst="line">
              <a:avLst/>
            </a:prstGeom>
            <a:noFill/>
            <a:ln w="9525">
              <a:solidFill>
                <a:schemeClr val="tx1"/>
              </a:solidFill>
              <a:round/>
              <a:headEnd/>
              <a:tailEnd type="triangle" w="med" len="med"/>
            </a:ln>
          </p:spPr>
          <p:txBody>
            <a:bodyPr/>
            <a:lstStyle/>
            <a:p>
              <a:endParaRPr lang="en-IN"/>
            </a:p>
          </p:txBody>
        </p:sp>
        <p:sp>
          <p:nvSpPr>
            <p:cNvPr id="16395" name="Rectangle 28"/>
            <p:cNvSpPr>
              <a:spLocks noChangeArrowheads="1"/>
            </p:cNvSpPr>
            <p:nvPr/>
          </p:nvSpPr>
          <p:spPr bwMode="auto">
            <a:xfrm>
              <a:off x="1392" y="62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16396" name="Rectangle 29"/>
            <p:cNvSpPr>
              <a:spLocks noChangeArrowheads="1"/>
            </p:cNvSpPr>
            <p:nvPr/>
          </p:nvSpPr>
          <p:spPr bwMode="auto">
            <a:xfrm>
              <a:off x="1536" y="624"/>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6397" name="Line 30"/>
            <p:cNvSpPr>
              <a:spLocks noChangeShapeType="1"/>
            </p:cNvSpPr>
            <p:nvPr/>
          </p:nvSpPr>
          <p:spPr bwMode="auto">
            <a:xfrm>
              <a:off x="1608" y="696"/>
              <a:ext cx="216" cy="0"/>
            </a:xfrm>
            <a:prstGeom prst="line">
              <a:avLst/>
            </a:prstGeom>
            <a:noFill/>
            <a:ln w="9525">
              <a:solidFill>
                <a:schemeClr val="tx1"/>
              </a:solidFill>
              <a:round/>
              <a:headEnd/>
              <a:tailEnd type="triangle" w="med" len="med"/>
            </a:ln>
          </p:spPr>
          <p:txBody>
            <a:bodyPr/>
            <a:lstStyle/>
            <a:p>
              <a:endParaRPr lang="en-IN"/>
            </a:p>
          </p:txBody>
        </p:sp>
        <p:sp>
          <p:nvSpPr>
            <p:cNvPr id="16398" name="Rectangle 31"/>
            <p:cNvSpPr>
              <a:spLocks noChangeArrowheads="1"/>
            </p:cNvSpPr>
            <p:nvPr/>
          </p:nvSpPr>
          <p:spPr bwMode="auto">
            <a:xfrm>
              <a:off x="1824" y="62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16399" name="Rectangle 32"/>
            <p:cNvSpPr>
              <a:spLocks noChangeArrowheads="1"/>
            </p:cNvSpPr>
            <p:nvPr/>
          </p:nvSpPr>
          <p:spPr bwMode="auto">
            <a:xfrm>
              <a:off x="1968" y="624"/>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6400" name="Line 33"/>
            <p:cNvSpPr>
              <a:spLocks noChangeShapeType="1"/>
            </p:cNvSpPr>
            <p:nvPr/>
          </p:nvSpPr>
          <p:spPr bwMode="auto">
            <a:xfrm>
              <a:off x="2040" y="696"/>
              <a:ext cx="216" cy="0"/>
            </a:xfrm>
            <a:prstGeom prst="line">
              <a:avLst/>
            </a:prstGeom>
            <a:noFill/>
            <a:ln w="9525">
              <a:solidFill>
                <a:schemeClr val="tx1"/>
              </a:solidFill>
              <a:round/>
              <a:headEnd/>
              <a:tailEnd type="triangle" w="med" len="med"/>
            </a:ln>
          </p:spPr>
          <p:txBody>
            <a:bodyPr/>
            <a:lstStyle/>
            <a:p>
              <a:endParaRPr lang="en-IN"/>
            </a:p>
          </p:txBody>
        </p:sp>
        <p:sp>
          <p:nvSpPr>
            <p:cNvPr id="16401" name="Rectangle 34"/>
            <p:cNvSpPr>
              <a:spLocks noChangeArrowheads="1"/>
            </p:cNvSpPr>
            <p:nvPr/>
          </p:nvSpPr>
          <p:spPr bwMode="auto">
            <a:xfrm>
              <a:off x="2256" y="62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16402" name="Rectangle 35"/>
            <p:cNvSpPr>
              <a:spLocks noChangeArrowheads="1"/>
            </p:cNvSpPr>
            <p:nvPr/>
          </p:nvSpPr>
          <p:spPr bwMode="auto">
            <a:xfrm>
              <a:off x="2400" y="624"/>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6403" name="Line 36"/>
            <p:cNvSpPr>
              <a:spLocks noChangeShapeType="1"/>
            </p:cNvSpPr>
            <p:nvPr/>
          </p:nvSpPr>
          <p:spPr bwMode="auto">
            <a:xfrm>
              <a:off x="2496" y="720"/>
              <a:ext cx="216" cy="0"/>
            </a:xfrm>
            <a:prstGeom prst="line">
              <a:avLst/>
            </a:prstGeom>
            <a:noFill/>
            <a:ln w="9525">
              <a:solidFill>
                <a:schemeClr val="tx1"/>
              </a:solidFill>
              <a:round/>
              <a:headEnd/>
              <a:tailEnd type="triangle" w="med" len="med"/>
            </a:ln>
          </p:spPr>
          <p:txBody>
            <a:bodyPr/>
            <a:lstStyle/>
            <a:p>
              <a:endParaRPr lang="en-IN"/>
            </a:p>
          </p:txBody>
        </p:sp>
        <p:sp>
          <p:nvSpPr>
            <p:cNvPr id="16404" name="Rectangle 37"/>
            <p:cNvSpPr>
              <a:spLocks noChangeArrowheads="1"/>
            </p:cNvSpPr>
            <p:nvPr/>
          </p:nvSpPr>
          <p:spPr bwMode="auto">
            <a:xfrm>
              <a:off x="2688" y="62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16405" name="Rectangle 38"/>
            <p:cNvSpPr>
              <a:spLocks noChangeArrowheads="1"/>
            </p:cNvSpPr>
            <p:nvPr/>
          </p:nvSpPr>
          <p:spPr bwMode="auto">
            <a:xfrm>
              <a:off x="2832" y="624"/>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6406" name="Line 39"/>
            <p:cNvSpPr>
              <a:spLocks noChangeShapeType="1"/>
            </p:cNvSpPr>
            <p:nvPr/>
          </p:nvSpPr>
          <p:spPr bwMode="auto">
            <a:xfrm>
              <a:off x="2904" y="696"/>
              <a:ext cx="216" cy="0"/>
            </a:xfrm>
            <a:prstGeom prst="line">
              <a:avLst/>
            </a:prstGeom>
            <a:noFill/>
            <a:ln w="9525">
              <a:solidFill>
                <a:schemeClr val="tx1"/>
              </a:solidFill>
              <a:round/>
              <a:headEnd/>
              <a:tailEnd type="triangle" w="med" len="med"/>
            </a:ln>
          </p:spPr>
          <p:txBody>
            <a:bodyPr/>
            <a:lstStyle/>
            <a:p>
              <a:endParaRPr lang="en-IN"/>
            </a:p>
          </p:txBody>
        </p:sp>
        <p:sp>
          <p:nvSpPr>
            <p:cNvPr id="16407" name="Rectangle 40"/>
            <p:cNvSpPr>
              <a:spLocks noChangeArrowheads="1"/>
            </p:cNvSpPr>
            <p:nvPr/>
          </p:nvSpPr>
          <p:spPr bwMode="auto">
            <a:xfrm>
              <a:off x="3120" y="62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16408" name="Rectangle 41"/>
            <p:cNvSpPr>
              <a:spLocks noChangeArrowheads="1"/>
            </p:cNvSpPr>
            <p:nvPr/>
          </p:nvSpPr>
          <p:spPr bwMode="auto">
            <a:xfrm>
              <a:off x="3264" y="624"/>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6409" name="Line 42"/>
            <p:cNvSpPr>
              <a:spLocks noChangeShapeType="1"/>
            </p:cNvSpPr>
            <p:nvPr/>
          </p:nvSpPr>
          <p:spPr bwMode="auto">
            <a:xfrm>
              <a:off x="3336" y="696"/>
              <a:ext cx="216" cy="0"/>
            </a:xfrm>
            <a:prstGeom prst="line">
              <a:avLst/>
            </a:prstGeom>
            <a:noFill/>
            <a:ln w="9525">
              <a:solidFill>
                <a:schemeClr val="tx1"/>
              </a:solidFill>
              <a:round/>
              <a:headEnd/>
              <a:tailEnd type="triangle" w="med" len="med"/>
            </a:ln>
          </p:spPr>
          <p:txBody>
            <a:bodyPr/>
            <a:lstStyle/>
            <a:p>
              <a:endParaRPr lang="en-IN"/>
            </a:p>
          </p:txBody>
        </p:sp>
        <p:sp>
          <p:nvSpPr>
            <p:cNvPr id="16410" name="Rectangle 43"/>
            <p:cNvSpPr>
              <a:spLocks noChangeArrowheads="1"/>
            </p:cNvSpPr>
            <p:nvPr/>
          </p:nvSpPr>
          <p:spPr bwMode="auto">
            <a:xfrm>
              <a:off x="3552" y="62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6</a:t>
              </a:r>
              <a:endParaRPr lang="en-US">
                <a:solidFill>
                  <a:srgbClr val="993300"/>
                </a:solidFill>
                <a:latin typeface="Verdana" pitchFamily="34" charset="0"/>
              </a:endParaRPr>
            </a:p>
          </p:txBody>
        </p:sp>
        <p:sp>
          <p:nvSpPr>
            <p:cNvPr id="16411" name="Rectangle 44"/>
            <p:cNvSpPr>
              <a:spLocks noChangeArrowheads="1"/>
            </p:cNvSpPr>
            <p:nvPr/>
          </p:nvSpPr>
          <p:spPr bwMode="auto">
            <a:xfrm>
              <a:off x="3696" y="624"/>
              <a:ext cx="144" cy="144"/>
            </a:xfrm>
            <a:prstGeom prst="rect">
              <a:avLst/>
            </a:prstGeom>
            <a:solidFill>
              <a:srgbClr val="FFCC99"/>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16412" name="Line 45"/>
            <p:cNvSpPr>
              <a:spLocks noChangeShapeType="1"/>
            </p:cNvSpPr>
            <p:nvPr/>
          </p:nvSpPr>
          <p:spPr bwMode="auto">
            <a:xfrm>
              <a:off x="3768" y="705"/>
              <a:ext cx="216" cy="0"/>
            </a:xfrm>
            <a:prstGeom prst="line">
              <a:avLst/>
            </a:prstGeom>
            <a:noFill/>
            <a:ln w="9525">
              <a:solidFill>
                <a:schemeClr val="tx1"/>
              </a:solidFill>
              <a:round/>
              <a:headEnd/>
              <a:tailEnd type="triangle" w="med" len="med"/>
            </a:ln>
          </p:spPr>
          <p:txBody>
            <a:bodyPr/>
            <a:lstStyle/>
            <a:p>
              <a:endParaRPr lang="en-IN"/>
            </a:p>
          </p:txBody>
        </p:sp>
        <p:sp>
          <p:nvSpPr>
            <p:cNvPr id="16413" name="Rectangle 46"/>
            <p:cNvSpPr>
              <a:spLocks noChangeArrowheads="1"/>
            </p:cNvSpPr>
            <p:nvPr/>
          </p:nvSpPr>
          <p:spPr bwMode="auto">
            <a:xfrm>
              <a:off x="3984" y="608"/>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5</a:t>
              </a:r>
              <a:endParaRPr lang="en-US">
                <a:solidFill>
                  <a:srgbClr val="993300"/>
                </a:solidFill>
                <a:latin typeface="Verdana" pitchFamily="34" charset="0"/>
              </a:endParaRPr>
            </a:p>
          </p:txBody>
        </p:sp>
        <p:sp>
          <p:nvSpPr>
            <p:cNvPr id="16414" name="Rectangle 47"/>
            <p:cNvSpPr>
              <a:spLocks noChangeArrowheads="1"/>
            </p:cNvSpPr>
            <p:nvPr/>
          </p:nvSpPr>
          <p:spPr bwMode="auto">
            <a:xfrm>
              <a:off x="4128" y="608"/>
              <a:ext cx="144" cy="144"/>
            </a:xfrm>
            <a:prstGeom prst="rect">
              <a:avLst/>
            </a:prstGeom>
            <a:solidFill>
              <a:srgbClr val="FFCC99"/>
            </a:solidFill>
            <a:ln w="9525">
              <a:solidFill>
                <a:schemeClr val="tx1"/>
              </a:solidFill>
              <a:miter lim="800000"/>
              <a:headEnd/>
              <a:tailEnd/>
            </a:ln>
          </p:spPr>
          <p:txBody>
            <a:bodyPr/>
            <a:lstStyle/>
            <a:p>
              <a:pPr eaLnBrk="0" hangingPunct="0"/>
              <a:r>
                <a:rPr lang="en-US" sz="900">
                  <a:solidFill>
                    <a:srgbClr val="993300"/>
                  </a:solidFill>
                  <a:latin typeface="Verdana" pitchFamily="34" charset="0"/>
                </a:rPr>
                <a:t>X</a:t>
              </a:r>
              <a:endParaRPr lang="en-US">
                <a:solidFill>
                  <a:srgbClr val="993300"/>
                </a:solidFill>
                <a:latin typeface="Verdana" pitchFamily="34" charset="0"/>
              </a:endParaRPr>
            </a:p>
          </p:txBody>
        </p:sp>
      </p:grpSp>
      <p:sp>
        <p:nvSpPr>
          <p:cNvPr id="16391" name="AutoShape 24"/>
          <p:cNvSpPr>
            <a:spLocks noChangeArrowheads="1"/>
          </p:cNvSpPr>
          <p:nvPr/>
        </p:nvSpPr>
        <p:spPr bwMode="auto">
          <a:xfrm>
            <a:off x="914400" y="3048000"/>
            <a:ext cx="7772400" cy="3048000"/>
          </a:xfrm>
          <a:prstGeom prst="bevel">
            <a:avLst>
              <a:gd name="adj" fmla="val 12500"/>
            </a:avLst>
          </a:prstGeom>
          <a:solidFill>
            <a:srgbClr val="FFCC99"/>
          </a:solidFill>
          <a:ln w="9525">
            <a:solidFill>
              <a:srgbClr val="000000"/>
            </a:solidFill>
            <a:miter lim="800000"/>
            <a:headEnd/>
            <a:tailEnd/>
          </a:ln>
          <a:effectLst/>
        </p:spPr>
        <p:txBody>
          <a:bodyPr/>
          <a:lstStyle/>
          <a:p>
            <a:pPr eaLnBrk="0" hangingPunct="0"/>
            <a:r>
              <a:rPr lang="en-US" sz="1200" b="1">
                <a:latin typeface="Courier New" pitchFamily="49" charset="0"/>
              </a:rPr>
              <a:t>ALGORITHM TO INSERT A NEW NODE IN THE BEGINNING OF THE LINKED LIST</a:t>
            </a:r>
          </a:p>
          <a:p>
            <a:pPr eaLnBrk="0" hangingPunct="0"/>
            <a:endParaRPr lang="en-US" sz="1200" b="1">
              <a:latin typeface="Courier New" pitchFamily="49" charset="0"/>
            </a:endParaRPr>
          </a:p>
          <a:p>
            <a:pPr eaLnBrk="0" hangingPunct="0"/>
            <a:r>
              <a:rPr lang="en-US" sz="1200" b="1">
                <a:latin typeface="Courier New" pitchFamily="49" charset="0"/>
              </a:rPr>
              <a:t>Step 1: IF AVAIL = NULL, then</a:t>
            </a:r>
          </a:p>
          <a:p>
            <a:pPr eaLnBrk="0" hangingPunct="0"/>
            <a:r>
              <a:rPr lang="en-US" sz="1200" b="1">
                <a:latin typeface="Courier New" pitchFamily="49" charset="0"/>
              </a:rPr>
              <a:t>		Write OVERFLOW</a:t>
            </a:r>
          </a:p>
          <a:p>
            <a:pPr eaLnBrk="0" hangingPunct="0"/>
            <a:r>
              <a:rPr lang="en-US" sz="1200" b="1">
                <a:latin typeface="Courier New" pitchFamily="49" charset="0"/>
              </a:rPr>
              <a:t>		Go to Step 7</a:t>
            </a:r>
          </a:p>
          <a:p>
            <a:pPr eaLnBrk="0" hangingPunct="0"/>
            <a:r>
              <a:rPr lang="en-US" sz="1200" b="1">
                <a:latin typeface="Courier New" pitchFamily="49" charset="0"/>
              </a:rPr>
              <a:t>        [END OF IF]</a:t>
            </a:r>
          </a:p>
          <a:p>
            <a:pPr eaLnBrk="0" hangingPunct="0"/>
            <a:r>
              <a:rPr lang="en-US" sz="1200" b="1">
                <a:latin typeface="Courier New" pitchFamily="49" charset="0"/>
              </a:rPr>
              <a:t>Step 2: SET New_Node = AVAIL</a:t>
            </a:r>
          </a:p>
          <a:p>
            <a:pPr eaLnBrk="0" hangingPunct="0"/>
            <a:r>
              <a:rPr lang="en-US" sz="1200" b="1">
                <a:latin typeface="Courier New" pitchFamily="49" charset="0"/>
              </a:rPr>
              <a:t>Step 3: SET AVAIL = AVAIL-&gt;NEXT</a:t>
            </a:r>
          </a:p>
          <a:p>
            <a:pPr eaLnBrk="0" hangingPunct="0"/>
            <a:r>
              <a:rPr lang="en-US" sz="1200" b="1">
                <a:latin typeface="Courier New" pitchFamily="49" charset="0"/>
              </a:rPr>
              <a:t>Step 4: SET New_Node-&gt;DATA = VAL</a:t>
            </a:r>
          </a:p>
          <a:p>
            <a:pPr eaLnBrk="0" hangingPunct="0"/>
            <a:r>
              <a:rPr lang="en-US" sz="1200" b="1">
                <a:latin typeface="Courier New" pitchFamily="49" charset="0"/>
              </a:rPr>
              <a:t>Step 5: SET New_Node-&gt;Next = START</a:t>
            </a:r>
          </a:p>
          <a:p>
            <a:pPr eaLnBrk="0" hangingPunct="0"/>
            <a:r>
              <a:rPr lang="en-US" sz="1200" b="1">
                <a:latin typeface="Courier New" pitchFamily="49" charset="0"/>
              </a:rPr>
              <a:t>Step 6: SET START = New_Node</a:t>
            </a:r>
          </a:p>
          <a:p>
            <a:pPr eaLnBrk="0" hangingPunct="0"/>
            <a:r>
              <a:rPr lang="en-US" sz="1200" b="1">
                <a:latin typeface="Courier New" pitchFamily="49" charset="0"/>
              </a:rPr>
              <a:t>Step 7: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Inserting a Node at the End</a:t>
            </a:r>
          </a:p>
        </p:txBody>
      </p:sp>
      <p:grpSp>
        <p:nvGrpSpPr>
          <p:cNvPr id="2" name="Group 3"/>
          <p:cNvGrpSpPr>
            <a:grpSpLocks/>
          </p:cNvGrpSpPr>
          <p:nvPr/>
        </p:nvGrpSpPr>
        <p:grpSpPr bwMode="auto">
          <a:xfrm>
            <a:off x="914400" y="1219200"/>
            <a:ext cx="4572000" cy="228600"/>
            <a:chOff x="792" y="970"/>
            <a:chExt cx="2880" cy="144"/>
          </a:xfrm>
        </p:grpSpPr>
        <p:sp>
          <p:nvSpPr>
            <p:cNvPr id="17440" name="Rectangle 4"/>
            <p:cNvSpPr>
              <a:spLocks noChangeArrowheads="1"/>
            </p:cNvSpPr>
            <p:nvPr/>
          </p:nvSpPr>
          <p:spPr bwMode="auto">
            <a:xfrm>
              <a:off x="792" y="970"/>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17441" name="Rectangle 5"/>
            <p:cNvSpPr>
              <a:spLocks noChangeArrowheads="1"/>
            </p:cNvSpPr>
            <p:nvPr/>
          </p:nvSpPr>
          <p:spPr bwMode="auto">
            <a:xfrm>
              <a:off x="936" y="970"/>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7442" name="Line 6"/>
            <p:cNvSpPr>
              <a:spLocks noChangeShapeType="1"/>
            </p:cNvSpPr>
            <p:nvPr/>
          </p:nvSpPr>
          <p:spPr bwMode="auto">
            <a:xfrm>
              <a:off x="1008" y="1042"/>
              <a:ext cx="216" cy="0"/>
            </a:xfrm>
            <a:prstGeom prst="line">
              <a:avLst/>
            </a:prstGeom>
            <a:noFill/>
            <a:ln w="9525">
              <a:solidFill>
                <a:schemeClr val="tx1"/>
              </a:solidFill>
              <a:round/>
              <a:headEnd/>
              <a:tailEnd type="triangle" w="med" len="med"/>
            </a:ln>
          </p:spPr>
          <p:txBody>
            <a:bodyPr/>
            <a:lstStyle/>
            <a:p>
              <a:endParaRPr lang="en-IN"/>
            </a:p>
          </p:txBody>
        </p:sp>
        <p:sp>
          <p:nvSpPr>
            <p:cNvPr id="17443" name="Rectangle 7"/>
            <p:cNvSpPr>
              <a:spLocks noChangeArrowheads="1"/>
            </p:cNvSpPr>
            <p:nvPr/>
          </p:nvSpPr>
          <p:spPr bwMode="auto">
            <a:xfrm>
              <a:off x="1224" y="970"/>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17444" name="Rectangle 8"/>
            <p:cNvSpPr>
              <a:spLocks noChangeArrowheads="1"/>
            </p:cNvSpPr>
            <p:nvPr/>
          </p:nvSpPr>
          <p:spPr bwMode="auto">
            <a:xfrm>
              <a:off x="1368" y="970"/>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7445" name="Line 9"/>
            <p:cNvSpPr>
              <a:spLocks noChangeShapeType="1"/>
            </p:cNvSpPr>
            <p:nvPr/>
          </p:nvSpPr>
          <p:spPr bwMode="auto">
            <a:xfrm>
              <a:off x="1440" y="1042"/>
              <a:ext cx="216" cy="0"/>
            </a:xfrm>
            <a:prstGeom prst="line">
              <a:avLst/>
            </a:prstGeom>
            <a:noFill/>
            <a:ln w="9525">
              <a:solidFill>
                <a:schemeClr val="tx1"/>
              </a:solidFill>
              <a:round/>
              <a:headEnd/>
              <a:tailEnd type="triangle" w="med" len="med"/>
            </a:ln>
          </p:spPr>
          <p:txBody>
            <a:bodyPr/>
            <a:lstStyle/>
            <a:p>
              <a:endParaRPr lang="en-IN"/>
            </a:p>
          </p:txBody>
        </p:sp>
        <p:sp>
          <p:nvSpPr>
            <p:cNvPr id="17446" name="Rectangle 10"/>
            <p:cNvSpPr>
              <a:spLocks noChangeArrowheads="1"/>
            </p:cNvSpPr>
            <p:nvPr/>
          </p:nvSpPr>
          <p:spPr bwMode="auto">
            <a:xfrm>
              <a:off x="1656" y="970"/>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17447" name="Rectangle 11"/>
            <p:cNvSpPr>
              <a:spLocks noChangeArrowheads="1"/>
            </p:cNvSpPr>
            <p:nvPr/>
          </p:nvSpPr>
          <p:spPr bwMode="auto">
            <a:xfrm>
              <a:off x="1800" y="970"/>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7448" name="Line 12"/>
            <p:cNvSpPr>
              <a:spLocks noChangeShapeType="1"/>
            </p:cNvSpPr>
            <p:nvPr/>
          </p:nvSpPr>
          <p:spPr bwMode="auto">
            <a:xfrm>
              <a:off x="1872" y="1042"/>
              <a:ext cx="216" cy="0"/>
            </a:xfrm>
            <a:prstGeom prst="line">
              <a:avLst/>
            </a:prstGeom>
            <a:noFill/>
            <a:ln w="9525">
              <a:solidFill>
                <a:schemeClr val="tx1"/>
              </a:solidFill>
              <a:round/>
              <a:headEnd/>
              <a:tailEnd type="triangle" w="med" len="med"/>
            </a:ln>
          </p:spPr>
          <p:txBody>
            <a:bodyPr/>
            <a:lstStyle/>
            <a:p>
              <a:endParaRPr lang="en-IN"/>
            </a:p>
          </p:txBody>
        </p:sp>
        <p:sp>
          <p:nvSpPr>
            <p:cNvPr id="17449" name="Rectangle 13"/>
            <p:cNvSpPr>
              <a:spLocks noChangeArrowheads="1"/>
            </p:cNvSpPr>
            <p:nvPr/>
          </p:nvSpPr>
          <p:spPr bwMode="auto">
            <a:xfrm>
              <a:off x="2088" y="970"/>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17450" name="Rectangle 14"/>
            <p:cNvSpPr>
              <a:spLocks noChangeArrowheads="1"/>
            </p:cNvSpPr>
            <p:nvPr/>
          </p:nvSpPr>
          <p:spPr bwMode="auto">
            <a:xfrm>
              <a:off x="2232" y="970"/>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7451" name="Line 15"/>
            <p:cNvSpPr>
              <a:spLocks noChangeShapeType="1"/>
            </p:cNvSpPr>
            <p:nvPr/>
          </p:nvSpPr>
          <p:spPr bwMode="auto">
            <a:xfrm>
              <a:off x="2304" y="1042"/>
              <a:ext cx="216" cy="0"/>
            </a:xfrm>
            <a:prstGeom prst="line">
              <a:avLst/>
            </a:prstGeom>
            <a:noFill/>
            <a:ln w="9525">
              <a:solidFill>
                <a:schemeClr val="tx1"/>
              </a:solidFill>
              <a:round/>
              <a:headEnd/>
              <a:tailEnd type="triangle" w="med" len="med"/>
            </a:ln>
          </p:spPr>
          <p:txBody>
            <a:bodyPr/>
            <a:lstStyle/>
            <a:p>
              <a:endParaRPr lang="en-IN"/>
            </a:p>
          </p:txBody>
        </p:sp>
        <p:sp>
          <p:nvSpPr>
            <p:cNvPr id="17452" name="Rectangle 16"/>
            <p:cNvSpPr>
              <a:spLocks noChangeArrowheads="1"/>
            </p:cNvSpPr>
            <p:nvPr/>
          </p:nvSpPr>
          <p:spPr bwMode="auto">
            <a:xfrm>
              <a:off x="2520" y="970"/>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17453" name="Rectangle 17"/>
            <p:cNvSpPr>
              <a:spLocks noChangeArrowheads="1"/>
            </p:cNvSpPr>
            <p:nvPr/>
          </p:nvSpPr>
          <p:spPr bwMode="auto">
            <a:xfrm>
              <a:off x="2664" y="970"/>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7454" name="Line 18"/>
            <p:cNvSpPr>
              <a:spLocks noChangeShapeType="1"/>
            </p:cNvSpPr>
            <p:nvPr/>
          </p:nvSpPr>
          <p:spPr bwMode="auto">
            <a:xfrm>
              <a:off x="2736" y="1042"/>
              <a:ext cx="216" cy="0"/>
            </a:xfrm>
            <a:prstGeom prst="line">
              <a:avLst/>
            </a:prstGeom>
            <a:noFill/>
            <a:ln w="9525">
              <a:solidFill>
                <a:schemeClr val="tx1"/>
              </a:solidFill>
              <a:round/>
              <a:headEnd/>
              <a:tailEnd type="triangle" w="med" len="med"/>
            </a:ln>
          </p:spPr>
          <p:txBody>
            <a:bodyPr/>
            <a:lstStyle/>
            <a:p>
              <a:endParaRPr lang="en-IN"/>
            </a:p>
          </p:txBody>
        </p:sp>
        <p:sp>
          <p:nvSpPr>
            <p:cNvPr id="17455" name="Rectangle 19"/>
            <p:cNvSpPr>
              <a:spLocks noChangeArrowheads="1"/>
            </p:cNvSpPr>
            <p:nvPr/>
          </p:nvSpPr>
          <p:spPr bwMode="auto">
            <a:xfrm>
              <a:off x="2952" y="970"/>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6</a:t>
              </a:r>
              <a:endParaRPr lang="en-US">
                <a:solidFill>
                  <a:srgbClr val="993300"/>
                </a:solidFill>
                <a:latin typeface="Verdana" pitchFamily="34" charset="0"/>
              </a:endParaRPr>
            </a:p>
          </p:txBody>
        </p:sp>
        <p:sp>
          <p:nvSpPr>
            <p:cNvPr id="17456" name="Rectangle 20"/>
            <p:cNvSpPr>
              <a:spLocks noChangeArrowheads="1"/>
            </p:cNvSpPr>
            <p:nvPr/>
          </p:nvSpPr>
          <p:spPr bwMode="auto">
            <a:xfrm>
              <a:off x="3096" y="970"/>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7457" name="Line 21"/>
            <p:cNvSpPr>
              <a:spLocks noChangeShapeType="1"/>
            </p:cNvSpPr>
            <p:nvPr/>
          </p:nvSpPr>
          <p:spPr bwMode="auto">
            <a:xfrm>
              <a:off x="3168" y="1042"/>
              <a:ext cx="216" cy="0"/>
            </a:xfrm>
            <a:prstGeom prst="line">
              <a:avLst/>
            </a:prstGeom>
            <a:noFill/>
            <a:ln w="9525">
              <a:solidFill>
                <a:schemeClr val="tx1"/>
              </a:solidFill>
              <a:round/>
              <a:headEnd/>
              <a:tailEnd type="triangle" w="med" len="med"/>
            </a:ln>
          </p:spPr>
          <p:txBody>
            <a:bodyPr/>
            <a:lstStyle/>
            <a:p>
              <a:endParaRPr lang="en-IN"/>
            </a:p>
          </p:txBody>
        </p:sp>
        <p:sp>
          <p:nvSpPr>
            <p:cNvPr id="17458" name="Rectangle 22"/>
            <p:cNvSpPr>
              <a:spLocks noChangeArrowheads="1"/>
            </p:cNvSpPr>
            <p:nvPr/>
          </p:nvSpPr>
          <p:spPr bwMode="auto">
            <a:xfrm>
              <a:off x="3384" y="970"/>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5</a:t>
              </a:r>
              <a:endParaRPr lang="en-US">
                <a:solidFill>
                  <a:srgbClr val="993300"/>
                </a:solidFill>
                <a:latin typeface="Verdana" pitchFamily="34" charset="0"/>
              </a:endParaRPr>
            </a:p>
          </p:txBody>
        </p:sp>
        <p:sp>
          <p:nvSpPr>
            <p:cNvPr id="17459" name="Rectangle 23"/>
            <p:cNvSpPr>
              <a:spLocks noChangeArrowheads="1"/>
            </p:cNvSpPr>
            <p:nvPr/>
          </p:nvSpPr>
          <p:spPr bwMode="auto">
            <a:xfrm>
              <a:off x="3528" y="970"/>
              <a:ext cx="144" cy="144"/>
            </a:xfrm>
            <a:prstGeom prst="rect">
              <a:avLst/>
            </a:prstGeom>
            <a:solidFill>
              <a:srgbClr val="FFCC99"/>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grpSp>
      <p:sp>
        <p:nvSpPr>
          <p:cNvPr id="17412" name="Rectangle 24"/>
          <p:cNvSpPr>
            <a:spLocks noChangeArrowheads="1"/>
          </p:cNvSpPr>
          <p:nvPr/>
        </p:nvSpPr>
        <p:spPr bwMode="auto">
          <a:xfrm>
            <a:off x="609600" y="1519238"/>
            <a:ext cx="990600" cy="254000"/>
          </a:xfrm>
          <a:prstGeom prst="rect">
            <a:avLst/>
          </a:prstGeom>
          <a:noFill/>
          <a:ln w="9525">
            <a:solidFill>
              <a:schemeClr val="tx1"/>
            </a:solidFill>
            <a:miter lim="800000"/>
            <a:headEnd/>
            <a:tailEnd/>
          </a:ln>
          <a:effectLst/>
        </p:spPr>
        <p:txBody>
          <a:bodyPr wrap="none" anchor="ctr">
            <a:spAutoFit/>
          </a:bodyPr>
          <a:lstStyle/>
          <a:p>
            <a:r>
              <a:rPr lang="en-US" sz="1000">
                <a:latin typeface="Verdana" pitchFamily="34" charset="0"/>
              </a:rPr>
              <a:t>START, PTR </a:t>
            </a:r>
          </a:p>
        </p:txBody>
      </p:sp>
      <p:sp>
        <p:nvSpPr>
          <p:cNvPr id="17413" name="Line 25"/>
          <p:cNvSpPr>
            <a:spLocks noChangeShapeType="1"/>
          </p:cNvSpPr>
          <p:nvPr/>
        </p:nvSpPr>
        <p:spPr bwMode="auto">
          <a:xfrm flipV="1">
            <a:off x="1066800" y="1905000"/>
            <a:ext cx="5143500" cy="0"/>
          </a:xfrm>
          <a:prstGeom prst="line">
            <a:avLst/>
          </a:prstGeom>
          <a:noFill/>
          <a:ln w="9525">
            <a:solidFill>
              <a:schemeClr val="tx1"/>
            </a:solidFill>
            <a:prstDash val="dash"/>
            <a:round/>
            <a:headEnd/>
            <a:tailEnd/>
          </a:ln>
          <a:effectLst/>
        </p:spPr>
        <p:txBody>
          <a:bodyPr/>
          <a:lstStyle/>
          <a:p>
            <a:endParaRPr lang="en-IN"/>
          </a:p>
        </p:txBody>
      </p:sp>
      <p:grpSp>
        <p:nvGrpSpPr>
          <p:cNvPr id="3" name="Group 26"/>
          <p:cNvGrpSpPr>
            <a:grpSpLocks/>
          </p:cNvGrpSpPr>
          <p:nvPr/>
        </p:nvGrpSpPr>
        <p:grpSpPr bwMode="auto">
          <a:xfrm>
            <a:off x="990600" y="1981200"/>
            <a:ext cx="5257800" cy="254000"/>
            <a:chOff x="792" y="2518"/>
            <a:chExt cx="3312" cy="160"/>
          </a:xfrm>
        </p:grpSpPr>
        <p:sp>
          <p:nvSpPr>
            <p:cNvPr id="17417" name="Rectangle 27"/>
            <p:cNvSpPr>
              <a:spLocks noChangeArrowheads="1"/>
            </p:cNvSpPr>
            <p:nvPr/>
          </p:nvSpPr>
          <p:spPr bwMode="auto">
            <a:xfrm>
              <a:off x="792" y="253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17418" name="Rectangle 28"/>
            <p:cNvSpPr>
              <a:spLocks noChangeArrowheads="1"/>
            </p:cNvSpPr>
            <p:nvPr/>
          </p:nvSpPr>
          <p:spPr bwMode="auto">
            <a:xfrm>
              <a:off x="936" y="2534"/>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7419" name="Line 29"/>
            <p:cNvSpPr>
              <a:spLocks noChangeShapeType="1"/>
            </p:cNvSpPr>
            <p:nvPr/>
          </p:nvSpPr>
          <p:spPr bwMode="auto">
            <a:xfrm>
              <a:off x="1008" y="2606"/>
              <a:ext cx="216" cy="0"/>
            </a:xfrm>
            <a:prstGeom prst="line">
              <a:avLst/>
            </a:prstGeom>
            <a:noFill/>
            <a:ln w="9525">
              <a:solidFill>
                <a:schemeClr val="tx1"/>
              </a:solidFill>
              <a:round/>
              <a:headEnd/>
              <a:tailEnd type="triangle" w="med" len="med"/>
            </a:ln>
          </p:spPr>
          <p:txBody>
            <a:bodyPr/>
            <a:lstStyle/>
            <a:p>
              <a:endParaRPr lang="en-IN"/>
            </a:p>
          </p:txBody>
        </p:sp>
        <p:sp>
          <p:nvSpPr>
            <p:cNvPr id="17420" name="Rectangle 30"/>
            <p:cNvSpPr>
              <a:spLocks noChangeArrowheads="1"/>
            </p:cNvSpPr>
            <p:nvPr/>
          </p:nvSpPr>
          <p:spPr bwMode="auto">
            <a:xfrm>
              <a:off x="1224" y="253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17421" name="Rectangle 31"/>
            <p:cNvSpPr>
              <a:spLocks noChangeArrowheads="1"/>
            </p:cNvSpPr>
            <p:nvPr/>
          </p:nvSpPr>
          <p:spPr bwMode="auto">
            <a:xfrm>
              <a:off x="1368" y="2534"/>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7422" name="Line 32"/>
            <p:cNvSpPr>
              <a:spLocks noChangeShapeType="1"/>
            </p:cNvSpPr>
            <p:nvPr/>
          </p:nvSpPr>
          <p:spPr bwMode="auto">
            <a:xfrm>
              <a:off x="1440" y="2606"/>
              <a:ext cx="216" cy="0"/>
            </a:xfrm>
            <a:prstGeom prst="line">
              <a:avLst/>
            </a:prstGeom>
            <a:noFill/>
            <a:ln w="9525">
              <a:solidFill>
                <a:schemeClr val="tx1"/>
              </a:solidFill>
              <a:round/>
              <a:headEnd/>
              <a:tailEnd type="triangle" w="med" len="med"/>
            </a:ln>
          </p:spPr>
          <p:txBody>
            <a:bodyPr/>
            <a:lstStyle/>
            <a:p>
              <a:endParaRPr lang="en-IN"/>
            </a:p>
          </p:txBody>
        </p:sp>
        <p:sp>
          <p:nvSpPr>
            <p:cNvPr id="17423" name="Rectangle 33"/>
            <p:cNvSpPr>
              <a:spLocks noChangeArrowheads="1"/>
            </p:cNvSpPr>
            <p:nvPr/>
          </p:nvSpPr>
          <p:spPr bwMode="auto">
            <a:xfrm>
              <a:off x="1656" y="253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17424" name="Rectangle 34"/>
            <p:cNvSpPr>
              <a:spLocks noChangeArrowheads="1"/>
            </p:cNvSpPr>
            <p:nvPr/>
          </p:nvSpPr>
          <p:spPr bwMode="auto">
            <a:xfrm>
              <a:off x="1800" y="2534"/>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7425" name="Line 35"/>
            <p:cNvSpPr>
              <a:spLocks noChangeShapeType="1"/>
            </p:cNvSpPr>
            <p:nvPr/>
          </p:nvSpPr>
          <p:spPr bwMode="auto">
            <a:xfrm>
              <a:off x="1872" y="2606"/>
              <a:ext cx="216" cy="0"/>
            </a:xfrm>
            <a:prstGeom prst="line">
              <a:avLst/>
            </a:prstGeom>
            <a:noFill/>
            <a:ln w="9525">
              <a:solidFill>
                <a:schemeClr val="tx1"/>
              </a:solidFill>
              <a:round/>
              <a:headEnd/>
              <a:tailEnd type="triangle" w="med" len="med"/>
            </a:ln>
          </p:spPr>
          <p:txBody>
            <a:bodyPr/>
            <a:lstStyle/>
            <a:p>
              <a:endParaRPr lang="en-IN"/>
            </a:p>
          </p:txBody>
        </p:sp>
        <p:sp>
          <p:nvSpPr>
            <p:cNvPr id="17426" name="Rectangle 36"/>
            <p:cNvSpPr>
              <a:spLocks noChangeArrowheads="1"/>
            </p:cNvSpPr>
            <p:nvPr/>
          </p:nvSpPr>
          <p:spPr bwMode="auto">
            <a:xfrm>
              <a:off x="2088" y="253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17427" name="Rectangle 37"/>
            <p:cNvSpPr>
              <a:spLocks noChangeArrowheads="1"/>
            </p:cNvSpPr>
            <p:nvPr/>
          </p:nvSpPr>
          <p:spPr bwMode="auto">
            <a:xfrm>
              <a:off x="2232" y="2534"/>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7428" name="Line 38"/>
            <p:cNvSpPr>
              <a:spLocks noChangeShapeType="1"/>
            </p:cNvSpPr>
            <p:nvPr/>
          </p:nvSpPr>
          <p:spPr bwMode="auto">
            <a:xfrm>
              <a:off x="2304" y="2606"/>
              <a:ext cx="216" cy="0"/>
            </a:xfrm>
            <a:prstGeom prst="line">
              <a:avLst/>
            </a:prstGeom>
            <a:noFill/>
            <a:ln w="9525">
              <a:solidFill>
                <a:schemeClr val="tx1"/>
              </a:solidFill>
              <a:round/>
              <a:headEnd/>
              <a:tailEnd type="triangle" w="med" len="med"/>
            </a:ln>
          </p:spPr>
          <p:txBody>
            <a:bodyPr/>
            <a:lstStyle/>
            <a:p>
              <a:endParaRPr lang="en-IN"/>
            </a:p>
          </p:txBody>
        </p:sp>
        <p:sp>
          <p:nvSpPr>
            <p:cNvPr id="17429" name="Rectangle 39"/>
            <p:cNvSpPr>
              <a:spLocks noChangeArrowheads="1"/>
            </p:cNvSpPr>
            <p:nvPr/>
          </p:nvSpPr>
          <p:spPr bwMode="auto">
            <a:xfrm>
              <a:off x="2520" y="253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17430" name="Rectangle 40"/>
            <p:cNvSpPr>
              <a:spLocks noChangeArrowheads="1"/>
            </p:cNvSpPr>
            <p:nvPr/>
          </p:nvSpPr>
          <p:spPr bwMode="auto">
            <a:xfrm>
              <a:off x="2664" y="2534"/>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7431" name="Line 41"/>
            <p:cNvSpPr>
              <a:spLocks noChangeShapeType="1"/>
            </p:cNvSpPr>
            <p:nvPr/>
          </p:nvSpPr>
          <p:spPr bwMode="auto">
            <a:xfrm>
              <a:off x="2736" y="2606"/>
              <a:ext cx="216" cy="0"/>
            </a:xfrm>
            <a:prstGeom prst="line">
              <a:avLst/>
            </a:prstGeom>
            <a:noFill/>
            <a:ln w="9525">
              <a:solidFill>
                <a:schemeClr val="tx1"/>
              </a:solidFill>
              <a:round/>
              <a:headEnd/>
              <a:tailEnd type="triangle" w="med" len="med"/>
            </a:ln>
          </p:spPr>
          <p:txBody>
            <a:bodyPr/>
            <a:lstStyle/>
            <a:p>
              <a:endParaRPr lang="en-IN"/>
            </a:p>
          </p:txBody>
        </p:sp>
        <p:sp>
          <p:nvSpPr>
            <p:cNvPr id="17432" name="Rectangle 42"/>
            <p:cNvSpPr>
              <a:spLocks noChangeArrowheads="1"/>
            </p:cNvSpPr>
            <p:nvPr/>
          </p:nvSpPr>
          <p:spPr bwMode="auto">
            <a:xfrm>
              <a:off x="2952" y="253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6</a:t>
              </a:r>
              <a:endParaRPr lang="en-US">
                <a:solidFill>
                  <a:srgbClr val="993300"/>
                </a:solidFill>
                <a:latin typeface="Verdana" pitchFamily="34" charset="0"/>
              </a:endParaRPr>
            </a:p>
          </p:txBody>
        </p:sp>
        <p:sp>
          <p:nvSpPr>
            <p:cNvPr id="17433" name="Rectangle 43"/>
            <p:cNvSpPr>
              <a:spLocks noChangeArrowheads="1"/>
            </p:cNvSpPr>
            <p:nvPr/>
          </p:nvSpPr>
          <p:spPr bwMode="auto">
            <a:xfrm>
              <a:off x="3096" y="2534"/>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17434" name="Line 44"/>
            <p:cNvSpPr>
              <a:spLocks noChangeShapeType="1"/>
            </p:cNvSpPr>
            <p:nvPr/>
          </p:nvSpPr>
          <p:spPr bwMode="auto">
            <a:xfrm>
              <a:off x="3168" y="2606"/>
              <a:ext cx="216" cy="0"/>
            </a:xfrm>
            <a:prstGeom prst="line">
              <a:avLst/>
            </a:prstGeom>
            <a:noFill/>
            <a:ln w="9525">
              <a:solidFill>
                <a:schemeClr val="tx1"/>
              </a:solidFill>
              <a:round/>
              <a:headEnd/>
              <a:tailEnd type="triangle" w="med" len="med"/>
            </a:ln>
          </p:spPr>
          <p:txBody>
            <a:bodyPr/>
            <a:lstStyle/>
            <a:p>
              <a:endParaRPr lang="en-IN"/>
            </a:p>
          </p:txBody>
        </p:sp>
        <p:sp>
          <p:nvSpPr>
            <p:cNvPr id="17435" name="Rectangle 45"/>
            <p:cNvSpPr>
              <a:spLocks noChangeArrowheads="1"/>
            </p:cNvSpPr>
            <p:nvPr/>
          </p:nvSpPr>
          <p:spPr bwMode="auto">
            <a:xfrm>
              <a:off x="3384" y="2534"/>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5</a:t>
              </a:r>
              <a:endParaRPr lang="en-US">
                <a:solidFill>
                  <a:srgbClr val="993300"/>
                </a:solidFill>
                <a:latin typeface="Verdana" pitchFamily="34" charset="0"/>
              </a:endParaRPr>
            </a:p>
          </p:txBody>
        </p:sp>
        <p:sp>
          <p:nvSpPr>
            <p:cNvPr id="17436" name="Rectangle 46"/>
            <p:cNvSpPr>
              <a:spLocks noChangeArrowheads="1"/>
            </p:cNvSpPr>
            <p:nvPr/>
          </p:nvSpPr>
          <p:spPr bwMode="auto">
            <a:xfrm>
              <a:off x="3528" y="2534"/>
              <a:ext cx="144" cy="144"/>
            </a:xfrm>
            <a:prstGeom prst="rect">
              <a:avLst/>
            </a:prstGeom>
            <a:solidFill>
              <a:srgbClr val="FFCC99"/>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17437" name="Rectangle 47"/>
            <p:cNvSpPr>
              <a:spLocks noChangeArrowheads="1"/>
            </p:cNvSpPr>
            <p:nvPr/>
          </p:nvSpPr>
          <p:spPr bwMode="auto">
            <a:xfrm>
              <a:off x="3816" y="2518"/>
              <a:ext cx="144" cy="144"/>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9</a:t>
              </a:r>
              <a:endParaRPr lang="en-US">
                <a:solidFill>
                  <a:srgbClr val="993300"/>
                </a:solidFill>
                <a:latin typeface="Verdana" pitchFamily="34" charset="0"/>
              </a:endParaRPr>
            </a:p>
          </p:txBody>
        </p:sp>
        <p:sp>
          <p:nvSpPr>
            <p:cNvPr id="17438" name="Rectangle 48"/>
            <p:cNvSpPr>
              <a:spLocks noChangeArrowheads="1"/>
            </p:cNvSpPr>
            <p:nvPr/>
          </p:nvSpPr>
          <p:spPr bwMode="auto">
            <a:xfrm>
              <a:off x="3960" y="2518"/>
              <a:ext cx="144" cy="144"/>
            </a:xfrm>
            <a:prstGeom prst="rect">
              <a:avLst/>
            </a:prstGeom>
            <a:solidFill>
              <a:srgbClr val="FFCC99"/>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17439" name="Line 49"/>
            <p:cNvSpPr>
              <a:spLocks noChangeShapeType="1"/>
            </p:cNvSpPr>
            <p:nvPr/>
          </p:nvSpPr>
          <p:spPr bwMode="auto">
            <a:xfrm>
              <a:off x="3600" y="2623"/>
              <a:ext cx="216" cy="0"/>
            </a:xfrm>
            <a:prstGeom prst="line">
              <a:avLst/>
            </a:prstGeom>
            <a:noFill/>
            <a:ln w="9525">
              <a:solidFill>
                <a:schemeClr val="tx1"/>
              </a:solidFill>
              <a:round/>
              <a:headEnd/>
              <a:tailEnd type="triangle" w="med" len="med"/>
            </a:ln>
          </p:spPr>
          <p:txBody>
            <a:bodyPr/>
            <a:lstStyle/>
            <a:p>
              <a:endParaRPr lang="en-IN"/>
            </a:p>
          </p:txBody>
        </p:sp>
      </p:grpSp>
      <p:sp>
        <p:nvSpPr>
          <p:cNvPr id="17415" name="Rectangle 51"/>
          <p:cNvSpPr>
            <a:spLocks noChangeArrowheads="1"/>
          </p:cNvSpPr>
          <p:nvPr/>
        </p:nvSpPr>
        <p:spPr bwMode="auto">
          <a:xfrm>
            <a:off x="990600" y="2281238"/>
            <a:ext cx="657225" cy="254000"/>
          </a:xfrm>
          <a:prstGeom prst="rect">
            <a:avLst/>
          </a:prstGeom>
          <a:noFill/>
          <a:ln w="9525">
            <a:solidFill>
              <a:schemeClr val="tx1"/>
            </a:solidFill>
            <a:miter lim="800000"/>
            <a:headEnd/>
            <a:tailEnd/>
          </a:ln>
          <a:effectLst/>
        </p:spPr>
        <p:txBody>
          <a:bodyPr wrap="none" anchor="ctr">
            <a:spAutoFit/>
          </a:bodyPr>
          <a:lstStyle/>
          <a:p>
            <a:r>
              <a:rPr lang="en-US" sz="1000">
                <a:latin typeface="Verdana" pitchFamily="34" charset="0"/>
              </a:rPr>
              <a:t>START </a:t>
            </a:r>
          </a:p>
        </p:txBody>
      </p:sp>
      <p:sp>
        <p:nvSpPr>
          <p:cNvPr id="17416" name="AutoShape 2"/>
          <p:cNvSpPr>
            <a:spLocks noChangeArrowheads="1"/>
          </p:cNvSpPr>
          <p:nvPr/>
        </p:nvSpPr>
        <p:spPr bwMode="auto">
          <a:xfrm>
            <a:off x="762000" y="2590800"/>
            <a:ext cx="7924800" cy="3962400"/>
          </a:xfrm>
          <a:prstGeom prst="bevel">
            <a:avLst>
              <a:gd name="adj" fmla="val 12500"/>
            </a:avLst>
          </a:prstGeom>
          <a:solidFill>
            <a:srgbClr val="FFCC99"/>
          </a:solidFill>
          <a:ln w="9525">
            <a:solidFill>
              <a:srgbClr val="000000"/>
            </a:solidFill>
            <a:miter lim="800000"/>
            <a:headEnd/>
            <a:tailEnd/>
          </a:ln>
          <a:effectLst/>
        </p:spPr>
        <p:txBody>
          <a:bodyPr/>
          <a:lstStyle/>
          <a:p>
            <a:pPr eaLnBrk="0" hangingPunct="0"/>
            <a:r>
              <a:rPr lang="en-US" sz="1200" b="1">
                <a:latin typeface="Courier New" pitchFamily="49" charset="0"/>
              </a:rPr>
              <a:t>ALGORITHM TO INSERT A NEW NODE AT THE END OF THE LINKED LIST</a:t>
            </a:r>
          </a:p>
          <a:p>
            <a:pPr eaLnBrk="0" hangingPunct="0"/>
            <a:endParaRPr lang="en-US" sz="1200" b="1">
              <a:latin typeface="Courier New" pitchFamily="49" charset="0"/>
            </a:endParaRPr>
          </a:p>
          <a:p>
            <a:pPr eaLnBrk="0" hangingPunct="0"/>
            <a:r>
              <a:rPr lang="en-US" sz="1200" b="1">
                <a:latin typeface="Courier New" pitchFamily="49" charset="0"/>
              </a:rPr>
              <a:t>Step 1: IF AVAIL = NULL, then</a:t>
            </a:r>
          </a:p>
          <a:p>
            <a:pPr eaLnBrk="0" hangingPunct="0"/>
            <a:r>
              <a:rPr lang="en-US" sz="1200" b="1">
                <a:latin typeface="Courier New" pitchFamily="49" charset="0"/>
              </a:rPr>
              <a:t>		Write OVERFLOW</a:t>
            </a:r>
          </a:p>
          <a:p>
            <a:pPr eaLnBrk="0" hangingPunct="0"/>
            <a:r>
              <a:rPr lang="en-US" sz="1200" b="1">
                <a:latin typeface="Courier New" pitchFamily="49" charset="0"/>
              </a:rPr>
              <a:t>		Go to Step 10</a:t>
            </a:r>
          </a:p>
          <a:p>
            <a:pPr eaLnBrk="0" hangingPunct="0"/>
            <a:r>
              <a:rPr lang="en-US" sz="1200" b="1">
                <a:latin typeface="Courier New" pitchFamily="49" charset="0"/>
              </a:rPr>
              <a:t>	[END OF IF]</a:t>
            </a:r>
          </a:p>
          <a:p>
            <a:pPr eaLnBrk="0" hangingPunct="0"/>
            <a:r>
              <a:rPr lang="en-US" sz="1200" b="1">
                <a:latin typeface="Courier New" pitchFamily="49" charset="0"/>
              </a:rPr>
              <a:t>Step 2: SET New_Node = AVAIL</a:t>
            </a:r>
          </a:p>
          <a:p>
            <a:pPr eaLnBrk="0" hangingPunct="0"/>
            <a:r>
              <a:rPr lang="en-US" sz="1200" b="1">
                <a:latin typeface="Courier New" pitchFamily="49" charset="0"/>
              </a:rPr>
              <a:t>Step 3: SET AVAIL = AVAIL-&gt;NEXT</a:t>
            </a:r>
          </a:p>
          <a:p>
            <a:pPr eaLnBrk="0" hangingPunct="0"/>
            <a:r>
              <a:rPr lang="en-US" sz="1200" b="1">
                <a:latin typeface="Courier New" pitchFamily="49" charset="0"/>
              </a:rPr>
              <a:t>Step 4: SET New_Node-&gt;DATA = VAL</a:t>
            </a:r>
          </a:p>
          <a:p>
            <a:pPr eaLnBrk="0" hangingPunct="0"/>
            <a:r>
              <a:rPr lang="en-US" sz="1200" b="1">
                <a:latin typeface="Courier New" pitchFamily="49" charset="0"/>
              </a:rPr>
              <a:t>Step 5: SET New_Node-&gt;Next = NULL</a:t>
            </a:r>
          </a:p>
          <a:p>
            <a:pPr eaLnBrk="0" hangingPunct="0"/>
            <a:r>
              <a:rPr lang="en-US" sz="1200" b="1">
                <a:latin typeface="Courier New" pitchFamily="49" charset="0"/>
              </a:rPr>
              <a:t>Step 6: SET PTR = START</a:t>
            </a:r>
          </a:p>
          <a:p>
            <a:pPr eaLnBrk="0" hangingPunct="0"/>
            <a:r>
              <a:rPr lang="en-US" sz="1200" b="1">
                <a:latin typeface="Courier New" pitchFamily="49" charset="0"/>
              </a:rPr>
              <a:t>Step 7: Repeat Step 8 while PTR-&gt;NEXT != NULL</a:t>
            </a:r>
          </a:p>
          <a:p>
            <a:pPr eaLnBrk="0" hangingPunct="0"/>
            <a:r>
              <a:rPr lang="en-US" sz="1200" b="1">
                <a:latin typeface="Courier New" pitchFamily="49" charset="0"/>
              </a:rPr>
              <a:t>Step 8: 		SET PTR = PTR -&gt;NEXT</a:t>
            </a:r>
          </a:p>
          <a:p>
            <a:pPr eaLnBrk="0" hangingPunct="0"/>
            <a:r>
              <a:rPr lang="en-US" sz="1200" b="1">
                <a:latin typeface="Courier New" pitchFamily="49" charset="0"/>
              </a:rPr>
              <a:t>        [END OF LOOP]</a:t>
            </a:r>
          </a:p>
          <a:p>
            <a:pPr eaLnBrk="0" hangingPunct="0"/>
            <a:r>
              <a:rPr lang="en-US" sz="1200" b="1">
                <a:latin typeface="Courier New" pitchFamily="49" charset="0"/>
              </a:rPr>
              <a:t>Step 9: SET PTR-&gt;NEXT = New_Node</a:t>
            </a:r>
          </a:p>
          <a:p>
            <a:pPr eaLnBrk="0" hangingPunct="0"/>
            <a:r>
              <a:rPr lang="en-US" sz="1200" b="1">
                <a:latin typeface="Courier New" pitchFamily="49" charset="0"/>
              </a:rPr>
              <a:t>Step 10: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400">
                <a:solidFill>
                  <a:schemeClr val="bg1"/>
                </a:solidFill>
                <a:cs typeface="Arial" charset="0"/>
              </a:rPr>
              <a:t>Inserting a Node after Node that ahs Value NUM</a:t>
            </a:r>
          </a:p>
        </p:txBody>
      </p:sp>
      <p:sp>
        <p:nvSpPr>
          <p:cNvPr id="18435" name="AutoShape 2"/>
          <p:cNvSpPr>
            <a:spLocks noChangeArrowheads="1"/>
          </p:cNvSpPr>
          <p:nvPr/>
        </p:nvSpPr>
        <p:spPr bwMode="auto">
          <a:xfrm>
            <a:off x="685800" y="1447800"/>
            <a:ext cx="8077200" cy="4495800"/>
          </a:xfrm>
          <a:prstGeom prst="bevel">
            <a:avLst>
              <a:gd name="adj" fmla="val 12500"/>
            </a:avLst>
          </a:prstGeom>
          <a:solidFill>
            <a:srgbClr val="FFCC99"/>
          </a:solidFill>
          <a:ln w="9525">
            <a:solidFill>
              <a:srgbClr val="000000"/>
            </a:solidFill>
            <a:miter lim="800000"/>
            <a:headEnd/>
            <a:tailEnd/>
          </a:ln>
          <a:effectLst/>
        </p:spPr>
        <p:txBody>
          <a:bodyPr/>
          <a:lstStyle/>
          <a:p>
            <a:pPr eaLnBrk="0" hangingPunct="0"/>
            <a:r>
              <a:rPr lang="en-US" sz="1200">
                <a:latin typeface="Verdana" pitchFamily="34" charset="0"/>
              </a:rPr>
              <a:t>ALGORITHM TO INSERT A NEW NODE AFTER A NODE THAT HAS VALUE NUM </a:t>
            </a:r>
          </a:p>
          <a:p>
            <a:pPr eaLnBrk="0" hangingPunct="0"/>
            <a:endParaRPr lang="en-US" sz="1200">
              <a:latin typeface="Verdana" pitchFamily="34" charset="0"/>
            </a:endParaRPr>
          </a:p>
          <a:p>
            <a:pPr eaLnBrk="0" hangingPunct="0"/>
            <a:r>
              <a:rPr lang="en-US" sz="1200">
                <a:latin typeface="Verdana" pitchFamily="34" charset="0"/>
              </a:rPr>
              <a:t>Step 1: IF AVAIL = NULL, then</a:t>
            </a:r>
          </a:p>
          <a:p>
            <a:pPr eaLnBrk="0" hangingPunct="0"/>
            <a:r>
              <a:rPr lang="en-US" sz="1200">
                <a:latin typeface="Verdana" pitchFamily="34" charset="0"/>
              </a:rPr>
              <a:t>		Write OVERFLOW</a:t>
            </a:r>
          </a:p>
          <a:p>
            <a:pPr eaLnBrk="0" hangingPunct="0"/>
            <a:r>
              <a:rPr lang="en-US" sz="1200">
                <a:latin typeface="Verdana" pitchFamily="34" charset="0"/>
              </a:rPr>
              <a:t>		Go to Step 12</a:t>
            </a:r>
          </a:p>
          <a:p>
            <a:pPr eaLnBrk="0" hangingPunct="0"/>
            <a:r>
              <a:rPr lang="en-US" sz="1200">
                <a:latin typeface="Verdana" pitchFamily="34" charset="0"/>
              </a:rPr>
              <a:t>           [END OF IF]</a:t>
            </a:r>
          </a:p>
          <a:p>
            <a:pPr eaLnBrk="0" hangingPunct="0"/>
            <a:r>
              <a:rPr lang="en-US" sz="1200">
                <a:latin typeface="Verdana" pitchFamily="34" charset="0"/>
              </a:rPr>
              <a:t>Step 2: SET New_Node = AVAIL</a:t>
            </a:r>
          </a:p>
          <a:p>
            <a:pPr eaLnBrk="0" hangingPunct="0"/>
            <a:r>
              <a:rPr lang="en-US" sz="1200">
                <a:latin typeface="Verdana" pitchFamily="34" charset="0"/>
              </a:rPr>
              <a:t>Step 3: SET AVAIL = AVAIL-&gt;NEXT</a:t>
            </a:r>
          </a:p>
          <a:p>
            <a:pPr eaLnBrk="0" hangingPunct="0"/>
            <a:r>
              <a:rPr lang="en-US" sz="1200">
                <a:latin typeface="Verdana" pitchFamily="34" charset="0"/>
              </a:rPr>
              <a:t>Step 4: SET New_Node-&gt;DATA = VAL</a:t>
            </a:r>
          </a:p>
          <a:p>
            <a:pPr eaLnBrk="0" hangingPunct="0"/>
            <a:r>
              <a:rPr lang="en-US" sz="1200">
                <a:latin typeface="Verdana" pitchFamily="34" charset="0"/>
              </a:rPr>
              <a:t>Step 5: SET PTR = START </a:t>
            </a:r>
          </a:p>
          <a:p>
            <a:pPr eaLnBrk="0" hangingPunct="0"/>
            <a:r>
              <a:rPr lang="en-US" sz="1200">
                <a:latin typeface="Verdana" pitchFamily="34" charset="0"/>
              </a:rPr>
              <a:t>Step 6: SET PREPTR = PTR</a:t>
            </a:r>
          </a:p>
          <a:p>
            <a:pPr eaLnBrk="0" hangingPunct="0"/>
            <a:r>
              <a:rPr lang="en-US" sz="1200">
                <a:latin typeface="Verdana" pitchFamily="34" charset="0"/>
              </a:rPr>
              <a:t>Step 7: Repeat Steps 8 and 9 while PREPTR-&gt;DATA != NUM</a:t>
            </a:r>
          </a:p>
          <a:p>
            <a:pPr eaLnBrk="0" hangingPunct="0"/>
            <a:r>
              <a:rPr lang="en-US" sz="1200">
                <a:latin typeface="Verdana" pitchFamily="34" charset="0"/>
              </a:rPr>
              <a:t>Step 8: 		SET PREPTR = PTR</a:t>
            </a:r>
          </a:p>
          <a:p>
            <a:pPr eaLnBrk="0" hangingPunct="0"/>
            <a:r>
              <a:rPr lang="en-US" sz="1200">
                <a:latin typeface="Verdana" pitchFamily="34" charset="0"/>
              </a:rPr>
              <a:t>Step 9: 		SET PTR = PTR-&gt;NEXT</a:t>
            </a:r>
          </a:p>
          <a:p>
            <a:pPr eaLnBrk="0" hangingPunct="0"/>
            <a:r>
              <a:rPr lang="en-US" sz="1200">
                <a:latin typeface="Verdana" pitchFamily="34" charset="0"/>
              </a:rPr>
              <a:t>           [END OF LOOP]</a:t>
            </a:r>
          </a:p>
          <a:p>
            <a:pPr eaLnBrk="0" hangingPunct="0"/>
            <a:r>
              <a:rPr lang="en-US" sz="1200">
                <a:latin typeface="Verdana" pitchFamily="34" charset="0"/>
              </a:rPr>
              <a:t>Step 10: PREPTR-&gt;NEXT = New_Node</a:t>
            </a:r>
          </a:p>
          <a:p>
            <a:pPr eaLnBrk="0" hangingPunct="0"/>
            <a:r>
              <a:rPr lang="en-US" sz="1200">
                <a:latin typeface="Verdana" pitchFamily="34" charset="0"/>
              </a:rPr>
              <a:t>Step 11: SET New_Node-&gt;NEXT = PTR</a:t>
            </a:r>
          </a:p>
          <a:p>
            <a:pPr eaLnBrk="0" hangingPunct="0"/>
            <a:r>
              <a:rPr lang="en-US" sz="1200">
                <a:latin typeface="Verdana" pitchFamily="34" charset="0"/>
              </a:rPr>
              <a:t>Step 12: EXIT</a:t>
            </a:r>
          </a:p>
          <a:p>
            <a:pPr eaLnBrk="0" hangingPunct="0"/>
            <a:endParaRPr lang="en-US" sz="1200">
              <a:latin typeface="Verdan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Deleting the First Node</a:t>
            </a:r>
          </a:p>
        </p:txBody>
      </p:sp>
      <p:sp>
        <p:nvSpPr>
          <p:cNvPr id="20483" name="AutoShape 2"/>
          <p:cNvSpPr>
            <a:spLocks noChangeArrowheads="1"/>
          </p:cNvSpPr>
          <p:nvPr/>
        </p:nvSpPr>
        <p:spPr bwMode="auto">
          <a:xfrm>
            <a:off x="838200" y="1371600"/>
            <a:ext cx="7620000" cy="2514600"/>
          </a:xfrm>
          <a:prstGeom prst="bevel">
            <a:avLst>
              <a:gd name="adj" fmla="val 12500"/>
            </a:avLst>
          </a:prstGeom>
          <a:solidFill>
            <a:srgbClr val="FFCC99"/>
          </a:solidFill>
          <a:ln w="9525">
            <a:solidFill>
              <a:srgbClr val="000000"/>
            </a:solidFill>
            <a:miter lim="800000"/>
            <a:headEnd/>
            <a:tailEnd/>
          </a:ln>
          <a:effectLst/>
        </p:spPr>
        <p:txBody>
          <a:bodyPr/>
          <a:lstStyle/>
          <a:p>
            <a:pPr eaLnBrk="0" hangingPunct="0"/>
            <a:r>
              <a:rPr lang="en-US" sz="1200" b="1">
                <a:latin typeface="Courier New" pitchFamily="49" charset="0"/>
              </a:rPr>
              <a:t>Algorithm to delete the first node from the linked list</a:t>
            </a:r>
          </a:p>
          <a:p>
            <a:pPr eaLnBrk="0" hangingPunct="0"/>
            <a:endParaRPr lang="en-US" sz="1200" b="1">
              <a:latin typeface="Courier New" pitchFamily="49" charset="0"/>
            </a:endParaRPr>
          </a:p>
          <a:p>
            <a:pPr eaLnBrk="0" hangingPunct="0"/>
            <a:r>
              <a:rPr lang="en-US" sz="1200" b="1">
                <a:latin typeface="Courier New" pitchFamily="49" charset="0"/>
              </a:rPr>
              <a:t>Step 1: IF START = NULL, then</a:t>
            </a:r>
          </a:p>
          <a:p>
            <a:pPr eaLnBrk="0" hangingPunct="0"/>
            <a:r>
              <a:rPr lang="en-US" sz="1200" b="1">
                <a:latin typeface="Courier New" pitchFamily="49" charset="0"/>
              </a:rPr>
              <a:t>		Write UNDERFLOW</a:t>
            </a:r>
          </a:p>
          <a:p>
            <a:pPr eaLnBrk="0" hangingPunct="0"/>
            <a:r>
              <a:rPr lang="en-US" sz="1200" b="1">
                <a:latin typeface="Courier New" pitchFamily="49" charset="0"/>
              </a:rPr>
              <a:t>		Go to Step 5</a:t>
            </a:r>
          </a:p>
          <a:p>
            <a:pPr eaLnBrk="0" hangingPunct="0"/>
            <a:r>
              <a:rPr lang="en-US" sz="1200" b="1">
                <a:latin typeface="Courier New" pitchFamily="49" charset="0"/>
              </a:rPr>
              <a:t>        [END OF IF]</a:t>
            </a:r>
          </a:p>
          <a:p>
            <a:pPr eaLnBrk="0" hangingPunct="0"/>
            <a:r>
              <a:rPr lang="en-US" sz="1200" b="1">
                <a:latin typeface="Courier New" pitchFamily="49" charset="0"/>
              </a:rPr>
              <a:t>Step 2: SET PTR = START</a:t>
            </a:r>
          </a:p>
          <a:p>
            <a:pPr eaLnBrk="0" hangingPunct="0"/>
            <a:r>
              <a:rPr lang="en-US" sz="1200" b="1">
                <a:latin typeface="Courier New" pitchFamily="49" charset="0"/>
              </a:rPr>
              <a:t>Step 3: SET START = START-&gt;NEXT</a:t>
            </a:r>
          </a:p>
          <a:p>
            <a:pPr eaLnBrk="0" hangingPunct="0"/>
            <a:r>
              <a:rPr lang="en-US" sz="1200" b="1">
                <a:latin typeface="Courier New" pitchFamily="49" charset="0"/>
              </a:rPr>
              <a:t>Step 4: FREE PTR</a:t>
            </a:r>
          </a:p>
          <a:p>
            <a:pPr eaLnBrk="0" hangingPunct="0"/>
            <a:r>
              <a:rPr lang="en-US" sz="1200" b="1">
                <a:latin typeface="Courier New" pitchFamily="49" charset="0"/>
              </a:rPr>
              <a:t>Step 5: EXIT</a:t>
            </a:r>
          </a:p>
          <a:p>
            <a:pPr eaLnBrk="0" hangingPunct="0"/>
            <a:endParaRPr lang="en-US" sz="1200" b="1">
              <a:latin typeface="Verdana" pitchFamily="34" charset="0"/>
            </a:endParaRPr>
          </a:p>
        </p:txBody>
      </p:sp>
      <p:grpSp>
        <p:nvGrpSpPr>
          <p:cNvPr id="2" name="Group 3"/>
          <p:cNvGrpSpPr>
            <a:grpSpLocks/>
          </p:cNvGrpSpPr>
          <p:nvPr/>
        </p:nvGrpSpPr>
        <p:grpSpPr bwMode="auto">
          <a:xfrm>
            <a:off x="2514600" y="4373563"/>
            <a:ext cx="4572000" cy="228600"/>
            <a:chOff x="792" y="4183"/>
            <a:chExt cx="2880" cy="144"/>
          </a:xfrm>
        </p:grpSpPr>
        <p:sp>
          <p:nvSpPr>
            <p:cNvPr id="20505" name="Rectangle 4"/>
            <p:cNvSpPr>
              <a:spLocks noChangeArrowheads="1"/>
            </p:cNvSpPr>
            <p:nvPr/>
          </p:nvSpPr>
          <p:spPr bwMode="auto">
            <a:xfrm>
              <a:off x="792"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20506" name="Rectangle 5"/>
            <p:cNvSpPr>
              <a:spLocks noChangeArrowheads="1"/>
            </p:cNvSpPr>
            <p:nvPr/>
          </p:nvSpPr>
          <p:spPr bwMode="auto">
            <a:xfrm>
              <a:off x="936"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0507" name="Line 6"/>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20508" name="Rectangle 7"/>
            <p:cNvSpPr>
              <a:spLocks noChangeArrowheads="1"/>
            </p:cNvSpPr>
            <p:nvPr/>
          </p:nvSpPr>
          <p:spPr bwMode="auto">
            <a:xfrm>
              <a:off x="1224"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0509" name="Rectangle 8"/>
            <p:cNvSpPr>
              <a:spLocks noChangeArrowheads="1"/>
            </p:cNvSpPr>
            <p:nvPr/>
          </p:nvSpPr>
          <p:spPr bwMode="auto">
            <a:xfrm>
              <a:off x="1368"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0510" name="Line 9"/>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IN"/>
            </a:p>
          </p:txBody>
        </p:sp>
        <p:sp>
          <p:nvSpPr>
            <p:cNvPr id="20511" name="Rectangle 10"/>
            <p:cNvSpPr>
              <a:spLocks noChangeArrowheads="1"/>
            </p:cNvSpPr>
            <p:nvPr/>
          </p:nvSpPr>
          <p:spPr bwMode="auto">
            <a:xfrm>
              <a:off x="1656"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0512" name="Rectangle 11"/>
            <p:cNvSpPr>
              <a:spLocks noChangeArrowheads="1"/>
            </p:cNvSpPr>
            <p:nvPr/>
          </p:nvSpPr>
          <p:spPr bwMode="auto">
            <a:xfrm>
              <a:off x="1800"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0513" name="Line 12"/>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IN"/>
            </a:p>
          </p:txBody>
        </p:sp>
        <p:sp>
          <p:nvSpPr>
            <p:cNvPr id="20514" name="Rectangle 13"/>
            <p:cNvSpPr>
              <a:spLocks noChangeArrowheads="1"/>
            </p:cNvSpPr>
            <p:nvPr/>
          </p:nvSpPr>
          <p:spPr bwMode="auto">
            <a:xfrm>
              <a:off x="2088"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0515" name="Rectangle 14"/>
            <p:cNvSpPr>
              <a:spLocks noChangeArrowheads="1"/>
            </p:cNvSpPr>
            <p:nvPr/>
          </p:nvSpPr>
          <p:spPr bwMode="auto">
            <a:xfrm>
              <a:off x="2232"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0516" name="Line 15"/>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IN"/>
            </a:p>
          </p:txBody>
        </p:sp>
        <p:sp>
          <p:nvSpPr>
            <p:cNvPr id="20517" name="Rectangle 16"/>
            <p:cNvSpPr>
              <a:spLocks noChangeArrowheads="1"/>
            </p:cNvSpPr>
            <p:nvPr/>
          </p:nvSpPr>
          <p:spPr bwMode="auto">
            <a:xfrm>
              <a:off x="2520"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20518" name="Rectangle 17"/>
            <p:cNvSpPr>
              <a:spLocks noChangeArrowheads="1"/>
            </p:cNvSpPr>
            <p:nvPr/>
          </p:nvSpPr>
          <p:spPr bwMode="auto">
            <a:xfrm>
              <a:off x="2664"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0519" name="Line 18"/>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20520" name="Rectangle 19"/>
            <p:cNvSpPr>
              <a:spLocks noChangeArrowheads="1"/>
            </p:cNvSpPr>
            <p:nvPr/>
          </p:nvSpPr>
          <p:spPr bwMode="auto">
            <a:xfrm>
              <a:off x="2952"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0521" name="Rectangle 20"/>
            <p:cNvSpPr>
              <a:spLocks noChangeArrowheads="1"/>
            </p:cNvSpPr>
            <p:nvPr/>
          </p:nvSpPr>
          <p:spPr bwMode="auto">
            <a:xfrm>
              <a:off x="3096"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0522" name="Line 21"/>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IN"/>
            </a:p>
          </p:txBody>
        </p:sp>
        <p:sp>
          <p:nvSpPr>
            <p:cNvPr id="20523" name="Rectangle 22"/>
            <p:cNvSpPr>
              <a:spLocks noChangeArrowheads="1"/>
            </p:cNvSpPr>
            <p:nvPr/>
          </p:nvSpPr>
          <p:spPr bwMode="auto">
            <a:xfrm>
              <a:off x="3384"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0524" name="Rectangle 23"/>
            <p:cNvSpPr>
              <a:spLocks noChangeArrowheads="1"/>
            </p:cNvSpPr>
            <p:nvPr/>
          </p:nvSpPr>
          <p:spPr bwMode="auto">
            <a:xfrm>
              <a:off x="3528" y="4183"/>
              <a:ext cx="144" cy="144"/>
            </a:xfrm>
            <a:prstGeom prst="rect">
              <a:avLst/>
            </a:prstGeom>
            <a:solidFill>
              <a:srgbClr val="FFCC99"/>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grpSp>
      <p:grpSp>
        <p:nvGrpSpPr>
          <p:cNvPr id="3" name="Group 24"/>
          <p:cNvGrpSpPr>
            <a:grpSpLocks/>
          </p:cNvGrpSpPr>
          <p:nvPr/>
        </p:nvGrpSpPr>
        <p:grpSpPr bwMode="auto">
          <a:xfrm>
            <a:off x="2514600" y="5410200"/>
            <a:ext cx="3886200" cy="228600"/>
            <a:chOff x="1224" y="4183"/>
            <a:chExt cx="2448" cy="144"/>
          </a:xfrm>
        </p:grpSpPr>
        <p:sp>
          <p:nvSpPr>
            <p:cNvPr id="20488" name="Rectangle 25"/>
            <p:cNvSpPr>
              <a:spLocks noChangeArrowheads="1"/>
            </p:cNvSpPr>
            <p:nvPr/>
          </p:nvSpPr>
          <p:spPr bwMode="auto">
            <a:xfrm>
              <a:off x="1224"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0489" name="Rectangle 26"/>
            <p:cNvSpPr>
              <a:spLocks noChangeArrowheads="1"/>
            </p:cNvSpPr>
            <p:nvPr/>
          </p:nvSpPr>
          <p:spPr bwMode="auto">
            <a:xfrm>
              <a:off x="1368"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0490" name="Line 27"/>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IN"/>
            </a:p>
          </p:txBody>
        </p:sp>
        <p:sp>
          <p:nvSpPr>
            <p:cNvPr id="20491" name="Rectangle 28"/>
            <p:cNvSpPr>
              <a:spLocks noChangeArrowheads="1"/>
            </p:cNvSpPr>
            <p:nvPr/>
          </p:nvSpPr>
          <p:spPr bwMode="auto">
            <a:xfrm>
              <a:off x="1656"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0492" name="Rectangle 29"/>
            <p:cNvSpPr>
              <a:spLocks noChangeArrowheads="1"/>
            </p:cNvSpPr>
            <p:nvPr/>
          </p:nvSpPr>
          <p:spPr bwMode="auto">
            <a:xfrm>
              <a:off x="1800"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0493" name="Line 30"/>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IN"/>
            </a:p>
          </p:txBody>
        </p:sp>
        <p:sp>
          <p:nvSpPr>
            <p:cNvPr id="20494" name="Rectangle 31"/>
            <p:cNvSpPr>
              <a:spLocks noChangeArrowheads="1"/>
            </p:cNvSpPr>
            <p:nvPr/>
          </p:nvSpPr>
          <p:spPr bwMode="auto">
            <a:xfrm>
              <a:off x="2088"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0495" name="Rectangle 32"/>
            <p:cNvSpPr>
              <a:spLocks noChangeArrowheads="1"/>
            </p:cNvSpPr>
            <p:nvPr/>
          </p:nvSpPr>
          <p:spPr bwMode="auto">
            <a:xfrm>
              <a:off x="2232"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0496" name="Line 33"/>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IN"/>
            </a:p>
          </p:txBody>
        </p:sp>
        <p:sp>
          <p:nvSpPr>
            <p:cNvPr id="20497" name="Rectangle 34"/>
            <p:cNvSpPr>
              <a:spLocks noChangeArrowheads="1"/>
            </p:cNvSpPr>
            <p:nvPr/>
          </p:nvSpPr>
          <p:spPr bwMode="auto">
            <a:xfrm>
              <a:off x="2520"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20498" name="Rectangle 35"/>
            <p:cNvSpPr>
              <a:spLocks noChangeArrowheads="1"/>
            </p:cNvSpPr>
            <p:nvPr/>
          </p:nvSpPr>
          <p:spPr bwMode="auto">
            <a:xfrm>
              <a:off x="2664"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0499" name="Line 36"/>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20500" name="Rectangle 37"/>
            <p:cNvSpPr>
              <a:spLocks noChangeArrowheads="1"/>
            </p:cNvSpPr>
            <p:nvPr/>
          </p:nvSpPr>
          <p:spPr bwMode="auto">
            <a:xfrm>
              <a:off x="2952"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0501" name="Rectangle 38"/>
            <p:cNvSpPr>
              <a:spLocks noChangeArrowheads="1"/>
            </p:cNvSpPr>
            <p:nvPr/>
          </p:nvSpPr>
          <p:spPr bwMode="auto">
            <a:xfrm>
              <a:off x="3096"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0502" name="Line 39"/>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IN"/>
            </a:p>
          </p:txBody>
        </p:sp>
        <p:sp>
          <p:nvSpPr>
            <p:cNvPr id="20503" name="Rectangle 40"/>
            <p:cNvSpPr>
              <a:spLocks noChangeArrowheads="1"/>
            </p:cNvSpPr>
            <p:nvPr/>
          </p:nvSpPr>
          <p:spPr bwMode="auto">
            <a:xfrm>
              <a:off x="3384"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0504" name="Rectangle 41"/>
            <p:cNvSpPr>
              <a:spLocks noChangeArrowheads="1"/>
            </p:cNvSpPr>
            <p:nvPr/>
          </p:nvSpPr>
          <p:spPr bwMode="auto">
            <a:xfrm>
              <a:off x="3528" y="4183"/>
              <a:ext cx="144" cy="144"/>
            </a:xfrm>
            <a:prstGeom prst="rect">
              <a:avLst/>
            </a:prstGeom>
            <a:solidFill>
              <a:srgbClr val="FFCC99"/>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grpSp>
      <p:sp>
        <p:nvSpPr>
          <p:cNvPr id="20486" name="Rectangle 42"/>
          <p:cNvSpPr>
            <a:spLocks noChangeArrowheads="1"/>
          </p:cNvSpPr>
          <p:nvPr/>
        </p:nvSpPr>
        <p:spPr bwMode="auto">
          <a:xfrm>
            <a:off x="2438400" y="4800600"/>
            <a:ext cx="777875" cy="376238"/>
          </a:xfrm>
          <a:prstGeom prst="rect">
            <a:avLst/>
          </a:prstGeom>
          <a:noFill/>
          <a:ln w="9525">
            <a:solidFill>
              <a:schemeClr val="tx1"/>
            </a:solidFill>
            <a:miter lim="800000"/>
            <a:headEnd/>
            <a:tailEnd/>
          </a:ln>
          <a:effectLst/>
        </p:spPr>
        <p:txBody>
          <a:bodyPr anchor="ctr">
            <a:spAutoFit/>
          </a:bodyPr>
          <a:lstStyle/>
          <a:p>
            <a:r>
              <a:rPr lang="en-US" sz="1200">
                <a:latin typeface="Verdana" pitchFamily="34" charset="0"/>
              </a:rPr>
              <a:t>START</a:t>
            </a:r>
            <a:r>
              <a:rPr lang="en-US">
                <a:latin typeface="Verdana" pitchFamily="34" charset="0"/>
              </a:rPr>
              <a:t> </a:t>
            </a:r>
          </a:p>
        </p:txBody>
      </p:sp>
      <p:sp>
        <p:nvSpPr>
          <p:cNvPr id="20487" name="Rectangle 43"/>
          <p:cNvSpPr>
            <a:spLocks noChangeArrowheads="1"/>
          </p:cNvSpPr>
          <p:nvPr/>
        </p:nvSpPr>
        <p:spPr bwMode="auto">
          <a:xfrm>
            <a:off x="2514600" y="5821363"/>
            <a:ext cx="741363" cy="274637"/>
          </a:xfrm>
          <a:prstGeom prst="rect">
            <a:avLst/>
          </a:prstGeom>
          <a:noFill/>
          <a:ln w="9525">
            <a:solidFill>
              <a:schemeClr val="tx1"/>
            </a:solidFill>
            <a:miter lim="800000"/>
            <a:headEnd/>
            <a:tailEnd/>
          </a:ln>
          <a:effectLst/>
        </p:spPr>
        <p:txBody>
          <a:bodyPr wrap="none" anchor="ctr">
            <a:spAutoFit/>
          </a:bodyPr>
          <a:lstStyle/>
          <a:p>
            <a:r>
              <a:rPr lang="en-US" sz="1200">
                <a:latin typeface="Verdana" pitchFamily="34" charset="0"/>
              </a:rPr>
              <a:t>START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Deleting the Last Node</a:t>
            </a:r>
          </a:p>
        </p:txBody>
      </p:sp>
      <p:sp>
        <p:nvSpPr>
          <p:cNvPr id="21507" name="AutoShape 2"/>
          <p:cNvSpPr>
            <a:spLocks noChangeArrowheads="1"/>
          </p:cNvSpPr>
          <p:nvPr/>
        </p:nvSpPr>
        <p:spPr bwMode="auto">
          <a:xfrm>
            <a:off x="381000" y="1219200"/>
            <a:ext cx="8534400" cy="3505200"/>
          </a:xfrm>
          <a:prstGeom prst="bevel">
            <a:avLst>
              <a:gd name="adj" fmla="val 12500"/>
            </a:avLst>
          </a:prstGeom>
          <a:solidFill>
            <a:srgbClr val="FFCC99"/>
          </a:solidFill>
          <a:ln w="9525">
            <a:solidFill>
              <a:srgbClr val="000000"/>
            </a:solidFill>
            <a:miter lim="800000"/>
            <a:headEnd/>
            <a:tailEnd/>
          </a:ln>
          <a:effectLst/>
        </p:spPr>
        <p:txBody>
          <a:bodyPr/>
          <a:lstStyle/>
          <a:p>
            <a:pPr eaLnBrk="0" hangingPunct="0"/>
            <a:r>
              <a:rPr lang="en-US" sz="1200" b="1">
                <a:latin typeface="Courier New" pitchFamily="49" charset="0"/>
              </a:rPr>
              <a:t>ALGORITHM TO DELETE THE LAST NODE OF THE LINKED LIST</a:t>
            </a:r>
          </a:p>
          <a:p>
            <a:pPr eaLnBrk="0" hangingPunct="0"/>
            <a:endParaRPr lang="en-US" sz="1200" b="1">
              <a:latin typeface="Courier New" pitchFamily="49" charset="0"/>
            </a:endParaRPr>
          </a:p>
          <a:p>
            <a:pPr eaLnBrk="0" hangingPunct="0"/>
            <a:r>
              <a:rPr lang="en-US" sz="1200" b="1">
                <a:latin typeface="Courier New" pitchFamily="49" charset="0"/>
              </a:rPr>
              <a:t>Step 1: IF START = NULL, then</a:t>
            </a:r>
          </a:p>
          <a:p>
            <a:pPr eaLnBrk="0" hangingPunct="0"/>
            <a:r>
              <a:rPr lang="en-US" sz="1200" b="1">
                <a:latin typeface="Courier New" pitchFamily="49" charset="0"/>
              </a:rPr>
              <a:t>		Write UNDERFLOW</a:t>
            </a:r>
          </a:p>
          <a:p>
            <a:pPr eaLnBrk="0" hangingPunct="0"/>
            <a:r>
              <a:rPr lang="en-US" sz="1200" b="1">
                <a:latin typeface="Courier New" pitchFamily="49" charset="0"/>
              </a:rPr>
              <a:t>		Go to Step 8</a:t>
            </a:r>
          </a:p>
          <a:p>
            <a:pPr eaLnBrk="0" hangingPunct="0"/>
            <a:r>
              <a:rPr lang="en-US" sz="1200" b="1">
                <a:latin typeface="Courier New" pitchFamily="49" charset="0"/>
              </a:rPr>
              <a:t>        [END OF IF]</a:t>
            </a:r>
          </a:p>
          <a:p>
            <a:pPr eaLnBrk="0" hangingPunct="0"/>
            <a:r>
              <a:rPr lang="en-US" sz="1200" b="1">
                <a:latin typeface="Courier New" pitchFamily="49" charset="0"/>
              </a:rPr>
              <a:t>Step 2: SET PTR = START</a:t>
            </a:r>
          </a:p>
          <a:p>
            <a:pPr eaLnBrk="0" hangingPunct="0"/>
            <a:r>
              <a:rPr lang="en-US" sz="1200" b="1">
                <a:latin typeface="Courier New" pitchFamily="49" charset="0"/>
              </a:rPr>
              <a:t>Step 3: Repeat Steps 4 and 5 while PTR-&gt;NEXT != NULL</a:t>
            </a:r>
          </a:p>
          <a:p>
            <a:pPr eaLnBrk="0" hangingPunct="0"/>
            <a:r>
              <a:rPr lang="en-US" sz="1200" b="1">
                <a:latin typeface="Courier New" pitchFamily="49" charset="0"/>
              </a:rPr>
              <a:t>Step 4: 		SET PREPTR = PTR</a:t>
            </a:r>
          </a:p>
          <a:p>
            <a:pPr eaLnBrk="0" hangingPunct="0"/>
            <a:r>
              <a:rPr lang="en-US" sz="1200" b="1">
                <a:latin typeface="Courier New" pitchFamily="49" charset="0"/>
              </a:rPr>
              <a:t>Step 5: 		SET PTR = PTR-&gt;NEXT</a:t>
            </a:r>
          </a:p>
          <a:p>
            <a:pPr eaLnBrk="0" hangingPunct="0"/>
            <a:r>
              <a:rPr lang="en-US" sz="1200" b="1">
                <a:latin typeface="Courier New" pitchFamily="49" charset="0"/>
              </a:rPr>
              <a:t>	[END OF LOOP]</a:t>
            </a:r>
          </a:p>
          <a:p>
            <a:pPr eaLnBrk="0" hangingPunct="0"/>
            <a:r>
              <a:rPr lang="en-US" sz="1200" b="1">
                <a:latin typeface="Courier New" pitchFamily="49" charset="0"/>
              </a:rPr>
              <a:t>Step 6: SET PREPTR-&gt;NEXT = NULL</a:t>
            </a:r>
          </a:p>
          <a:p>
            <a:pPr eaLnBrk="0" hangingPunct="0"/>
            <a:r>
              <a:rPr lang="en-US" sz="1200" b="1">
                <a:latin typeface="Courier New" pitchFamily="49" charset="0"/>
              </a:rPr>
              <a:t>Step 7: FREE PTR</a:t>
            </a:r>
          </a:p>
          <a:p>
            <a:pPr eaLnBrk="0" hangingPunct="0"/>
            <a:r>
              <a:rPr lang="en-US" sz="1200" b="1">
                <a:latin typeface="Courier New" pitchFamily="49" charset="0"/>
              </a:rPr>
              <a:t>Step 8: EXIT</a:t>
            </a:r>
          </a:p>
          <a:p>
            <a:pPr eaLnBrk="0" hangingPunct="0"/>
            <a:endParaRPr lang="en-US" sz="1200" b="1">
              <a:latin typeface="Verdana" pitchFamily="34" charset="0"/>
            </a:endParaRPr>
          </a:p>
        </p:txBody>
      </p:sp>
      <p:grpSp>
        <p:nvGrpSpPr>
          <p:cNvPr id="2" name="Group 3"/>
          <p:cNvGrpSpPr>
            <a:grpSpLocks/>
          </p:cNvGrpSpPr>
          <p:nvPr/>
        </p:nvGrpSpPr>
        <p:grpSpPr bwMode="auto">
          <a:xfrm>
            <a:off x="609600" y="4967288"/>
            <a:ext cx="4572000" cy="228600"/>
            <a:chOff x="792" y="4153"/>
            <a:chExt cx="2880" cy="144"/>
          </a:xfrm>
        </p:grpSpPr>
        <p:sp>
          <p:nvSpPr>
            <p:cNvPr id="21533" name="Rectangle 4"/>
            <p:cNvSpPr>
              <a:spLocks noChangeArrowheads="1"/>
            </p:cNvSpPr>
            <p:nvPr/>
          </p:nvSpPr>
          <p:spPr bwMode="auto">
            <a:xfrm>
              <a:off x="792" y="415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21534" name="Rectangle 5"/>
            <p:cNvSpPr>
              <a:spLocks noChangeArrowheads="1"/>
            </p:cNvSpPr>
            <p:nvPr/>
          </p:nvSpPr>
          <p:spPr bwMode="auto">
            <a:xfrm>
              <a:off x="936" y="415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1535" name="Line 6"/>
            <p:cNvSpPr>
              <a:spLocks noChangeShapeType="1"/>
            </p:cNvSpPr>
            <p:nvPr/>
          </p:nvSpPr>
          <p:spPr bwMode="auto">
            <a:xfrm>
              <a:off x="1008" y="4225"/>
              <a:ext cx="216" cy="0"/>
            </a:xfrm>
            <a:prstGeom prst="line">
              <a:avLst/>
            </a:prstGeom>
            <a:noFill/>
            <a:ln w="9525">
              <a:solidFill>
                <a:schemeClr val="tx1"/>
              </a:solidFill>
              <a:round/>
              <a:headEnd/>
              <a:tailEnd type="triangle" w="med" len="med"/>
            </a:ln>
          </p:spPr>
          <p:txBody>
            <a:bodyPr/>
            <a:lstStyle/>
            <a:p>
              <a:endParaRPr lang="en-IN"/>
            </a:p>
          </p:txBody>
        </p:sp>
        <p:sp>
          <p:nvSpPr>
            <p:cNvPr id="21536" name="Rectangle 7"/>
            <p:cNvSpPr>
              <a:spLocks noChangeArrowheads="1"/>
            </p:cNvSpPr>
            <p:nvPr/>
          </p:nvSpPr>
          <p:spPr bwMode="auto">
            <a:xfrm>
              <a:off x="1224" y="415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1537" name="Rectangle 8"/>
            <p:cNvSpPr>
              <a:spLocks noChangeArrowheads="1"/>
            </p:cNvSpPr>
            <p:nvPr/>
          </p:nvSpPr>
          <p:spPr bwMode="auto">
            <a:xfrm>
              <a:off x="1368" y="415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1538" name="Line 9"/>
            <p:cNvSpPr>
              <a:spLocks noChangeShapeType="1"/>
            </p:cNvSpPr>
            <p:nvPr/>
          </p:nvSpPr>
          <p:spPr bwMode="auto">
            <a:xfrm>
              <a:off x="1440" y="4225"/>
              <a:ext cx="216" cy="0"/>
            </a:xfrm>
            <a:prstGeom prst="line">
              <a:avLst/>
            </a:prstGeom>
            <a:noFill/>
            <a:ln w="9525">
              <a:solidFill>
                <a:schemeClr val="tx1"/>
              </a:solidFill>
              <a:round/>
              <a:headEnd/>
              <a:tailEnd type="triangle" w="med" len="med"/>
            </a:ln>
          </p:spPr>
          <p:txBody>
            <a:bodyPr/>
            <a:lstStyle/>
            <a:p>
              <a:endParaRPr lang="en-IN"/>
            </a:p>
          </p:txBody>
        </p:sp>
        <p:sp>
          <p:nvSpPr>
            <p:cNvPr id="21539" name="Rectangle 10"/>
            <p:cNvSpPr>
              <a:spLocks noChangeArrowheads="1"/>
            </p:cNvSpPr>
            <p:nvPr/>
          </p:nvSpPr>
          <p:spPr bwMode="auto">
            <a:xfrm>
              <a:off x="1656" y="415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1540" name="Rectangle 11"/>
            <p:cNvSpPr>
              <a:spLocks noChangeArrowheads="1"/>
            </p:cNvSpPr>
            <p:nvPr/>
          </p:nvSpPr>
          <p:spPr bwMode="auto">
            <a:xfrm>
              <a:off x="1800" y="415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1541" name="Line 12"/>
            <p:cNvSpPr>
              <a:spLocks noChangeShapeType="1"/>
            </p:cNvSpPr>
            <p:nvPr/>
          </p:nvSpPr>
          <p:spPr bwMode="auto">
            <a:xfrm>
              <a:off x="1872" y="4225"/>
              <a:ext cx="216" cy="0"/>
            </a:xfrm>
            <a:prstGeom prst="line">
              <a:avLst/>
            </a:prstGeom>
            <a:noFill/>
            <a:ln w="9525">
              <a:solidFill>
                <a:schemeClr val="tx1"/>
              </a:solidFill>
              <a:round/>
              <a:headEnd/>
              <a:tailEnd type="triangle" w="med" len="med"/>
            </a:ln>
          </p:spPr>
          <p:txBody>
            <a:bodyPr/>
            <a:lstStyle/>
            <a:p>
              <a:endParaRPr lang="en-IN"/>
            </a:p>
          </p:txBody>
        </p:sp>
        <p:sp>
          <p:nvSpPr>
            <p:cNvPr id="21542" name="Rectangle 13"/>
            <p:cNvSpPr>
              <a:spLocks noChangeArrowheads="1"/>
            </p:cNvSpPr>
            <p:nvPr/>
          </p:nvSpPr>
          <p:spPr bwMode="auto">
            <a:xfrm>
              <a:off x="2088" y="415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1543" name="Rectangle 14"/>
            <p:cNvSpPr>
              <a:spLocks noChangeArrowheads="1"/>
            </p:cNvSpPr>
            <p:nvPr/>
          </p:nvSpPr>
          <p:spPr bwMode="auto">
            <a:xfrm>
              <a:off x="2232" y="415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1544" name="Line 15"/>
            <p:cNvSpPr>
              <a:spLocks noChangeShapeType="1"/>
            </p:cNvSpPr>
            <p:nvPr/>
          </p:nvSpPr>
          <p:spPr bwMode="auto">
            <a:xfrm>
              <a:off x="2304" y="4225"/>
              <a:ext cx="216" cy="0"/>
            </a:xfrm>
            <a:prstGeom prst="line">
              <a:avLst/>
            </a:prstGeom>
            <a:noFill/>
            <a:ln w="9525">
              <a:solidFill>
                <a:schemeClr val="tx1"/>
              </a:solidFill>
              <a:round/>
              <a:headEnd/>
              <a:tailEnd type="triangle" w="med" len="med"/>
            </a:ln>
          </p:spPr>
          <p:txBody>
            <a:bodyPr/>
            <a:lstStyle/>
            <a:p>
              <a:endParaRPr lang="en-IN"/>
            </a:p>
          </p:txBody>
        </p:sp>
        <p:sp>
          <p:nvSpPr>
            <p:cNvPr id="21545" name="Rectangle 16"/>
            <p:cNvSpPr>
              <a:spLocks noChangeArrowheads="1"/>
            </p:cNvSpPr>
            <p:nvPr/>
          </p:nvSpPr>
          <p:spPr bwMode="auto">
            <a:xfrm>
              <a:off x="2520" y="415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21546" name="Rectangle 17"/>
            <p:cNvSpPr>
              <a:spLocks noChangeArrowheads="1"/>
            </p:cNvSpPr>
            <p:nvPr/>
          </p:nvSpPr>
          <p:spPr bwMode="auto">
            <a:xfrm>
              <a:off x="2664" y="415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1547" name="Line 18"/>
            <p:cNvSpPr>
              <a:spLocks noChangeShapeType="1"/>
            </p:cNvSpPr>
            <p:nvPr/>
          </p:nvSpPr>
          <p:spPr bwMode="auto">
            <a:xfrm>
              <a:off x="2736" y="4225"/>
              <a:ext cx="216" cy="0"/>
            </a:xfrm>
            <a:prstGeom prst="line">
              <a:avLst/>
            </a:prstGeom>
            <a:noFill/>
            <a:ln w="9525">
              <a:solidFill>
                <a:schemeClr val="tx1"/>
              </a:solidFill>
              <a:round/>
              <a:headEnd/>
              <a:tailEnd type="triangle" w="med" len="med"/>
            </a:ln>
          </p:spPr>
          <p:txBody>
            <a:bodyPr/>
            <a:lstStyle/>
            <a:p>
              <a:endParaRPr lang="en-IN"/>
            </a:p>
          </p:txBody>
        </p:sp>
        <p:sp>
          <p:nvSpPr>
            <p:cNvPr id="21548" name="Rectangle 19"/>
            <p:cNvSpPr>
              <a:spLocks noChangeArrowheads="1"/>
            </p:cNvSpPr>
            <p:nvPr/>
          </p:nvSpPr>
          <p:spPr bwMode="auto">
            <a:xfrm>
              <a:off x="2952" y="415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1549" name="Rectangle 20"/>
            <p:cNvSpPr>
              <a:spLocks noChangeArrowheads="1"/>
            </p:cNvSpPr>
            <p:nvPr/>
          </p:nvSpPr>
          <p:spPr bwMode="auto">
            <a:xfrm>
              <a:off x="3096" y="415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1550" name="Line 21"/>
            <p:cNvSpPr>
              <a:spLocks noChangeShapeType="1"/>
            </p:cNvSpPr>
            <p:nvPr/>
          </p:nvSpPr>
          <p:spPr bwMode="auto">
            <a:xfrm>
              <a:off x="3168" y="4225"/>
              <a:ext cx="216" cy="0"/>
            </a:xfrm>
            <a:prstGeom prst="line">
              <a:avLst/>
            </a:prstGeom>
            <a:noFill/>
            <a:ln w="9525">
              <a:solidFill>
                <a:schemeClr val="tx1"/>
              </a:solidFill>
              <a:round/>
              <a:headEnd/>
              <a:tailEnd type="triangle" w="med" len="med"/>
            </a:ln>
          </p:spPr>
          <p:txBody>
            <a:bodyPr/>
            <a:lstStyle/>
            <a:p>
              <a:endParaRPr lang="en-IN"/>
            </a:p>
          </p:txBody>
        </p:sp>
        <p:sp>
          <p:nvSpPr>
            <p:cNvPr id="21551" name="Rectangle 22"/>
            <p:cNvSpPr>
              <a:spLocks noChangeArrowheads="1"/>
            </p:cNvSpPr>
            <p:nvPr/>
          </p:nvSpPr>
          <p:spPr bwMode="auto">
            <a:xfrm>
              <a:off x="3384" y="415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1552" name="Rectangle 23"/>
            <p:cNvSpPr>
              <a:spLocks noChangeArrowheads="1"/>
            </p:cNvSpPr>
            <p:nvPr/>
          </p:nvSpPr>
          <p:spPr bwMode="auto">
            <a:xfrm>
              <a:off x="3528" y="4153"/>
              <a:ext cx="144" cy="144"/>
            </a:xfrm>
            <a:prstGeom prst="rect">
              <a:avLst/>
            </a:prstGeom>
            <a:solidFill>
              <a:srgbClr val="FFCC99"/>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grpSp>
      <p:sp>
        <p:nvSpPr>
          <p:cNvPr id="21509" name="Rectangle 24"/>
          <p:cNvSpPr>
            <a:spLocks noChangeArrowheads="1"/>
          </p:cNvSpPr>
          <p:nvPr/>
        </p:nvSpPr>
        <p:spPr bwMode="auto">
          <a:xfrm>
            <a:off x="533400" y="5253038"/>
            <a:ext cx="1606550" cy="376237"/>
          </a:xfrm>
          <a:prstGeom prst="rect">
            <a:avLst/>
          </a:prstGeom>
          <a:noFill/>
          <a:ln w="9525">
            <a:solidFill>
              <a:schemeClr val="tx1"/>
            </a:solidFill>
            <a:miter lim="800000"/>
            <a:headEnd/>
            <a:tailEnd/>
          </a:ln>
          <a:effectLst/>
        </p:spPr>
        <p:txBody>
          <a:bodyPr wrap="none" anchor="ctr">
            <a:spAutoFit/>
          </a:bodyPr>
          <a:lstStyle/>
          <a:p>
            <a:r>
              <a:rPr lang="en-US" sz="1000">
                <a:latin typeface="Verdana" pitchFamily="34" charset="0"/>
              </a:rPr>
              <a:t>START, PREPTR, PTR</a:t>
            </a:r>
            <a:r>
              <a:rPr lang="en-US">
                <a:latin typeface="Verdana" pitchFamily="34" charset="0"/>
              </a:rPr>
              <a:t> </a:t>
            </a:r>
          </a:p>
        </p:txBody>
      </p:sp>
      <p:sp>
        <p:nvSpPr>
          <p:cNvPr id="21510" name="Line 29"/>
          <p:cNvSpPr>
            <a:spLocks noChangeShapeType="1"/>
          </p:cNvSpPr>
          <p:nvPr/>
        </p:nvSpPr>
        <p:spPr bwMode="auto">
          <a:xfrm>
            <a:off x="685800" y="5715000"/>
            <a:ext cx="8229600" cy="0"/>
          </a:xfrm>
          <a:prstGeom prst="line">
            <a:avLst/>
          </a:prstGeom>
          <a:noFill/>
          <a:ln w="9525">
            <a:solidFill>
              <a:schemeClr val="tx1"/>
            </a:solidFill>
            <a:prstDash val="lgDashDotDot"/>
            <a:round/>
            <a:headEnd/>
            <a:tailEnd/>
          </a:ln>
          <a:effectLst/>
        </p:spPr>
        <p:txBody>
          <a:bodyPr/>
          <a:lstStyle/>
          <a:p>
            <a:endParaRPr lang="en-IN"/>
          </a:p>
        </p:txBody>
      </p:sp>
      <p:grpSp>
        <p:nvGrpSpPr>
          <p:cNvPr id="3" name="Group 30"/>
          <p:cNvGrpSpPr>
            <a:grpSpLocks/>
          </p:cNvGrpSpPr>
          <p:nvPr/>
        </p:nvGrpSpPr>
        <p:grpSpPr bwMode="auto">
          <a:xfrm>
            <a:off x="533400" y="5957888"/>
            <a:ext cx="4572000" cy="228600"/>
            <a:chOff x="792" y="4183"/>
            <a:chExt cx="2880" cy="144"/>
          </a:xfrm>
        </p:grpSpPr>
        <p:sp>
          <p:nvSpPr>
            <p:cNvPr id="21514" name="Rectangle 31"/>
            <p:cNvSpPr>
              <a:spLocks noChangeArrowheads="1"/>
            </p:cNvSpPr>
            <p:nvPr/>
          </p:nvSpPr>
          <p:spPr bwMode="auto">
            <a:xfrm>
              <a:off x="792"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21515" name="Rectangle 32"/>
            <p:cNvSpPr>
              <a:spLocks noChangeArrowheads="1"/>
            </p:cNvSpPr>
            <p:nvPr/>
          </p:nvSpPr>
          <p:spPr bwMode="auto">
            <a:xfrm>
              <a:off x="936"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1516" name="Line 33"/>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21517" name="Rectangle 34"/>
            <p:cNvSpPr>
              <a:spLocks noChangeArrowheads="1"/>
            </p:cNvSpPr>
            <p:nvPr/>
          </p:nvSpPr>
          <p:spPr bwMode="auto">
            <a:xfrm>
              <a:off x="1224"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1518" name="Rectangle 35"/>
            <p:cNvSpPr>
              <a:spLocks noChangeArrowheads="1"/>
            </p:cNvSpPr>
            <p:nvPr/>
          </p:nvSpPr>
          <p:spPr bwMode="auto">
            <a:xfrm>
              <a:off x="1368"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1519" name="Line 36"/>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IN"/>
            </a:p>
          </p:txBody>
        </p:sp>
        <p:sp>
          <p:nvSpPr>
            <p:cNvPr id="21520" name="Rectangle 37"/>
            <p:cNvSpPr>
              <a:spLocks noChangeArrowheads="1"/>
            </p:cNvSpPr>
            <p:nvPr/>
          </p:nvSpPr>
          <p:spPr bwMode="auto">
            <a:xfrm>
              <a:off x="1656"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1521" name="Rectangle 38"/>
            <p:cNvSpPr>
              <a:spLocks noChangeArrowheads="1"/>
            </p:cNvSpPr>
            <p:nvPr/>
          </p:nvSpPr>
          <p:spPr bwMode="auto">
            <a:xfrm>
              <a:off x="1800"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1522" name="Line 39"/>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IN"/>
            </a:p>
          </p:txBody>
        </p:sp>
        <p:sp>
          <p:nvSpPr>
            <p:cNvPr id="21523" name="Rectangle 40"/>
            <p:cNvSpPr>
              <a:spLocks noChangeArrowheads="1"/>
            </p:cNvSpPr>
            <p:nvPr/>
          </p:nvSpPr>
          <p:spPr bwMode="auto">
            <a:xfrm>
              <a:off x="2088"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1524" name="Rectangle 41"/>
            <p:cNvSpPr>
              <a:spLocks noChangeArrowheads="1"/>
            </p:cNvSpPr>
            <p:nvPr/>
          </p:nvSpPr>
          <p:spPr bwMode="auto">
            <a:xfrm>
              <a:off x="2232"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1525" name="Line 42"/>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IN"/>
            </a:p>
          </p:txBody>
        </p:sp>
        <p:sp>
          <p:nvSpPr>
            <p:cNvPr id="21526" name="Rectangle 43"/>
            <p:cNvSpPr>
              <a:spLocks noChangeArrowheads="1"/>
            </p:cNvSpPr>
            <p:nvPr/>
          </p:nvSpPr>
          <p:spPr bwMode="auto">
            <a:xfrm>
              <a:off x="2520"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21527" name="Rectangle 44"/>
            <p:cNvSpPr>
              <a:spLocks noChangeArrowheads="1"/>
            </p:cNvSpPr>
            <p:nvPr/>
          </p:nvSpPr>
          <p:spPr bwMode="auto">
            <a:xfrm>
              <a:off x="2664" y="4183"/>
              <a:ext cx="144" cy="144"/>
            </a:xfrm>
            <a:prstGeom prst="rect">
              <a:avLst/>
            </a:prstGeom>
            <a:solidFill>
              <a:srgbClr val="FFCC99"/>
            </a:solidFill>
            <a:ln w="9525">
              <a:solidFill>
                <a:schemeClr val="tx1"/>
              </a:solidFill>
              <a:miter lim="800000"/>
              <a:headEnd/>
              <a:tailEnd/>
            </a:ln>
          </p:spPr>
          <p:txBody>
            <a:bodyPr/>
            <a:lstStyle/>
            <a:p>
              <a:endParaRPr lang="en-US"/>
            </a:p>
          </p:txBody>
        </p:sp>
        <p:sp>
          <p:nvSpPr>
            <p:cNvPr id="21528" name="Line 45"/>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21529" name="Rectangle 46"/>
            <p:cNvSpPr>
              <a:spLocks noChangeArrowheads="1"/>
            </p:cNvSpPr>
            <p:nvPr/>
          </p:nvSpPr>
          <p:spPr bwMode="auto">
            <a:xfrm>
              <a:off x="2952"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1530" name="Rectangle 47"/>
            <p:cNvSpPr>
              <a:spLocks noChangeArrowheads="1"/>
            </p:cNvSpPr>
            <p:nvPr/>
          </p:nvSpPr>
          <p:spPr bwMode="auto">
            <a:xfrm>
              <a:off x="3096" y="4183"/>
              <a:ext cx="144" cy="144"/>
            </a:xfrm>
            <a:prstGeom prst="rect">
              <a:avLst/>
            </a:prstGeom>
            <a:solidFill>
              <a:srgbClr val="FFCC99"/>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sp>
          <p:nvSpPr>
            <p:cNvPr id="21531" name="Rectangle 48"/>
            <p:cNvSpPr>
              <a:spLocks noChangeArrowheads="1"/>
            </p:cNvSpPr>
            <p:nvPr/>
          </p:nvSpPr>
          <p:spPr bwMode="auto">
            <a:xfrm>
              <a:off x="3384" y="4183"/>
              <a:ext cx="144" cy="144"/>
            </a:xfrm>
            <a:prstGeom prst="rect">
              <a:avLst/>
            </a:prstGeom>
            <a:solidFill>
              <a:srgbClr val="FFCC99"/>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1532" name="Rectangle 49"/>
            <p:cNvSpPr>
              <a:spLocks noChangeArrowheads="1"/>
            </p:cNvSpPr>
            <p:nvPr/>
          </p:nvSpPr>
          <p:spPr bwMode="auto">
            <a:xfrm>
              <a:off x="3528" y="4183"/>
              <a:ext cx="144" cy="144"/>
            </a:xfrm>
            <a:prstGeom prst="rect">
              <a:avLst/>
            </a:prstGeom>
            <a:solidFill>
              <a:srgbClr val="FFCC99"/>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grpSp>
      <p:sp>
        <p:nvSpPr>
          <p:cNvPr id="21512" name="Rectangle 50"/>
          <p:cNvSpPr>
            <a:spLocks noChangeArrowheads="1"/>
          </p:cNvSpPr>
          <p:nvPr/>
        </p:nvSpPr>
        <p:spPr bwMode="auto">
          <a:xfrm>
            <a:off x="3810000" y="6243638"/>
            <a:ext cx="1325563" cy="254000"/>
          </a:xfrm>
          <a:prstGeom prst="rect">
            <a:avLst/>
          </a:prstGeom>
          <a:noFill/>
          <a:ln w="9525">
            <a:solidFill>
              <a:schemeClr val="tx1"/>
            </a:solidFill>
            <a:miter lim="800000"/>
            <a:headEnd/>
            <a:tailEnd/>
          </a:ln>
          <a:effectLst/>
        </p:spPr>
        <p:txBody>
          <a:bodyPr wrap="none" anchor="ctr">
            <a:spAutoFit/>
          </a:bodyPr>
          <a:lstStyle/>
          <a:p>
            <a:r>
              <a:rPr lang="en-US" sz="1000">
                <a:latin typeface="Verdana" pitchFamily="34" charset="0"/>
              </a:rPr>
              <a:t>PREPTR        PTR </a:t>
            </a:r>
          </a:p>
        </p:txBody>
      </p:sp>
      <p:sp>
        <p:nvSpPr>
          <p:cNvPr id="21513" name="Rectangle 51"/>
          <p:cNvSpPr>
            <a:spLocks noChangeArrowheads="1"/>
          </p:cNvSpPr>
          <p:nvPr/>
        </p:nvSpPr>
        <p:spPr bwMode="auto">
          <a:xfrm>
            <a:off x="457200" y="6289675"/>
            <a:ext cx="685800" cy="376238"/>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r>
              <a:rPr lang="en-US">
                <a:latin typeface="Verdana"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400">
                <a:solidFill>
                  <a:schemeClr val="bg1"/>
                </a:solidFill>
                <a:cs typeface="Arial" charset="0"/>
              </a:rPr>
              <a:t>Deleting the Node After a Given Node</a:t>
            </a:r>
          </a:p>
        </p:txBody>
      </p:sp>
      <p:sp>
        <p:nvSpPr>
          <p:cNvPr id="22531" name="AutoShape 2"/>
          <p:cNvSpPr>
            <a:spLocks noChangeArrowheads="1"/>
          </p:cNvSpPr>
          <p:nvPr/>
        </p:nvSpPr>
        <p:spPr bwMode="auto">
          <a:xfrm>
            <a:off x="457200" y="1600200"/>
            <a:ext cx="8458200" cy="4038600"/>
          </a:xfrm>
          <a:prstGeom prst="bevel">
            <a:avLst>
              <a:gd name="adj" fmla="val 12500"/>
            </a:avLst>
          </a:prstGeom>
          <a:solidFill>
            <a:srgbClr val="FFCC99"/>
          </a:solidFill>
          <a:ln w="9525">
            <a:solidFill>
              <a:srgbClr val="000000"/>
            </a:solidFill>
            <a:miter lim="800000"/>
            <a:headEnd/>
            <a:tailEnd/>
          </a:ln>
          <a:effectLst/>
        </p:spPr>
        <p:txBody>
          <a:bodyPr/>
          <a:lstStyle/>
          <a:p>
            <a:pPr eaLnBrk="0" hangingPunct="0"/>
            <a:r>
              <a:rPr lang="en-US" sz="1200" b="1">
                <a:latin typeface="Courier New" pitchFamily="49" charset="0"/>
              </a:rPr>
              <a:t>ALGORITHM TO DELETE THE NODE AFTER A GIVEN NODE FROM THE LINKED LIST</a:t>
            </a:r>
          </a:p>
          <a:p>
            <a:pPr eaLnBrk="0" hangingPunct="0"/>
            <a:endParaRPr lang="en-US" sz="1200" b="1">
              <a:latin typeface="Courier New" pitchFamily="49" charset="0"/>
            </a:endParaRPr>
          </a:p>
          <a:p>
            <a:pPr eaLnBrk="0" hangingPunct="0"/>
            <a:r>
              <a:rPr lang="en-US" sz="1200" b="1">
                <a:latin typeface="Courier New" pitchFamily="49" charset="0"/>
              </a:rPr>
              <a:t>Step 1: IF START = NULL, then</a:t>
            </a:r>
          </a:p>
          <a:p>
            <a:pPr eaLnBrk="0" hangingPunct="0"/>
            <a:r>
              <a:rPr lang="en-US" sz="1200" b="1">
                <a:latin typeface="Courier New" pitchFamily="49" charset="0"/>
              </a:rPr>
              <a:t>		Write UNDERFLOW</a:t>
            </a:r>
          </a:p>
          <a:p>
            <a:pPr eaLnBrk="0" hangingPunct="0"/>
            <a:r>
              <a:rPr lang="en-US" sz="1200" b="1">
                <a:latin typeface="Courier New" pitchFamily="49" charset="0"/>
              </a:rPr>
              <a:t>		Go to Step 10</a:t>
            </a:r>
          </a:p>
          <a:p>
            <a:pPr eaLnBrk="0" hangingPunct="0"/>
            <a:r>
              <a:rPr lang="en-US" sz="1200" b="1">
                <a:latin typeface="Courier New" pitchFamily="49" charset="0"/>
              </a:rPr>
              <a:t>	[END OF IF]</a:t>
            </a:r>
          </a:p>
          <a:p>
            <a:pPr eaLnBrk="0" hangingPunct="0"/>
            <a:r>
              <a:rPr lang="en-US" sz="1200" b="1">
                <a:latin typeface="Courier New" pitchFamily="49" charset="0"/>
              </a:rPr>
              <a:t>Step 2: SET PTR = START</a:t>
            </a:r>
          </a:p>
          <a:p>
            <a:pPr eaLnBrk="0" hangingPunct="0"/>
            <a:r>
              <a:rPr lang="en-US" sz="1200" b="1">
                <a:latin typeface="Courier New" pitchFamily="49" charset="0"/>
              </a:rPr>
              <a:t>Step 3: SET PREPTR = PTR</a:t>
            </a:r>
          </a:p>
          <a:p>
            <a:pPr eaLnBrk="0" hangingPunct="0"/>
            <a:r>
              <a:rPr lang="en-US" sz="1200" b="1">
                <a:latin typeface="Courier New" pitchFamily="49" charset="0"/>
              </a:rPr>
              <a:t>Step 4: Repeat Step 5 and 6 while PRETR-&gt;DATA != NUM</a:t>
            </a:r>
          </a:p>
          <a:p>
            <a:pPr eaLnBrk="0" hangingPunct="0"/>
            <a:r>
              <a:rPr lang="en-US" sz="1200" b="1">
                <a:latin typeface="Courier New" pitchFamily="49" charset="0"/>
              </a:rPr>
              <a:t>Step 5: 		SET PREPTR = PTR</a:t>
            </a:r>
          </a:p>
          <a:p>
            <a:pPr eaLnBrk="0" hangingPunct="0"/>
            <a:r>
              <a:rPr lang="en-US" sz="1200" b="1">
                <a:latin typeface="Courier New" pitchFamily="49" charset="0"/>
              </a:rPr>
              <a:t>Step 6: 		SET PTR = PTR-&gt;NEXT</a:t>
            </a:r>
          </a:p>
          <a:p>
            <a:pPr eaLnBrk="0" hangingPunct="0"/>
            <a:r>
              <a:rPr lang="en-US" sz="1200" b="1">
                <a:latin typeface="Courier New" pitchFamily="49" charset="0"/>
              </a:rPr>
              <a:t>	[END OF LOOP]</a:t>
            </a:r>
          </a:p>
          <a:p>
            <a:pPr eaLnBrk="0" hangingPunct="0"/>
            <a:r>
              <a:rPr lang="en-US" sz="1200" b="1">
                <a:latin typeface="Courier New" pitchFamily="49" charset="0"/>
              </a:rPr>
              <a:t>Step7: SET TEMP = PTR-&gt;NEXT</a:t>
            </a:r>
          </a:p>
          <a:p>
            <a:pPr eaLnBrk="0" hangingPunct="0"/>
            <a:r>
              <a:rPr lang="en-US" sz="1200" b="1">
                <a:latin typeface="Courier New" pitchFamily="49" charset="0"/>
              </a:rPr>
              <a:t>Step 8: SET PREPTR-&gt;NEXT = TEMP-&gt;NEXT</a:t>
            </a:r>
          </a:p>
          <a:p>
            <a:pPr eaLnBrk="0" hangingPunct="0"/>
            <a:r>
              <a:rPr lang="en-US" sz="1200" b="1">
                <a:latin typeface="Courier New" pitchFamily="49" charset="0"/>
              </a:rPr>
              <a:t>Step 9: FREE TEMP</a:t>
            </a:r>
          </a:p>
          <a:p>
            <a:pPr eaLnBrk="0" hangingPunct="0"/>
            <a:r>
              <a:rPr lang="en-US" sz="1200" b="1">
                <a:latin typeface="Courier New" pitchFamily="49" charset="0"/>
              </a:rPr>
              <a:t>Step 10: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Singly Linked List</a:t>
            </a:r>
          </a:p>
        </p:txBody>
      </p:sp>
      <p:grpSp>
        <p:nvGrpSpPr>
          <p:cNvPr id="2" name="Group 3"/>
          <p:cNvGrpSpPr>
            <a:grpSpLocks/>
          </p:cNvGrpSpPr>
          <p:nvPr/>
        </p:nvGrpSpPr>
        <p:grpSpPr bwMode="auto">
          <a:xfrm>
            <a:off x="2071670" y="1571612"/>
            <a:ext cx="4572000" cy="228600"/>
            <a:chOff x="792" y="4153"/>
            <a:chExt cx="2880" cy="144"/>
          </a:xfrm>
        </p:grpSpPr>
        <p:sp>
          <p:nvSpPr>
            <p:cNvPr id="23621" name="Rectangle 4"/>
            <p:cNvSpPr>
              <a:spLocks noChangeArrowheads="1"/>
            </p:cNvSpPr>
            <p:nvPr/>
          </p:nvSpPr>
          <p:spPr bwMode="auto">
            <a:xfrm>
              <a:off x="792"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23622" name="Rectangle 5"/>
            <p:cNvSpPr>
              <a:spLocks noChangeArrowheads="1"/>
            </p:cNvSpPr>
            <p:nvPr/>
          </p:nvSpPr>
          <p:spPr bwMode="auto">
            <a:xfrm>
              <a:off x="936" y="415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623" name="Line 6"/>
            <p:cNvSpPr>
              <a:spLocks noChangeShapeType="1"/>
            </p:cNvSpPr>
            <p:nvPr/>
          </p:nvSpPr>
          <p:spPr bwMode="auto">
            <a:xfrm>
              <a:off x="1008" y="4225"/>
              <a:ext cx="216" cy="0"/>
            </a:xfrm>
            <a:prstGeom prst="line">
              <a:avLst/>
            </a:prstGeom>
            <a:noFill/>
            <a:ln w="9525">
              <a:solidFill>
                <a:schemeClr val="tx1"/>
              </a:solidFill>
              <a:round/>
              <a:headEnd/>
              <a:tailEnd type="triangle" w="med" len="med"/>
            </a:ln>
          </p:spPr>
          <p:txBody>
            <a:bodyPr/>
            <a:lstStyle/>
            <a:p>
              <a:endParaRPr lang="en-IN"/>
            </a:p>
          </p:txBody>
        </p:sp>
        <p:sp>
          <p:nvSpPr>
            <p:cNvPr id="23624" name="Rectangle 7"/>
            <p:cNvSpPr>
              <a:spLocks noChangeArrowheads="1"/>
            </p:cNvSpPr>
            <p:nvPr/>
          </p:nvSpPr>
          <p:spPr bwMode="auto">
            <a:xfrm>
              <a:off x="1224"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3625" name="Rectangle 8"/>
            <p:cNvSpPr>
              <a:spLocks noChangeArrowheads="1"/>
            </p:cNvSpPr>
            <p:nvPr/>
          </p:nvSpPr>
          <p:spPr bwMode="auto">
            <a:xfrm>
              <a:off x="1368" y="415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626" name="Line 9"/>
            <p:cNvSpPr>
              <a:spLocks noChangeShapeType="1"/>
            </p:cNvSpPr>
            <p:nvPr/>
          </p:nvSpPr>
          <p:spPr bwMode="auto">
            <a:xfrm>
              <a:off x="1440" y="4225"/>
              <a:ext cx="216" cy="0"/>
            </a:xfrm>
            <a:prstGeom prst="line">
              <a:avLst/>
            </a:prstGeom>
            <a:noFill/>
            <a:ln w="9525">
              <a:solidFill>
                <a:schemeClr val="tx1"/>
              </a:solidFill>
              <a:round/>
              <a:headEnd/>
              <a:tailEnd type="triangle" w="med" len="med"/>
            </a:ln>
          </p:spPr>
          <p:txBody>
            <a:bodyPr/>
            <a:lstStyle/>
            <a:p>
              <a:endParaRPr lang="en-IN"/>
            </a:p>
          </p:txBody>
        </p:sp>
        <p:sp>
          <p:nvSpPr>
            <p:cNvPr id="23627" name="Rectangle 10"/>
            <p:cNvSpPr>
              <a:spLocks noChangeArrowheads="1"/>
            </p:cNvSpPr>
            <p:nvPr/>
          </p:nvSpPr>
          <p:spPr bwMode="auto">
            <a:xfrm>
              <a:off x="1656"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3628" name="Rectangle 11"/>
            <p:cNvSpPr>
              <a:spLocks noChangeArrowheads="1"/>
            </p:cNvSpPr>
            <p:nvPr/>
          </p:nvSpPr>
          <p:spPr bwMode="auto">
            <a:xfrm>
              <a:off x="1800" y="415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629" name="Line 12"/>
            <p:cNvSpPr>
              <a:spLocks noChangeShapeType="1"/>
            </p:cNvSpPr>
            <p:nvPr/>
          </p:nvSpPr>
          <p:spPr bwMode="auto">
            <a:xfrm>
              <a:off x="1872" y="4225"/>
              <a:ext cx="216" cy="0"/>
            </a:xfrm>
            <a:prstGeom prst="line">
              <a:avLst/>
            </a:prstGeom>
            <a:noFill/>
            <a:ln w="9525">
              <a:solidFill>
                <a:schemeClr val="tx1"/>
              </a:solidFill>
              <a:round/>
              <a:headEnd/>
              <a:tailEnd type="triangle" w="med" len="med"/>
            </a:ln>
          </p:spPr>
          <p:txBody>
            <a:bodyPr/>
            <a:lstStyle/>
            <a:p>
              <a:endParaRPr lang="en-IN"/>
            </a:p>
          </p:txBody>
        </p:sp>
        <p:sp>
          <p:nvSpPr>
            <p:cNvPr id="23630" name="Rectangle 13"/>
            <p:cNvSpPr>
              <a:spLocks noChangeArrowheads="1"/>
            </p:cNvSpPr>
            <p:nvPr/>
          </p:nvSpPr>
          <p:spPr bwMode="auto">
            <a:xfrm>
              <a:off x="2088"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3631" name="Rectangle 14"/>
            <p:cNvSpPr>
              <a:spLocks noChangeArrowheads="1"/>
            </p:cNvSpPr>
            <p:nvPr/>
          </p:nvSpPr>
          <p:spPr bwMode="auto">
            <a:xfrm>
              <a:off x="2232" y="415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632" name="Line 15"/>
            <p:cNvSpPr>
              <a:spLocks noChangeShapeType="1"/>
            </p:cNvSpPr>
            <p:nvPr/>
          </p:nvSpPr>
          <p:spPr bwMode="auto">
            <a:xfrm>
              <a:off x="2304" y="4225"/>
              <a:ext cx="216" cy="0"/>
            </a:xfrm>
            <a:prstGeom prst="line">
              <a:avLst/>
            </a:prstGeom>
            <a:noFill/>
            <a:ln w="9525">
              <a:solidFill>
                <a:schemeClr val="tx1"/>
              </a:solidFill>
              <a:round/>
              <a:headEnd/>
              <a:tailEnd type="triangle" w="med" len="med"/>
            </a:ln>
          </p:spPr>
          <p:txBody>
            <a:bodyPr/>
            <a:lstStyle/>
            <a:p>
              <a:endParaRPr lang="en-IN"/>
            </a:p>
          </p:txBody>
        </p:sp>
        <p:sp>
          <p:nvSpPr>
            <p:cNvPr id="23633" name="Rectangle 16"/>
            <p:cNvSpPr>
              <a:spLocks noChangeArrowheads="1"/>
            </p:cNvSpPr>
            <p:nvPr/>
          </p:nvSpPr>
          <p:spPr bwMode="auto">
            <a:xfrm>
              <a:off x="2520"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23634" name="Rectangle 17"/>
            <p:cNvSpPr>
              <a:spLocks noChangeArrowheads="1"/>
            </p:cNvSpPr>
            <p:nvPr/>
          </p:nvSpPr>
          <p:spPr bwMode="auto">
            <a:xfrm>
              <a:off x="2664" y="415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635" name="Line 18"/>
            <p:cNvSpPr>
              <a:spLocks noChangeShapeType="1"/>
            </p:cNvSpPr>
            <p:nvPr/>
          </p:nvSpPr>
          <p:spPr bwMode="auto">
            <a:xfrm>
              <a:off x="2736" y="4225"/>
              <a:ext cx="216" cy="0"/>
            </a:xfrm>
            <a:prstGeom prst="line">
              <a:avLst/>
            </a:prstGeom>
            <a:noFill/>
            <a:ln w="9525">
              <a:solidFill>
                <a:schemeClr val="tx1"/>
              </a:solidFill>
              <a:round/>
              <a:headEnd/>
              <a:tailEnd type="triangle" w="med" len="med"/>
            </a:ln>
          </p:spPr>
          <p:txBody>
            <a:bodyPr/>
            <a:lstStyle/>
            <a:p>
              <a:endParaRPr lang="en-IN"/>
            </a:p>
          </p:txBody>
        </p:sp>
        <p:sp>
          <p:nvSpPr>
            <p:cNvPr id="23636" name="Rectangle 19"/>
            <p:cNvSpPr>
              <a:spLocks noChangeArrowheads="1"/>
            </p:cNvSpPr>
            <p:nvPr/>
          </p:nvSpPr>
          <p:spPr bwMode="auto">
            <a:xfrm>
              <a:off x="2952"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3637" name="Rectangle 20"/>
            <p:cNvSpPr>
              <a:spLocks noChangeArrowheads="1"/>
            </p:cNvSpPr>
            <p:nvPr/>
          </p:nvSpPr>
          <p:spPr bwMode="auto">
            <a:xfrm>
              <a:off x="3096" y="415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638" name="Line 21"/>
            <p:cNvSpPr>
              <a:spLocks noChangeShapeType="1"/>
            </p:cNvSpPr>
            <p:nvPr/>
          </p:nvSpPr>
          <p:spPr bwMode="auto">
            <a:xfrm>
              <a:off x="3168" y="4225"/>
              <a:ext cx="216" cy="0"/>
            </a:xfrm>
            <a:prstGeom prst="line">
              <a:avLst/>
            </a:prstGeom>
            <a:noFill/>
            <a:ln w="9525">
              <a:solidFill>
                <a:schemeClr val="tx1"/>
              </a:solidFill>
              <a:round/>
              <a:headEnd/>
              <a:tailEnd type="triangle" w="med" len="med"/>
            </a:ln>
          </p:spPr>
          <p:txBody>
            <a:bodyPr/>
            <a:lstStyle/>
            <a:p>
              <a:endParaRPr lang="en-IN"/>
            </a:p>
          </p:txBody>
        </p:sp>
        <p:sp>
          <p:nvSpPr>
            <p:cNvPr id="23639" name="Rectangle 22"/>
            <p:cNvSpPr>
              <a:spLocks noChangeArrowheads="1"/>
            </p:cNvSpPr>
            <p:nvPr/>
          </p:nvSpPr>
          <p:spPr bwMode="auto">
            <a:xfrm>
              <a:off x="3384"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3640" name="Rectangle 23"/>
            <p:cNvSpPr>
              <a:spLocks noChangeArrowheads="1"/>
            </p:cNvSpPr>
            <p:nvPr/>
          </p:nvSpPr>
          <p:spPr bwMode="auto">
            <a:xfrm>
              <a:off x="3528" y="4153"/>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grpSp>
      <p:sp>
        <p:nvSpPr>
          <p:cNvPr id="23556" name="Rectangle 24"/>
          <p:cNvSpPr>
            <a:spLocks noChangeArrowheads="1"/>
          </p:cNvSpPr>
          <p:nvPr/>
        </p:nvSpPr>
        <p:spPr bwMode="auto">
          <a:xfrm>
            <a:off x="1785918" y="1928802"/>
            <a:ext cx="1597025" cy="366713"/>
          </a:xfrm>
          <a:prstGeom prst="rect">
            <a:avLst/>
          </a:prstGeom>
          <a:noFill/>
          <a:ln w="9525">
            <a:solidFill>
              <a:schemeClr val="tx1"/>
            </a:solidFill>
            <a:miter lim="800000"/>
            <a:headEnd/>
            <a:tailEnd/>
          </a:ln>
          <a:effectLst/>
        </p:spPr>
        <p:txBody>
          <a:bodyPr wrap="none" anchor="ctr">
            <a:spAutoFit/>
          </a:bodyPr>
          <a:lstStyle/>
          <a:p>
            <a:r>
              <a:rPr lang="en-US" sz="1000" dirty="0">
                <a:latin typeface="Verdana" pitchFamily="34" charset="0"/>
              </a:rPr>
              <a:t>START, PREPTR, PTR</a:t>
            </a:r>
            <a:r>
              <a:rPr lang="en-US" dirty="0">
                <a:latin typeface="Verdana" pitchFamily="34" charset="0"/>
              </a:rPr>
              <a:t> </a:t>
            </a:r>
          </a:p>
        </p:txBody>
      </p:sp>
      <p:grpSp>
        <p:nvGrpSpPr>
          <p:cNvPr id="3" name="Group 25"/>
          <p:cNvGrpSpPr>
            <a:grpSpLocks/>
          </p:cNvGrpSpPr>
          <p:nvPr/>
        </p:nvGrpSpPr>
        <p:grpSpPr bwMode="auto">
          <a:xfrm>
            <a:off x="2000232" y="2714620"/>
            <a:ext cx="4572000" cy="228600"/>
            <a:chOff x="792" y="4153"/>
            <a:chExt cx="2880" cy="144"/>
          </a:xfrm>
        </p:grpSpPr>
        <p:sp>
          <p:nvSpPr>
            <p:cNvPr id="23601" name="Rectangle 26"/>
            <p:cNvSpPr>
              <a:spLocks noChangeArrowheads="1"/>
            </p:cNvSpPr>
            <p:nvPr/>
          </p:nvSpPr>
          <p:spPr bwMode="auto">
            <a:xfrm>
              <a:off x="792"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23602" name="Rectangle 27"/>
            <p:cNvSpPr>
              <a:spLocks noChangeArrowheads="1"/>
            </p:cNvSpPr>
            <p:nvPr/>
          </p:nvSpPr>
          <p:spPr bwMode="auto">
            <a:xfrm>
              <a:off x="936" y="415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603" name="Line 28"/>
            <p:cNvSpPr>
              <a:spLocks noChangeShapeType="1"/>
            </p:cNvSpPr>
            <p:nvPr/>
          </p:nvSpPr>
          <p:spPr bwMode="auto">
            <a:xfrm>
              <a:off x="1008" y="4225"/>
              <a:ext cx="216" cy="0"/>
            </a:xfrm>
            <a:prstGeom prst="line">
              <a:avLst/>
            </a:prstGeom>
            <a:noFill/>
            <a:ln w="9525">
              <a:solidFill>
                <a:schemeClr val="tx1"/>
              </a:solidFill>
              <a:round/>
              <a:headEnd/>
              <a:tailEnd type="triangle" w="med" len="med"/>
            </a:ln>
          </p:spPr>
          <p:txBody>
            <a:bodyPr/>
            <a:lstStyle/>
            <a:p>
              <a:endParaRPr lang="en-IN"/>
            </a:p>
          </p:txBody>
        </p:sp>
        <p:sp>
          <p:nvSpPr>
            <p:cNvPr id="23604" name="Rectangle 29"/>
            <p:cNvSpPr>
              <a:spLocks noChangeArrowheads="1"/>
            </p:cNvSpPr>
            <p:nvPr/>
          </p:nvSpPr>
          <p:spPr bwMode="auto">
            <a:xfrm>
              <a:off x="1224"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3605" name="Rectangle 30"/>
            <p:cNvSpPr>
              <a:spLocks noChangeArrowheads="1"/>
            </p:cNvSpPr>
            <p:nvPr/>
          </p:nvSpPr>
          <p:spPr bwMode="auto">
            <a:xfrm>
              <a:off x="1368" y="415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606" name="Line 31"/>
            <p:cNvSpPr>
              <a:spLocks noChangeShapeType="1"/>
            </p:cNvSpPr>
            <p:nvPr/>
          </p:nvSpPr>
          <p:spPr bwMode="auto">
            <a:xfrm>
              <a:off x="1440" y="4225"/>
              <a:ext cx="216" cy="0"/>
            </a:xfrm>
            <a:prstGeom prst="line">
              <a:avLst/>
            </a:prstGeom>
            <a:noFill/>
            <a:ln w="9525">
              <a:solidFill>
                <a:schemeClr val="tx1"/>
              </a:solidFill>
              <a:round/>
              <a:headEnd/>
              <a:tailEnd type="triangle" w="med" len="med"/>
            </a:ln>
          </p:spPr>
          <p:txBody>
            <a:bodyPr/>
            <a:lstStyle/>
            <a:p>
              <a:endParaRPr lang="en-IN"/>
            </a:p>
          </p:txBody>
        </p:sp>
        <p:sp>
          <p:nvSpPr>
            <p:cNvPr id="23607" name="Rectangle 32"/>
            <p:cNvSpPr>
              <a:spLocks noChangeArrowheads="1"/>
            </p:cNvSpPr>
            <p:nvPr/>
          </p:nvSpPr>
          <p:spPr bwMode="auto">
            <a:xfrm>
              <a:off x="1656"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3608" name="Rectangle 33"/>
            <p:cNvSpPr>
              <a:spLocks noChangeArrowheads="1"/>
            </p:cNvSpPr>
            <p:nvPr/>
          </p:nvSpPr>
          <p:spPr bwMode="auto">
            <a:xfrm>
              <a:off x="1800" y="415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609" name="Line 34"/>
            <p:cNvSpPr>
              <a:spLocks noChangeShapeType="1"/>
            </p:cNvSpPr>
            <p:nvPr/>
          </p:nvSpPr>
          <p:spPr bwMode="auto">
            <a:xfrm>
              <a:off x="1872" y="4225"/>
              <a:ext cx="216" cy="0"/>
            </a:xfrm>
            <a:prstGeom prst="line">
              <a:avLst/>
            </a:prstGeom>
            <a:noFill/>
            <a:ln w="9525">
              <a:solidFill>
                <a:schemeClr val="tx1"/>
              </a:solidFill>
              <a:round/>
              <a:headEnd/>
              <a:tailEnd type="triangle" w="med" len="med"/>
            </a:ln>
          </p:spPr>
          <p:txBody>
            <a:bodyPr/>
            <a:lstStyle/>
            <a:p>
              <a:endParaRPr lang="en-IN"/>
            </a:p>
          </p:txBody>
        </p:sp>
        <p:sp>
          <p:nvSpPr>
            <p:cNvPr id="23610" name="Rectangle 35"/>
            <p:cNvSpPr>
              <a:spLocks noChangeArrowheads="1"/>
            </p:cNvSpPr>
            <p:nvPr/>
          </p:nvSpPr>
          <p:spPr bwMode="auto">
            <a:xfrm>
              <a:off x="2088"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3611" name="Rectangle 36"/>
            <p:cNvSpPr>
              <a:spLocks noChangeArrowheads="1"/>
            </p:cNvSpPr>
            <p:nvPr/>
          </p:nvSpPr>
          <p:spPr bwMode="auto">
            <a:xfrm>
              <a:off x="2232" y="415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612" name="Line 37"/>
            <p:cNvSpPr>
              <a:spLocks noChangeShapeType="1"/>
            </p:cNvSpPr>
            <p:nvPr/>
          </p:nvSpPr>
          <p:spPr bwMode="auto">
            <a:xfrm>
              <a:off x="2304" y="4225"/>
              <a:ext cx="216" cy="0"/>
            </a:xfrm>
            <a:prstGeom prst="line">
              <a:avLst/>
            </a:prstGeom>
            <a:noFill/>
            <a:ln w="9525">
              <a:solidFill>
                <a:schemeClr val="tx1"/>
              </a:solidFill>
              <a:round/>
              <a:headEnd/>
              <a:tailEnd type="triangle" w="med" len="med"/>
            </a:ln>
          </p:spPr>
          <p:txBody>
            <a:bodyPr/>
            <a:lstStyle/>
            <a:p>
              <a:endParaRPr lang="en-IN"/>
            </a:p>
          </p:txBody>
        </p:sp>
        <p:sp>
          <p:nvSpPr>
            <p:cNvPr id="23613" name="Rectangle 38"/>
            <p:cNvSpPr>
              <a:spLocks noChangeArrowheads="1"/>
            </p:cNvSpPr>
            <p:nvPr/>
          </p:nvSpPr>
          <p:spPr bwMode="auto">
            <a:xfrm>
              <a:off x="2520"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23614" name="Rectangle 39"/>
            <p:cNvSpPr>
              <a:spLocks noChangeArrowheads="1"/>
            </p:cNvSpPr>
            <p:nvPr/>
          </p:nvSpPr>
          <p:spPr bwMode="auto">
            <a:xfrm>
              <a:off x="2664" y="415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615" name="Line 40"/>
            <p:cNvSpPr>
              <a:spLocks noChangeShapeType="1"/>
            </p:cNvSpPr>
            <p:nvPr/>
          </p:nvSpPr>
          <p:spPr bwMode="auto">
            <a:xfrm>
              <a:off x="2736" y="4225"/>
              <a:ext cx="216" cy="0"/>
            </a:xfrm>
            <a:prstGeom prst="line">
              <a:avLst/>
            </a:prstGeom>
            <a:noFill/>
            <a:ln w="9525">
              <a:solidFill>
                <a:schemeClr val="tx1"/>
              </a:solidFill>
              <a:round/>
              <a:headEnd/>
              <a:tailEnd type="triangle" w="med" len="med"/>
            </a:ln>
          </p:spPr>
          <p:txBody>
            <a:bodyPr/>
            <a:lstStyle/>
            <a:p>
              <a:endParaRPr lang="en-IN"/>
            </a:p>
          </p:txBody>
        </p:sp>
        <p:sp>
          <p:nvSpPr>
            <p:cNvPr id="23616" name="Rectangle 41"/>
            <p:cNvSpPr>
              <a:spLocks noChangeArrowheads="1"/>
            </p:cNvSpPr>
            <p:nvPr/>
          </p:nvSpPr>
          <p:spPr bwMode="auto">
            <a:xfrm>
              <a:off x="2952"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3617" name="Rectangle 42"/>
            <p:cNvSpPr>
              <a:spLocks noChangeArrowheads="1"/>
            </p:cNvSpPr>
            <p:nvPr/>
          </p:nvSpPr>
          <p:spPr bwMode="auto">
            <a:xfrm>
              <a:off x="3096" y="415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618" name="Line 43"/>
            <p:cNvSpPr>
              <a:spLocks noChangeShapeType="1"/>
            </p:cNvSpPr>
            <p:nvPr/>
          </p:nvSpPr>
          <p:spPr bwMode="auto">
            <a:xfrm>
              <a:off x="3168" y="4225"/>
              <a:ext cx="216" cy="0"/>
            </a:xfrm>
            <a:prstGeom prst="line">
              <a:avLst/>
            </a:prstGeom>
            <a:noFill/>
            <a:ln w="9525">
              <a:solidFill>
                <a:schemeClr val="tx1"/>
              </a:solidFill>
              <a:round/>
              <a:headEnd/>
              <a:tailEnd type="triangle" w="med" len="med"/>
            </a:ln>
          </p:spPr>
          <p:txBody>
            <a:bodyPr/>
            <a:lstStyle/>
            <a:p>
              <a:endParaRPr lang="en-IN"/>
            </a:p>
          </p:txBody>
        </p:sp>
        <p:sp>
          <p:nvSpPr>
            <p:cNvPr id="23619" name="Rectangle 44"/>
            <p:cNvSpPr>
              <a:spLocks noChangeArrowheads="1"/>
            </p:cNvSpPr>
            <p:nvPr/>
          </p:nvSpPr>
          <p:spPr bwMode="auto">
            <a:xfrm>
              <a:off x="3384" y="415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3620" name="Rectangle 45"/>
            <p:cNvSpPr>
              <a:spLocks noChangeArrowheads="1"/>
            </p:cNvSpPr>
            <p:nvPr/>
          </p:nvSpPr>
          <p:spPr bwMode="auto">
            <a:xfrm>
              <a:off x="3528" y="4153"/>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grpSp>
      <p:sp>
        <p:nvSpPr>
          <p:cNvPr id="23558" name="Rectangle 46"/>
          <p:cNvSpPr>
            <a:spLocks noChangeArrowheads="1"/>
          </p:cNvSpPr>
          <p:nvPr/>
        </p:nvSpPr>
        <p:spPr bwMode="auto">
          <a:xfrm>
            <a:off x="4000496" y="3214686"/>
            <a:ext cx="1316038" cy="244475"/>
          </a:xfrm>
          <a:prstGeom prst="rect">
            <a:avLst/>
          </a:prstGeom>
          <a:noFill/>
          <a:ln w="9525">
            <a:solidFill>
              <a:schemeClr val="tx1"/>
            </a:solidFill>
            <a:miter lim="800000"/>
            <a:headEnd/>
            <a:tailEnd/>
          </a:ln>
          <a:effectLst/>
        </p:spPr>
        <p:txBody>
          <a:bodyPr wrap="none" anchor="ctr">
            <a:spAutoFit/>
          </a:bodyPr>
          <a:lstStyle/>
          <a:p>
            <a:r>
              <a:rPr lang="en-US" sz="1000" dirty="0">
                <a:latin typeface="Verdana" pitchFamily="34" charset="0"/>
              </a:rPr>
              <a:t>PREPTR        PTR </a:t>
            </a:r>
          </a:p>
        </p:txBody>
      </p:sp>
      <p:sp>
        <p:nvSpPr>
          <p:cNvPr id="23559" name="Rectangle 47"/>
          <p:cNvSpPr>
            <a:spLocks noChangeArrowheads="1"/>
          </p:cNvSpPr>
          <p:nvPr/>
        </p:nvSpPr>
        <p:spPr bwMode="auto">
          <a:xfrm>
            <a:off x="1571604" y="3071810"/>
            <a:ext cx="1179513" cy="366713"/>
          </a:xfrm>
          <a:prstGeom prst="rect">
            <a:avLst/>
          </a:prstGeom>
          <a:noFill/>
          <a:ln w="9525">
            <a:solidFill>
              <a:schemeClr val="tx1"/>
            </a:solidFill>
            <a:miter lim="800000"/>
            <a:headEnd/>
            <a:tailEnd/>
          </a:ln>
          <a:effectLst/>
        </p:spPr>
        <p:txBody>
          <a:bodyPr wrap="none" anchor="ctr">
            <a:spAutoFit/>
          </a:bodyPr>
          <a:lstStyle/>
          <a:p>
            <a:r>
              <a:rPr lang="en-US" sz="1000" dirty="0">
                <a:latin typeface="Verdana" pitchFamily="34" charset="0"/>
              </a:rPr>
              <a:t>START</a:t>
            </a:r>
            <a:r>
              <a:rPr lang="en-US" dirty="0">
                <a:latin typeface="Verdana" pitchFamily="34" charset="0"/>
              </a:rPr>
              <a:t>	 </a:t>
            </a:r>
          </a:p>
        </p:txBody>
      </p:sp>
      <p:grpSp>
        <p:nvGrpSpPr>
          <p:cNvPr id="4" name="Group 48"/>
          <p:cNvGrpSpPr>
            <a:grpSpLocks/>
          </p:cNvGrpSpPr>
          <p:nvPr/>
        </p:nvGrpSpPr>
        <p:grpSpPr bwMode="auto">
          <a:xfrm>
            <a:off x="2143108" y="4214818"/>
            <a:ext cx="4572000" cy="496888"/>
            <a:chOff x="792" y="1816"/>
            <a:chExt cx="2880" cy="313"/>
          </a:xfrm>
        </p:grpSpPr>
        <p:sp>
          <p:nvSpPr>
            <p:cNvPr id="23580" name="Rectangle 49"/>
            <p:cNvSpPr>
              <a:spLocks noChangeArrowheads="1"/>
            </p:cNvSpPr>
            <p:nvPr/>
          </p:nvSpPr>
          <p:spPr bwMode="auto">
            <a:xfrm>
              <a:off x="792" y="181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23581" name="Rectangle 50"/>
            <p:cNvSpPr>
              <a:spLocks noChangeArrowheads="1"/>
            </p:cNvSpPr>
            <p:nvPr/>
          </p:nvSpPr>
          <p:spPr bwMode="auto">
            <a:xfrm>
              <a:off x="936" y="181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582" name="Line 51"/>
            <p:cNvSpPr>
              <a:spLocks noChangeShapeType="1"/>
            </p:cNvSpPr>
            <p:nvPr/>
          </p:nvSpPr>
          <p:spPr bwMode="auto">
            <a:xfrm>
              <a:off x="1008" y="1888"/>
              <a:ext cx="216" cy="0"/>
            </a:xfrm>
            <a:prstGeom prst="line">
              <a:avLst/>
            </a:prstGeom>
            <a:noFill/>
            <a:ln w="9525">
              <a:solidFill>
                <a:schemeClr val="tx1"/>
              </a:solidFill>
              <a:round/>
              <a:headEnd/>
              <a:tailEnd type="triangle" w="med" len="med"/>
            </a:ln>
          </p:spPr>
          <p:txBody>
            <a:bodyPr/>
            <a:lstStyle/>
            <a:p>
              <a:endParaRPr lang="en-IN"/>
            </a:p>
          </p:txBody>
        </p:sp>
        <p:sp>
          <p:nvSpPr>
            <p:cNvPr id="23583" name="Rectangle 52"/>
            <p:cNvSpPr>
              <a:spLocks noChangeArrowheads="1"/>
            </p:cNvSpPr>
            <p:nvPr/>
          </p:nvSpPr>
          <p:spPr bwMode="auto">
            <a:xfrm>
              <a:off x="1224" y="181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3584" name="Rectangle 53"/>
            <p:cNvSpPr>
              <a:spLocks noChangeArrowheads="1"/>
            </p:cNvSpPr>
            <p:nvPr/>
          </p:nvSpPr>
          <p:spPr bwMode="auto">
            <a:xfrm>
              <a:off x="1368" y="181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585" name="Line 54"/>
            <p:cNvSpPr>
              <a:spLocks noChangeShapeType="1"/>
            </p:cNvSpPr>
            <p:nvPr/>
          </p:nvSpPr>
          <p:spPr bwMode="auto">
            <a:xfrm>
              <a:off x="1440" y="1888"/>
              <a:ext cx="216" cy="0"/>
            </a:xfrm>
            <a:prstGeom prst="line">
              <a:avLst/>
            </a:prstGeom>
            <a:noFill/>
            <a:ln w="9525">
              <a:solidFill>
                <a:schemeClr val="tx1"/>
              </a:solidFill>
              <a:round/>
              <a:headEnd/>
              <a:tailEnd type="triangle" w="med" len="med"/>
            </a:ln>
          </p:spPr>
          <p:txBody>
            <a:bodyPr/>
            <a:lstStyle/>
            <a:p>
              <a:endParaRPr lang="en-IN"/>
            </a:p>
          </p:txBody>
        </p:sp>
        <p:sp>
          <p:nvSpPr>
            <p:cNvPr id="23586" name="Rectangle 55"/>
            <p:cNvSpPr>
              <a:spLocks noChangeArrowheads="1"/>
            </p:cNvSpPr>
            <p:nvPr/>
          </p:nvSpPr>
          <p:spPr bwMode="auto">
            <a:xfrm>
              <a:off x="1656" y="181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3587" name="Rectangle 56"/>
            <p:cNvSpPr>
              <a:spLocks noChangeArrowheads="1"/>
            </p:cNvSpPr>
            <p:nvPr/>
          </p:nvSpPr>
          <p:spPr bwMode="auto">
            <a:xfrm>
              <a:off x="1800" y="181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588" name="Line 57"/>
            <p:cNvSpPr>
              <a:spLocks noChangeShapeType="1"/>
            </p:cNvSpPr>
            <p:nvPr/>
          </p:nvSpPr>
          <p:spPr bwMode="auto">
            <a:xfrm>
              <a:off x="1872" y="1888"/>
              <a:ext cx="216" cy="0"/>
            </a:xfrm>
            <a:prstGeom prst="line">
              <a:avLst/>
            </a:prstGeom>
            <a:noFill/>
            <a:ln w="9525">
              <a:solidFill>
                <a:schemeClr val="tx1"/>
              </a:solidFill>
              <a:round/>
              <a:headEnd/>
              <a:tailEnd type="triangle" w="med" len="med"/>
            </a:ln>
          </p:spPr>
          <p:txBody>
            <a:bodyPr/>
            <a:lstStyle/>
            <a:p>
              <a:endParaRPr lang="en-IN"/>
            </a:p>
          </p:txBody>
        </p:sp>
        <p:sp>
          <p:nvSpPr>
            <p:cNvPr id="23589" name="Rectangle 58"/>
            <p:cNvSpPr>
              <a:spLocks noChangeArrowheads="1"/>
            </p:cNvSpPr>
            <p:nvPr/>
          </p:nvSpPr>
          <p:spPr bwMode="auto">
            <a:xfrm>
              <a:off x="2088" y="181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3590" name="Rectangle 59"/>
            <p:cNvSpPr>
              <a:spLocks noChangeArrowheads="1"/>
            </p:cNvSpPr>
            <p:nvPr/>
          </p:nvSpPr>
          <p:spPr bwMode="auto">
            <a:xfrm>
              <a:off x="2232" y="181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591" name="Rectangle 60"/>
            <p:cNvSpPr>
              <a:spLocks noChangeArrowheads="1"/>
            </p:cNvSpPr>
            <p:nvPr/>
          </p:nvSpPr>
          <p:spPr bwMode="auto">
            <a:xfrm>
              <a:off x="2520" y="181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23592" name="Rectangle 61"/>
            <p:cNvSpPr>
              <a:spLocks noChangeArrowheads="1"/>
            </p:cNvSpPr>
            <p:nvPr/>
          </p:nvSpPr>
          <p:spPr bwMode="auto">
            <a:xfrm>
              <a:off x="2664" y="181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593" name="Rectangle 62"/>
            <p:cNvSpPr>
              <a:spLocks noChangeArrowheads="1"/>
            </p:cNvSpPr>
            <p:nvPr/>
          </p:nvSpPr>
          <p:spPr bwMode="auto">
            <a:xfrm>
              <a:off x="2952" y="181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3594" name="Rectangle 63"/>
            <p:cNvSpPr>
              <a:spLocks noChangeArrowheads="1"/>
            </p:cNvSpPr>
            <p:nvPr/>
          </p:nvSpPr>
          <p:spPr bwMode="auto">
            <a:xfrm>
              <a:off x="3096" y="1816"/>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23595" name="Rectangle 64"/>
            <p:cNvSpPr>
              <a:spLocks noChangeArrowheads="1"/>
            </p:cNvSpPr>
            <p:nvPr/>
          </p:nvSpPr>
          <p:spPr bwMode="auto">
            <a:xfrm>
              <a:off x="3384" y="181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3596" name="Rectangle 65"/>
            <p:cNvSpPr>
              <a:spLocks noChangeArrowheads="1"/>
            </p:cNvSpPr>
            <p:nvPr/>
          </p:nvSpPr>
          <p:spPr bwMode="auto">
            <a:xfrm>
              <a:off x="3528" y="1816"/>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sp>
          <p:nvSpPr>
            <p:cNvPr id="23597" name="Line 66"/>
            <p:cNvSpPr>
              <a:spLocks noChangeShapeType="1"/>
            </p:cNvSpPr>
            <p:nvPr/>
          </p:nvSpPr>
          <p:spPr bwMode="auto">
            <a:xfrm>
              <a:off x="3240" y="1898"/>
              <a:ext cx="144" cy="0"/>
            </a:xfrm>
            <a:prstGeom prst="line">
              <a:avLst/>
            </a:prstGeom>
            <a:noFill/>
            <a:ln w="9525">
              <a:solidFill>
                <a:schemeClr val="tx1"/>
              </a:solidFill>
              <a:round/>
              <a:headEnd/>
              <a:tailEnd type="triangle" w="med" len="med"/>
            </a:ln>
          </p:spPr>
          <p:txBody>
            <a:bodyPr/>
            <a:lstStyle/>
            <a:p>
              <a:endParaRPr lang="en-IN"/>
            </a:p>
          </p:txBody>
        </p:sp>
        <p:sp>
          <p:nvSpPr>
            <p:cNvPr id="23598" name="Line 67"/>
            <p:cNvSpPr>
              <a:spLocks noChangeShapeType="1"/>
            </p:cNvSpPr>
            <p:nvPr/>
          </p:nvSpPr>
          <p:spPr bwMode="auto">
            <a:xfrm>
              <a:off x="2304" y="1898"/>
              <a:ext cx="0" cy="216"/>
            </a:xfrm>
            <a:prstGeom prst="line">
              <a:avLst/>
            </a:prstGeom>
            <a:noFill/>
            <a:ln w="9525">
              <a:solidFill>
                <a:schemeClr val="tx1"/>
              </a:solidFill>
              <a:round/>
              <a:headEnd/>
              <a:tailEnd/>
            </a:ln>
          </p:spPr>
          <p:txBody>
            <a:bodyPr/>
            <a:lstStyle/>
            <a:p>
              <a:endParaRPr lang="en-IN"/>
            </a:p>
          </p:txBody>
        </p:sp>
        <p:sp>
          <p:nvSpPr>
            <p:cNvPr id="23599" name="Line 68"/>
            <p:cNvSpPr>
              <a:spLocks noChangeShapeType="1"/>
            </p:cNvSpPr>
            <p:nvPr/>
          </p:nvSpPr>
          <p:spPr bwMode="auto">
            <a:xfrm>
              <a:off x="2304" y="2129"/>
              <a:ext cx="720" cy="0"/>
            </a:xfrm>
            <a:prstGeom prst="line">
              <a:avLst/>
            </a:prstGeom>
            <a:noFill/>
            <a:ln w="9525">
              <a:solidFill>
                <a:schemeClr val="tx1"/>
              </a:solidFill>
              <a:round/>
              <a:headEnd/>
              <a:tailEnd/>
            </a:ln>
          </p:spPr>
          <p:txBody>
            <a:bodyPr/>
            <a:lstStyle/>
            <a:p>
              <a:endParaRPr lang="en-IN"/>
            </a:p>
          </p:txBody>
        </p:sp>
        <p:sp>
          <p:nvSpPr>
            <p:cNvPr id="23600" name="Line 69"/>
            <p:cNvSpPr>
              <a:spLocks noChangeShapeType="1"/>
            </p:cNvSpPr>
            <p:nvPr/>
          </p:nvSpPr>
          <p:spPr bwMode="auto">
            <a:xfrm flipV="1">
              <a:off x="3024" y="1970"/>
              <a:ext cx="0" cy="144"/>
            </a:xfrm>
            <a:prstGeom prst="line">
              <a:avLst/>
            </a:prstGeom>
            <a:noFill/>
            <a:ln w="9525">
              <a:solidFill>
                <a:schemeClr val="tx1"/>
              </a:solidFill>
              <a:round/>
              <a:headEnd/>
              <a:tailEnd type="triangle" w="med" len="med"/>
            </a:ln>
          </p:spPr>
          <p:txBody>
            <a:bodyPr/>
            <a:lstStyle/>
            <a:p>
              <a:endParaRPr lang="en-IN"/>
            </a:p>
          </p:txBody>
        </p:sp>
      </p:grpSp>
      <p:sp>
        <p:nvSpPr>
          <p:cNvPr id="23561" name="Rectangle 70"/>
          <p:cNvSpPr>
            <a:spLocks noChangeArrowheads="1"/>
          </p:cNvSpPr>
          <p:nvPr/>
        </p:nvSpPr>
        <p:spPr bwMode="auto">
          <a:xfrm>
            <a:off x="1571604" y="4572008"/>
            <a:ext cx="1179513" cy="366713"/>
          </a:xfrm>
          <a:prstGeom prst="rect">
            <a:avLst/>
          </a:prstGeom>
          <a:noFill/>
          <a:ln w="9525">
            <a:solidFill>
              <a:schemeClr val="tx1"/>
            </a:solidFill>
            <a:miter lim="800000"/>
            <a:headEnd/>
            <a:tailEnd/>
          </a:ln>
          <a:effectLst/>
        </p:spPr>
        <p:txBody>
          <a:bodyPr wrap="none" anchor="ctr">
            <a:spAutoFit/>
          </a:bodyPr>
          <a:lstStyle/>
          <a:p>
            <a:r>
              <a:rPr lang="en-US" sz="1000" dirty="0">
                <a:latin typeface="Verdana" pitchFamily="34" charset="0"/>
              </a:rPr>
              <a:t>START</a:t>
            </a:r>
            <a:r>
              <a:rPr lang="en-US" dirty="0">
                <a:latin typeface="Verdana" pitchFamily="34" charset="0"/>
              </a:rPr>
              <a:t>	 </a:t>
            </a:r>
          </a:p>
        </p:txBody>
      </p:sp>
      <p:grpSp>
        <p:nvGrpSpPr>
          <p:cNvPr id="5" name="Group 71"/>
          <p:cNvGrpSpPr>
            <a:grpSpLocks/>
          </p:cNvGrpSpPr>
          <p:nvPr/>
        </p:nvGrpSpPr>
        <p:grpSpPr bwMode="auto">
          <a:xfrm>
            <a:off x="2071670" y="5214950"/>
            <a:ext cx="3886200" cy="242888"/>
            <a:chOff x="792" y="2304"/>
            <a:chExt cx="2448" cy="153"/>
          </a:xfrm>
        </p:grpSpPr>
        <p:sp>
          <p:nvSpPr>
            <p:cNvPr id="23563" name="Rectangle 72"/>
            <p:cNvSpPr>
              <a:spLocks noChangeArrowheads="1"/>
            </p:cNvSpPr>
            <p:nvPr/>
          </p:nvSpPr>
          <p:spPr bwMode="auto">
            <a:xfrm>
              <a:off x="792" y="231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23564" name="Rectangle 73"/>
            <p:cNvSpPr>
              <a:spLocks noChangeArrowheads="1"/>
            </p:cNvSpPr>
            <p:nvPr/>
          </p:nvSpPr>
          <p:spPr bwMode="auto">
            <a:xfrm>
              <a:off x="936" y="231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565" name="Line 74"/>
            <p:cNvSpPr>
              <a:spLocks noChangeShapeType="1"/>
            </p:cNvSpPr>
            <p:nvPr/>
          </p:nvSpPr>
          <p:spPr bwMode="auto">
            <a:xfrm>
              <a:off x="1008" y="2385"/>
              <a:ext cx="216" cy="0"/>
            </a:xfrm>
            <a:prstGeom prst="line">
              <a:avLst/>
            </a:prstGeom>
            <a:noFill/>
            <a:ln w="9525">
              <a:solidFill>
                <a:schemeClr val="tx1"/>
              </a:solidFill>
              <a:round/>
              <a:headEnd/>
              <a:tailEnd type="triangle" w="med" len="med"/>
            </a:ln>
          </p:spPr>
          <p:txBody>
            <a:bodyPr/>
            <a:lstStyle/>
            <a:p>
              <a:endParaRPr lang="en-IN"/>
            </a:p>
          </p:txBody>
        </p:sp>
        <p:sp>
          <p:nvSpPr>
            <p:cNvPr id="23566" name="Rectangle 75"/>
            <p:cNvSpPr>
              <a:spLocks noChangeArrowheads="1"/>
            </p:cNvSpPr>
            <p:nvPr/>
          </p:nvSpPr>
          <p:spPr bwMode="auto">
            <a:xfrm>
              <a:off x="1224" y="231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3567" name="Rectangle 76"/>
            <p:cNvSpPr>
              <a:spLocks noChangeArrowheads="1"/>
            </p:cNvSpPr>
            <p:nvPr/>
          </p:nvSpPr>
          <p:spPr bwMode="auto">
            <a:xfrm>
              <a:off x="1368" y="231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568" name="Line 77"/>
            <p:cNvSpPr>
              <a:spLocks noChangeShapeType="1"/>
            </p:cNvSpPr>
            <p:nvPr/>
          </p:nvSpPr>
          <p:spPr bwMode="auto">
            <a:xfrm>
              <a:off x="1440" y="2385"/>
              <a:ext cx="216" cy="0"/>
            </a:xfrm>
            <a:prstGeom prst="line">
              <a:avLst/>
            </a:prstGeom>
            <a:noFill/>
            <a:ln w="9525">
              <a:solidFill>
                <a:schemeClr val="tx1"/>
              </a:solidFill>
              <a:round/>
              <a:headEnd/>
              <a:tailEnd type="triangle" w="med" len="med"/>
            </a:ln>
          </p:spPr>
          <p:txBody>
            <a:bodyPr/>
            <a:lstStyle/>
            <a:p>
              <a:endParaRPr lang="en-IN"/>
            </a:p>
          </p:txBody>
        </p:sp>
        <p:sp>
          <p:nvSpPr>
            <p:cNvPr id="23569" name="Rectangle 78"/>
            <p:cNvSpPr>
              <a:spLocks noChangeArrowheads="1"/>
            </p:cNvSpPr>
            <p:nvPr/>
          </p:nvSpPr>
          <p:spPr bwMode="auto">
            <a:xfrm>
              <a:off x="1656" y="231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3570" name="Rectangle 79"/>
            <p:cNvSpPr>
              <a:spLocks noChangeArrowheads="1"/>
            </p:cNvSpPr>
            <p:nvPr/>
          </p:nvSpPr>
          <p:spPr bwMode="auto">
            <a:xfrm>
              <a:off x="1800" y="231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571" name="Line 80"/>
            <p:cNvSpPr>
              <a:spLocks noChangeShapeType="1"/>
            </p:cNvSpPr>
            <p:nvPr/>
          </p:nvSpPr>
          <p:spPr bwMode="auto">
            <a:xfrm>
              <a:off x="1872" y="2385"/>
              <a:ext cx="216" cy="0"/>
            </a:xfrm>
            <a:prstGeom prst="line">
              <a:avLst/>
            </a:prstGeom>
            <a:noFill/>
            <a:ln w="9525">
              <a:solidFill>
                <a:schemeClr val="tx1"/>
              </a:solidFill>
              <a:round/>
              <a:headEnd/>
              <a:tailEnd type="triangle" w="med" len="med"/>
            </a:ln>
          </p:spPr>
          <p:txBody>
            <a:bodyPr/>
            <a:lstStyle/>
            <a:p>
              <a:endParaRPr lang="en-IN"/>
            </a:p>
          </p:txBody>
        </p:sp>
        <p:sp>
          <p:nvSpPr>
            <p:cNvPr id="23572" name="Rectangle 81"/>
            <p:cNvSpPr>
              <a:spLocks noChangeArrowheads="1"/>
            </p:cNvSpPr>
            <p:nvPr/>
          </p:nvSpPr>
          <p:spPr bwMode="auto">
            <a:xfrm>
              <a:off x="2088" y="231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3573" name="Rectangle 82"/>
            <p:cNvSpPr>
              <a:spLocks noChangeArrowheads="1"/>
            </p:cNvSpPr>
            <p:nvPr/>
          </p:nvSpPr>
          <p:spPr bwMode="auto">
            <a:xfrm>
              <a:off x="2232" y="231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3574" name="Line 83"/>
            <p:cNvSpPr>
              <a:spLocks noChangeShapeType="1"/>
            </p:cNvSpPr>
            <p:nvPr/>
          </p:nvSpPr>
          <p:spPr bwMode="auto">
            <a:xfrm>
              <a:off x="2304" y="2385"/>
              <a:ext cx="216" cy="0"/>
            </a:xfrm>
            <a:prstGeom prst="line">
              <a:avLst/>
            </a:prstGeom>
            <a:noFill/>
            <a:ln w="9525">
              <a:solidFill>
                <a:schemeClr val="tx1"/>
              </a:solidFill>
              <a:round/>
              <a:headEnd/>
              <a:tailEnd type="triangle" w="med" len="med"/>
            </a:ln>
          </p:spPr>
          <p:txBody>
            <a:bodyPr/>
            <a:lstStyle/>
            <a:p>
              <a:endParaRPr lang="en-IN"/>
            </a:p>
          </p:txBody>
        </p:sp>
        <p:sp>
          <p:nvSpPr>
            <p:cNvPr id="23575" name="Rectangle 84"/>
            <p:cNvSpPr>
              <a:spLocks noChangeArrowheads="1"/>
            </p:cNvSpPr>
            <p:nvPr/>
          </p:nvSpPr>
          <p:spPr bwMode="auto">
            <a:xfrm>
              <a:off x="2520" y="2304"/>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3576" name="Rectangle 85"/>
            <p:cNvSpPr>
              <a:spLocks noChangeArrowheads="1"/>
            </p:cNvSpPr>
            <p:nvPr/>
          </p:nvSpPr>
          <p:spPr bwMode="auto">
            <a:xfrm>
              <a:off x="2664" y="2304"/>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23577" name="Rectangle 86"/>
            <p:cNvSpPr>
              <a:spLocks noChangeArrowheads="1"/>
            </p:cNvSpPr>
            <p:nvPr/>
          </p:nvSpPr>
          <p:spPr bwMode="auto">
            <a:xfrm>
              <a:off x="2952" y="2304"/>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3578" name="Rectangle 87"/>
            <p:cNvSpPr>
              <a:spLocks noChangeArrowheads="1"/>
            </p:cNvSpPr>
            <p:nvPr/>
          </p:nvSpPr>
          <p:spPr bwMode="auto">
            <a:xfrm>
              <a:off x="3096" y="2304"/>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sp>
          <p:nvSpPr>
            <p:cNvPr id="23579" name="Line 88"/>
            <p:cNvSpPr>
              <a:spLocks noChangeShapeType="1"/>
            </p:cNvSpPr>
            <p:nvPr/>
          </p:nvSpPr>
          <p:spPr bwMode="auto">
            <a:xfrm>
              <a:off x="2736" y="2367"/>
              <a:ext cx="216" cy="0"/>
            </a:xfrm>
            <a:prstGeom prst="line">
              <a:avLst/>
            </a:prstGeom>
            <a:noFill/>
            <a:ln w="9525">
              <a:solidFill>
                <a:schemeClr val="tx1"/>
              </a:solidFill>
              <a:round/>
              <a:headEnd/>
              <a:tailEnd type="triangle" w="med" len="med"/>
            </a:ln>
          </p:spPr>
          <p:txBody>
            <a:bodyPr/>
            <a:lstStyle/>
            <a:p>
              <a:endParaRPr lang="en-IN"/>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Linked List</a:t>
            </a:r>
          </a:p>
        </p:txBody>
      </p:sp>
      <p:sp>
        <p:nvSpPr>
          <p:cNvPr id="24579" name="Rectangle 3"/>
          <p:cNvSpPr txBox="1">
            <a:spLocks noChangeArrowheads="1"/>
          </p:cNvSpPr>
          <p:nvPr/>
        </p:nvSpPr>
        <p:spPr bwMode="auto">
          <a:xfrm>
            <a:off x="228600" y="1371600"/>
            <a:ext cx="8686800" cy="2514600"/>
          </a:xfrm>
          <a:prstGeom prst="rect">
            <a:avLst/>
          </a:prstGeom>
          <a:noFill/>
          <a:ln w="9525">
            <a:noFill/>
            <a:miter lim="800000"/>
            <a:headEnd/>
            <a:tailEnd/>
          </a:ln>
        </p:spPr>
        <p:txBody>
          <a:bodyPr/>
          <a:lstStyle/>
          <a:p>
            <a:pPr marL="342900" indent="-342900">
              <a:spcBef>
                <a:spcPct val="20000"/>
              </a:spcBef>
              <a:buFont typeface="Arial" charset="0"/>
              <a:buChar char="•"/>
            </a:pPr>
            <a:r>
              <a:rPr lang="en-US" sz="2400">
                <a:latin typeface="Calibri" pitchFamily="34" charset="0"/>
              </a:rPr>
              <a:t>In a circular linked list, the last node contains a pointer to the first node of the list. We can have a circular singly listed list as well as circular doubly linked list. While traversing a circular linked list, we can begin at any node and traverse the list in any direction forward or backward until we reach the same node where we had started. Thus, a circular linked list has no beginning and no ending. </a:t>
            </a:r>
          </a:p>
        </p:txBody>
      </p:sp>
      <p:grpSp>
        <p:nvGrpSpPr>
          <p:cNvPr id="2" name="Group 4"/>
          <p:cNvGrpSpPr>
            <a:grpSpLocks/>
          </p:cNvGrpSpPr>
          <p:nvPr/>
        </p:nvGrpSpPr>
        <p:grpSpPr bwMode="auto">
          <a:xfrm>
            <a:off x="1943100" y="4495800"/>
            <a:ext cx="5143500" cy="809625"/>
            <a:chOff x="720" y="2788"/>
            <a:chExt cx="3240" cy="510"/>
          </a:xfrm>
        </p:grpSpPr>
        <p:sp>
          <p:nvSpPr>
            <p:cNvPr id="24581" name="Rectangle 5"/>
            <p:cNvSpPr>
              <a:spLocks noChangeArrowheads="1"/>
            </p:cNvSpPr>
            <p:nvPr/>
          </p:nvSpPr>
          <p:spPr bwMode="auto">
            <a:xfrm>
              <a:off x="1080" y="301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24582" name="Rectangle 6"/>
            <p:cNvSpPr>
              <a:spLocks noChangeArrowheads="1"/>
            </p:cNvSpPr>
            <p:nvPr/>
          </p:nvSpPr>
          <p:spPr bwMode="auto">
            <a:xfrm>
              <a:off x="1224" y="301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4583" name="Line 7"/>
            <p:cNvSpPr>
              <a:spLocks noChangeShapeType="1"/>
            </p:cNvSpPr>
            <p:nvPr/>
          </p:nvSpPr>
          <p:spPr bwMode="auto">
            <a:xfrm>
              <a:off x="1296" y="3082"/>
              <a:ext cx="216" cy="0"/>
            </a:xfrm>
            <a:prstGeom prst="line">
              <a:avLst/>
            </a:prstGeom>
            <a:noFill/>
            <a:ln w="9525">
              <a:solidFill>
                <a:schemeClr val="tx1"/>
              </a:solidFill>
              <a:round/>
              <a:headEnd/>
              <a:tailEnd type="triangle" w="med" len="med"/>
            </a:ln>
          </p:spPr>
          <p:txBody>
            <a:bodyPr/>
            <a:lstStyle/>
            <a:p>
              <a:endParaRPr lang="en-IN"/>
            </a:p>
          </p:txBody>
        </p:sp>
        <p:sp>
          <p:nvSpPr>
            <p:cNvPr id="24584" name="Rectangle 8"/>
            <p:cNvSpPr>
              <a:spLocks noChangeArrowheads="1"/>
            </p:cNvSpPr>
            <p:nvPr/>
          </p:nvSpPr>
          <p:spPr bwMode="auto">
            <a:xfrm>
              <a:off x="1512" y="301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24585" name="Rectangle 9"/>
            <p:cNvSpPr>
              <a:spLocks noChangeArrowheads="1"/>
            </p:cNvSpPr>
            <p:nvPr/>
          </p:nvSpPr>
          <p:spPr bwMode="auto">
            <a:xfrm>
              <a:off x="1656" y="301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4586" name="Line 10"/>
            <p:cNvSpPr>
              <a:spLocks noChangeShapeType="1"/>
            </p:cNvSpPr>
            <p:nvPr/>
          </p:nvSpPr>
          <p:spPr bwMode="auto">
            <a:xfrm>
              <a:off x="1728" y="3082"/>
              <a:ext cx="216" cy="0"/>
            </a:xfrm>
            <a:prstGeom prst="line">
              <a:avLst/>
            </a:prstGeom>
            <a:noFill/>
            <a:ln w="9525">
              <a:solidFill>
                <a:schemeClr val="tx1"/>
              </a:solidFill>
              <a:round/>
              <a:headEnd/>
              <a:tailEnd type="triangle" w="med" len="med"/>
            </a:ln>
          </p:spPr>
          <p:txBody>
            <a:bodyPr/>
            <a:lstStyle/>
            <a:p>
              <a:endParaRPr lang="en-IN"/>
            </a:p>
          </p:txBody>
        </p:sp>
        <p:sp>
          <p:nvSpPr>
            <p:cNvPr id="24587" name="Rectangle 11"/>
            <p:cNvSpPr>
              <a:spLocks noChangeArrowheads="1"/>
            </p:cNvSpPr>
            <p:nvPr/>
          </p:nvSpPr>
          <p:spPr bwMode="auto">
            <a:xfrm>
              <a:off x="1944" y="301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4588" name="Rectangle 12"/>
            <p:cNvSpPr>
              <a:spLocks noChangeArrowheads="1"/>
            </p:cNvSpPr>
            <p:nvPr/>
          </p:nvSpPr>
          <p:spPr bwMode="auto">
            <a:xfrm>
              <a:off x="2088" y="301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4589" name="Line 13"/>
            <p:cNvSpPr>
              <a:spLocks noChangeShapeType="1"/>
            </p:cNvSpPr>
            <p:nvPr/>
          </p:nvSpPr>
          <p:spPr bwMode="auto">
            <a:xfrm>
              <a:off x="2160" y="3082"/>
              <a:ext cx="216" cy="0"/>
            </a:xfrm>
            <a:prstGeom prst="line">
              <a:avLst/>
            </a:prstGeom>
            <a:noFill/>
            <a:ln w="9525">
              <a:solidFill>
                <a:schemeClr val="tx1"/>
              </a:solidFill>
              <a:round/>
              <a:headEnd/>
              <a:tailEnd type="triangle" w="med" len="med"/>
            </a:ln>
          </p:spPr>
          <p:txBody>
            <a:bodyPr/>
            <a:lstStyle/>
            <a:p>
              <a:endParaRPr lang="en-IN"/>
            </a:p>
          </p:txBody>
        </p:sp>
        <p:sp>
          <p:nvSpPr>
            <p:cNvPr id="24590" name="Rectangle 14"/>
            <p:cNvSpPr>
              <a:spLocks noChangeArrowheads="1"/>
            </p:cNvSpPr>
            <p:nvPr/>
          </p:nvSpPr>
          <p:spPr bwMode="auto">
            <a:xfrm>
              <a:off x="2376" y="301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4591" name="Rectangle 15"/>
            <p:cNvSpPr>
              <a:spLocks noChangeArrowheads="1"/>
            </p:cNvSpPr>
            <p:nvPr/>
          </p:nvSpPr>
          <p:spPr bwMode="auto">
            <a:xfrm>
              <a:off x="2520" y="301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4592" name="Line 16"/>
            <p:cNvSpPr>
              <a:spLocks noChangeShapeType="1"/>
            </p:cNvSpPr>
            <p:nvPr/>
          </p:nvSpPr>
          <p:spPr bwMode="auto">
            <a:xfrm>
              <a:off x="2592" y="3082"/>
              <a:ext cx="216" cy="0"/>
            </a:xfrm>
            <a:prstGeom prst="line">
              <a:avLst/>
            </a:prstGeom>
            <a:noFill/>
            <a:ln w="9525">
              <a:solidFill>
                <a:schemeClr val="tx1"/>
              </a:solidFill>
              <a:round/>
              <a:headEnd/>
              <a:tailEnd type="triangle" w="med" len="med"/>
            </a:ln>
          </p:spPr>
          <p:txBody>
            <a:bodyPr/>
            <a:lstStyle/>
            <a:p>
              <a:endParaRPr lang="en-IN"/>
            </a:p>
          </p:txBody>
        </p:sp>
        <p:sp>
          <p:nvSpPr>
            <p:cNvPr id="24593" name="Rectangle 17"/>
            <p:cNvSpPr>
              <a:spLocks noChangeArrowheads="1"/>
            </p:cNvSpPr>
            <p:nvPr/>
          </p:nvSpPr>
          <p:spPr bwMode="auto">
            <a:xfrm>
              <a:off x="2808" y="301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4594" name="Rectangle 18"/>
            <p:cNvSpPr>
              <a:spLocks noChangeArrowheads="1"/>
            </p:cNvSpPr>
            <p:nvPr/>
          </p:nvSpPr>
          <p:spPr bwMode="auto">
            <a:xfrm>
              <a:off x="2952" y="301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4595" name="Line 19"/>
            <p:cNvSpPr>
              <a:spLocks noChangeShapeType="1"/>
            </p:cNvSpPr>
            <p:nvPr/>
          </p:nvSpPr>
          <p:spPr bwMode="auto">
            <a:xfrm>
              <a:off x="3024" y="3082"/>
              <a:ext cx="216" cy="0"/>
            </a:xfrm>
            <a:prstGeom prst="line">
              <a:avLst/>
            </a:prstGeom>
            <a:noFill/>
            <a:ln w="9525">
              <a:solidFill>
                <a:schemeClr val="tx1"/>
              </a:solidFill>
              <a:round/>
              <a:headEnd/>
              <a:tailEnd type="triangle" w="med" len="med"/>
            </a:ln>
          </p:spPr>
          <p:txBody>
            <a:bodyPr/>
            <a:lstStyle/>
            <a:p>
              <a:endParaRPr lang="en-IN"/>
            </a:p>
          </p:txBody>
        </p:sp>
        <p:sp>
          <p:nvSpPr>
            <p:cNvPr id="24596" name="Rectangle 20"/>
            <p:cNvSpPr>
              <a:spLocks noChangeArrowheads="1"/>
            </p:cNvSpPr>
            <p:nvPr/>
          </p:nvSpPr>
          <p:spPr bwMode="auto">
            <a:xfrm>
              <a:off x="3240" y="301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4597" name="Rectangle 21"/>
            <p:cNvSpPr>
              <a:spLocks noChangeArrowheads="1"/>
            </p:cNvSpPr>
            <p:nvPr/>
          </p:nvSpPr>
          <p:spPr bwMode="auto">
            <a:xfrm>
              <a:off x="3384" y="301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4598" name="Line 22"/>
            <p:cNvSpPr>
              <a:spLocks noChangeShapeType="1"/>
            </p:cNvSpPr>
            <p:nvPr/>
          </p:nvSpPr>
          <p:spPr bwMode="auto">
            <a:xfrm>
              <a:off x="3456" y="3082"/>
              <a:ext cx="216" cy="0"/>
            </a:xfrm>
            <a:prstGeom prst="line">
              <a:avLst/>
            </a:prstGeom>
            <a:noFill/>
            <a:ln w="9525">
              <a:solidFill>
                <a:schemeClr val="tx1"/>
              </a:solidFill>
              <a:round/>
              <a:headEnd/>
              <a:tailEnd type="triangle" w="med" len="med"/>
            </a:ln>
          </p:spPr>
          <p:txBody>
            <a:bodyPr/>
            <a:lstStyle/>
            <a:p>
              <a:endParaRPr lang="en-IN"/>
            </a:p>
          </p:txBody>
        </p:sp>
        <p:sp>
          <p:nvSpPr>
            <p:cNvPr id="24599" name="Rectangle 23"/>
            <p:cNvSpPr>
              <a:spLocks noChangeArrowheads="1"/>
            </p:cNvSpPr>
            <p:nvPr/>
          </p:nvSpPr>
          <p:spPr bwMode="auto">
            <a:xfrm>
              <a:off x="3672" y="301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4600" name="Rectangle 24"/>
            <p:cNvSpPr>
              <a:spLocks noChangeArrowheads="1"/>
            </p:cNvSpPr>
            <p:nvPr/>
          </p:nvSpPr>
          <p:spPr bwMode="auto">
            <a:xfrm>
              <a:off x="3816" y="301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24601" name="Line 25"/>
            <p:cNvSpPr>
              <a:spLocks noChangeShapeType="1"/>
            </p:cNvSpPr>
            <p:nvPr/>
          </p:nvSpPr>
          <p:spPr bwMode="auto">
            <a:xfrm>
              <a:off x="3888" y="3082"/>
              <a:ext cx="0" cy="216"/>
            </a:xfrm>
            <a:prstGeom prst="line">
              <a:avLst/>
            </a:prstGeom>
            <a:noFill/>
            <a:ln w="9525">
              <a:solidFill>
                <a:schemeClr val="tx1"/>
              </a:solidFill>
              <a:round/>
              <a:headEnd/>
              <a:tailEnd/>
            </a:ln>
          </p:spPr>
          <p:txBody>
            <a:bodyPr/>
            <a:lstStyle/>
            <a:p>
              <a:endParaRPr lang="en-IN"/>
            </a:p>
          </p:txBody>
        </p:sp>
        <p:sp>
          <p:nvSpPr>
            <p:cNvPr id="24602" name="Line 26"/>
            <p:cNvSpPr>
              <a:spLocks noChangeShapeType="1"/>
            </p:cNvSpPr>
            <p:nvPr/>
          </p:nvSpPr>
          <p:spPr bwMode="auto">
            <a:xfrm flipH="1">
              <a:off x="1152" y="3298"/>
              <a:ext cx="2736" cy="0"/>
            </a:xfrm>
            <a:prstGeom prst="line">
              <a:avLst/>
            </a:prstGeom>
            <a:noFill/>
            <a:ln w="9525">
              <a:solidFill>
                <a:schemeClr val="tx1"/>
              </a:solidFill>
              <a:round/>
              <a:headEnd/>
              <a:tailEnd/>
            </a:ln>
          </p:spPr>
          <p:txBody>
            <a:bodyPr/>
            <a:lstStyle/>
            <a:p>
              <a:endParaRPr lang="en-IN"/>
            </a:p>
          </p:txBody>
        </p:sp>
        <p:sp>
          <p:nvSpPr>
            <p:cNvPr id="24603" name="Line 27"/>
            <p:cNvSpPr>
              <a:spLocks noChangeShapeType="1"/>
            </p:cNvSpPr>
            <p:nvPr/>
          </p:nvSpPr>
          <p:spPr bwMode="auto">
            <a:xfrm flipV="1">
              <a:off x="1152" y="3154"/>
              <a:ext cx="0" cy="144"/>
            </a:xfrm>
            <a:prstGeom prst="line">
              <a:avLst/>
            </a:prstGeom>
            <a:noFill/>
            <a:ln w="9525">
              <a:solidFill>
                <a:schemeClr val="tx1"/>
              </a:solidFill>
              <a:round/>
              <a:headEnd/>
              <a:tailEnd type="triangle" w="med" len="med"/>
            </a:ln>
          </p:spPr>
          <p:txBody>
            <a:bodyPr/>
            <a:lstStyle/>
            <a:p>
              <a:endParaRPr lang="en-IN"/>
            </a:p>
          </p:txBody>
        </p:sp>
        <p:sp>
          <p:nvSpPr>
            <p:cNvPr id="24604" name="Rectangle 28"/>
            <p:cNvSpPr>
              <a:spLocks noChangeArrowheads="1"/>
            </p:cNvSpPr>
            <p:nvPr/>
          </p:nvSpPr>
          <p:spPr bwMode="auto">
            <a:xfrm>
              <a:off x="720" y="2788"/>
              <a:ext cx="360" cy="144"/>
            </a:xfrm>
            <a:prstGeom prst="rect">
              <a:avLst/>
            </a:prstGeom>
            <a:solidFill>
              <a:srgbClr val="FFFFCC"/>
            </a:solidFill>
            <a:ln w="9525" algn="ctr">
              <a:solidFill>
                <a:schemeClr val="tx1"/>
              </a:solidFill>
              <a:miter lim="800000"/>
              <a:headEnd/>
              <a:tailEnd/>
            </a:ln>
            <a:effectLst/>
          </p:spPr>
          <p:txBody>
            <a:bodyPr/>
            <a:lstStyle/>
            <a:p>
              <a:pPr eaLnBrk="0" hangingPunct="0"/>
              <a:r>
                <a:rPr lang="en-US" sz="800" b="1">
                  <a:latin typeface="Verdana" pitchFamily="34" charset="0"/>
                </a:rPr>
                <a:t>START</a:t>
              </a:r>
              <a:endParaRPr lang="en-US">
                <a:latin typeface="Verdana" pitchFamily="34" charset="0"/>
              </a:endParaRPr>
            </a:p>
          </p:txBody>
        </p:sp>
        <p:sp>
          <p:nvSpPr>
            <p:cNvPr id="24605" name="Line 29"/>
            <p:cNvSpPr>
              <a:spLocks noChangeShapeType="1"/>
            </p:cNvSpPr>
            <p:nvPr/>
          </p:nvSpPr>
          <p:spPr bwMode="auto">
            <a:xfrm>
              <a:off x="864" y="2932"/>
              <a:ext cx="0" cy="144"/>
            </a:xfrm>
            <a:prstGeom prst="line">
              <a:avLst/>
            </a:prstGeom>
            <a:noFill/>
            <a:ln w="9525">
              <a:solidFill>
                <a:schemeClr val="tx1"/>
              </a:solidFill>
              <a:round/>
              <a:headEnd/>
              <a:tailEnd/>
            </a:ln>
            <a:effectLst/>
          </p:spPr>
          <p:txBody>
            <a:bodyPr/>
            <a:lstStyle/>
            <a:p>
              <a:endParaRPr lang="en-IN"/>
            </a:p>
          </p:txBody>
        </p:sp>
        <p:sp>
          <p:nvSpPr>
            <p:cNvPr id="24606" name="Line 30"/>
            <p:cNvSpPr>
              <a:spLocks noChangeShapeType="1"/>
            </p:cNvSpPr>
            <p:nvPr/>
          </p:nvSpPr>
          <p:spPr bwMode="auto">
            <a:xfrm>
              <a:off x="864" y="3076"/>
              <a:ext cx="216" cy="0"/>
            </a:xfrm>
            <a:prstGeom prst="line">
              <a:avLst/>
            </a:prstGeom>
            <a:noFill/>
            <a:ln w="9525">
              <a:solidFill>
                <a:schemeClr val="tx1"/>
              </a:solidFill>
              <a:round/>
              <a:headEnd/>
              <a:tailEnd type="triangle" w="med" len="med"/>
            </a:ln>
            <a:effectLst/>
          </p:spPr>
          <p:txBody>
            <a:bodyPr/>
            <a:lstStyle/>
            <a:p>
              <a:endParaRPr lang="en-IN"/>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Linked List</a:t>
            </a:r>
          </a:p>
        </p:txBody>
      </p:sp>
      <p:sp>
        <p:nvSpPr>
          <p:cNvPr id="25603" name="AutoShape 2"/>
          <p:cNvSpPr>
            <a:spLocks noChangeArrowheads="1"/>
          </p:cNvSpPr>
          <p:nvPr/>
        </p:nvSpPr>
        <p:spPr bwMode="auto">
          <a:xfrm>
            <a:off x="533400" y="1752600"/>
            <a:ext cx="8382000" cy="39624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insert a new node in the beginning of </a:t>
            </a:r>
            <a:r>
              <a:rPr lang="en-US" sz="1200" b="1">
                <a:latin typeface="Verdana" pitchFamily="34" charset="0"/>
              </a:rPr>
              <a:t>circular</a:t>
            </a:r>
            <a:r>
              <a:rPr lang="en-US" sz="1200" b="1">
                <a:latin typeface="Courier New" pitchFamily="49" charset="0"/>
              </a:rPr>
              <a:t> the linked list</a:t>
            </a:r>
          </a:p>
          <a:p>
            <a:pPr eaLnBrk="0" hangingPunct="0"/>
            <a:endParaRPr lang="en-US" sz="1200" b="1">
              <a:latin typeface="Courier New" pitchFamily="49" charset="0"/>
            </a:endParaRPr>
          </a:p>
          <a:p>
            <a:pPr eaLnBrk="0" hangingPunct="0"/>
            <a:r>
              <a:rPr lang="en-US" sz="1200" b="1">
                <a:latin typeface="Courier New" pitchFamily="49" charset="0"/>
              </a:rPr>
              <a:t>Step 1: IF AVAIL = NULL, then</a:t>
            </a:r>
          </a:p>
          <a:p>
            <a:pPr eaLnBrk="0" hangingPunct="0"/>
            <a:r>
              <a:rPr lang="en-US" sz="1200" b="1">
                <a:latin typeface="Courier New" pitchFamily="49" charset="0"/>
              </a:rPr>
              <a:t>		Write OVERFLOW</a:t>
            </a:r>
          </a:p>
          <a:p>
            <a:pPr eaLnBrk="0" hangingPunct="0"/>
            <a:r>
              <a:rPr lang="en-US" sz="1200" b="1">
                <a:latin typeface="Courier New" pitchFamily="49" charset="0"/>
              </a:rPr>
              <a:t>		Go to Step 7</a:t>
            </a:r>
          </a:p>
          <a:p>
            <a:pPr eaLnBrk="0" hangingPunct="0"/>
            <a:r>
              <a:rPr lang="en-US" sz="1200" b="1">
                <a:latin typeface="Courier New" pitchFamily="49" charset="0"/>
              </a:rPr>
              <a:t>	[END OF IF]</a:t>
            </a:r>
          </a:p>
          <a:p>
            <a:pPr eaLnBrk="0" hangingPunct="0"/>
            <a:r>
              <a:rPr lang="en-US" sz="1200" b="1">
                <a:latin typeface="Courier New" pitchFamily="49" charset="0"/>
              </a:rPr>
              <a:t>Step 2: SET New_Node = AVAIL</a:t>
            </a:r>
          </a:p>
          <a:p>
            <a:pPr eaLnBrk="0" hangingPunct="0"/>
            <a:r>
              <a:rPr lang="en-US" sz="1200" b="1">
                <a:latin typeface="Courier New" pitchFamily="49" charset="0"/>
              </a:rPr>
              <a:t>Step 3: SET AVAIL = AVAIL-&gt;NEXT</a:t>
            </a:r>
          </a:p>
          <a:p>
            <a:pPr eaLnBrk="0" hangingPunct="0"/>
            <a:r>
              <a:rPr lang="en-US" sz="1200" b="1">
                <a:latin typeface="Courier New" pitchFamily="49" charset="0"/>
              </a:rPr>
              <a:t>Step 4: SET New_Node-&gt;DATA = VAL</a:t>
            </a:r>
          </a:p>
          <a:p>
            <a:pPr eaLnBrk="0" hangingPunct="0"/>
            <a:r>
              <a:rPr lang="en-US" sz="1200" b="1">
                <a:latin typeface="Courier New" pitchFamily="49" charset="0"/>
              </a:rPr>
              <a:t>Step 5: SET PTR = START</a:t>
            </a:r>
          </a:p>
          <a:p>
            <a:pPr eaLnBrk="0" hangingPunct="0"/>
            <a:r>
              <a:rPr lang="en-US" sz="1200" b="1">
                <a:latin typeface="Courier New" pitchFamily="49" charset="0"/>
              </a:rPr>
              <a:t>Step 6:	Repeat Step 7 while PTR-&gt;NEXT != START</a:t>
            </a:r>
          </a:p>
          <a:p>
            <a:pPr eaLnBrk="0" hangingPunct="0"/>
            <a:r>
              <a:rPr lang="en-US" sz="1200" b="1">
                <a:latin typeface="Courier New" pitchFamily="49" charset="0"/>
              </a:rPr>
              <a:t>Step 7: 		PTR = PTR-&gt;NEXT</a:t>
            </a:r>
          </a:p>
          <a:p>
            <a:pPr eaLnBrk="0" hangingPunct="0"/>
            <a:r>
              <a:rPr lang="en-US" sz="1200" b="1">
                <a:latin typeface="Courier New" pitchFamily="49" charset="0"/>
              </a:rPr>
              <a:t>Step 8: SET New_Node-&gt;Next = START</a:t>
            </a:r>
          </a:p>
          <a:p>
            <a:pPr eaLnBrk="0" hangingPunct="0"/>
            <a:r>
              <a:rPr lang="en-US" sz="1200" b="1">
                <a:latin typeface="Courier New" pitchFamily="49" charset="0"/>
              </a:rPr>
              <a:t>Step 8: SET PTR-&gt;NEXT = New_Node</a:t>
            </a:r>
          </a:p>
          <a:p>
            <a:pPr eaLnBrk="0" hangingPunct="0"/>
            <a:r>
              <a:rPr lang="en-US" sz="1200" b="1">
                <a:latin typeface="Courier New" pitchFamily="49" charset="0"/>
              </a:rPr>
              <a:t>Step 6: SET START = New_Node</a:t>
            </a:r>
          </a:p>
          <a:p>
            <a:pPr eaLnBrk="0" hangingPunct="0"/>
            <a:r>
              <a:rPr lang="en-US" sz="1200" b="1">
                <a:latin typeface="Courier New" pitchFamily="49" charset="0"/>
              </a:rPr>
              <a:t>Step 7: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Introduction</a:t>
            </a:r>
          </a:p>
        </p:txBody>
      </p:sp>
      <p:sp>
        <p:nvSpPr>
          <p:cNvPr id="7171" name="Rectangle 3"/>
          <p:cNvSpPr txBox="1">
            <a:spLocks noChangeArrowheads="1"/>
          </p:cNvSpPr>
          <p:nvPr/>
        </p:nvSpPr>
        <p:spPr bwMode="auto">
          <a:xfrm>
            <a:off x="381000" y="1295400"/>
            <a:ext cx="8763000" cy="2133600"/>
          </a:xfrm>
          <a:prstGeom prst="rect">
            <a:avLst/>
          </a:prstGeom>
          <a:noFill/>
          <a:ln w="9525">
            <a:noFill/>
            <a:miter lim="800000"/>
            <a:headEnd/>
            <a:tailEnd/>
          </a:ln>
        </p:spPr>
        <p:txBody>
          <a:bodyPr/>
          <a:lstStyle/>
          <a:p>
            <a:pPr marL="342900" indent="-342900">
              <a:lnSpc>
                <a:spcPct val="150000"/>
              </a:lnSpc>
              <a:spcBef>
                <a:spcPct val="20000"/>
              </a:spcBef>
              <a:buFont typeface="Arial" charset="0"/>
              <a:buChar char="•"/>
            </a:pPr>
            <a:r>
              <a:rPr lang="en-US" sz="2400">
                <a:latin typeface="Calibri" pitchFamily="34" charset="0"/>
              </a:rPr>
              <a:t>A linked list is a linear collection of data elements called nodes in which linear representation is given by links from one node to the next node. </a:t>
            </a:r>
          </a:p>
          <a:p>
            <a:pPr marL="342900" indent="-342900">
              <a:lnSpc>
                <a:spcPct val="150000"/>
              </a:lnSpc>
              <a:spcBef>
                <a:spcPct val="20000"/>
              </a:spcBef>
              <a:buFont typeface="Arial" charset="0"/>
              <a:buChar char="•"/>
            </a:pPr>
            <a:r>
              <a:rPr lang="en-US" sz="2400">
                <a:latin typeface="Calibri" pitchFamily="34" charset="0"/>
              </a:rPr>
              <a:t>Linked list is a data structure which in turn can be used to implement other data structures. Thus, it acts as building block to implement data structures like stacks, queues and their variations. </a:t>
            </a:r>
          </a:p>
          <a:p>
            <a:pPr marL="342900" indent="-342900">
              <a:lnSpc>
                <a:spcPct val="150000"/>
              </a:lnSpc>
              <a:spcBef>
                <a:spcPct val="20000"/>
              </a:spcBef>
              <a:buFont typeface="Arial" charset="0"/>
              <a:buChar char="•"/>
            </a:pPr>
            <a:r>
              <a:rPr lang="en-US" sz="2400">
                <a:latin typeface="Calibri" pitchFamily="34" charset="0"/>
              </a:rPr>
              <a:t>A linked list can be perceived as a train or a sequence of nodes in which each node contains one or more data fields and a pointer to the next node.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Linked List</a:t>
            </a:r>
          </a:p>
        </p:txBody>
      </p:sp>
      <p:grpSp>
        <p:nvGrpSpPr>
          <p:cNvPr id="2" name="Group 3"/>
          <p:cNvGrpSpPr>
            <a:grpSpLocks/>
          </p:cNvGrpSpPr>
          <p:nvPr/>
        </p:nvGrpSpPr>
        <p:grpSpPr bwMode="auto">
          <a:xfrm>
            <a:off x="1905000" y="2438400"/>
            <a:ext cx="4572000" cy="396875"/>
            <a:chOff x="792" y="2000"/>
            <a:chExt cx="2880" cy="250"/>
          </a:xfrm>
        </p:grpSpPr>
        <p:sp>
          <p:nvSpPr>
            <p:cNvPr id="26684" name="Rectangle 4"/>
            <p:cNvSpPr>
              <a:spLocks noChangeArrowheads="1"/>
            </p:cNvSpPr>
            <p:nvPr/>
          </p:nvSpPr>
          <p:spPr bwMode="auto">
            <a:xfrm>
              <a:off x="792"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26685" name="Rectangle 5"/>
            <p:cNvSpPr>
              <a:spLocks noChangeArrowheads="1"/>
            </p:cNvSpPr>
            <p:nvPr/>
          </p:nvSpPr>
          <p:spPr bwMode="auto">
            <a:xfrm>
              <a:off x="936" y="20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86" name="Line 6"/>
            <p:cNvSpPr>
              <a:spLocks noChangeShapeType="1"/>
            </p:cNvSpPr>
            <p:nvPr/>
          </p:nvSpPr>
          <p:spPr bwMode="auto">
            <a:xfrm>
              <a:off x="1008" y="2072"/>
              <a:ext cx="216" cy="0"/>
            </a:xfrm>
            <a:prstGeom prst="line">
              <a:avLst/>
            </a:prstGeom>
            <a:noFill/>
            <a:ln w="9525">
              <a:solidFill>
                <a:schemeClr val="tx1"/>
              </a:solidFill>
              <a:round/>
              <a:headEnd/>
              <a:tailEnd type="triangle" w="med" len="med"/>
            </a:ln>
          </p:spPr>
          <p:txBody>
            <a:bodyPr/>
            <a:lstStyle/>
            <a:p>
              <a:endParaRPr lang="en-IN"/>
            </a:p>
          </p:txBody>
        </p:sp>
        <p:sp>
          <p:nvSpPr>
            <p:cNvPr id="26687" name="Rectangle 7"/>
            <p:cNvSpPr>
              <a:spLocks noChangeArrowheads="1"/>
            </p:cNvSpPr>
            <p:nvPr/>
          </p:nvSpPr>
          <p:spPr bwMode="auto">
            <a:xfrm>
              <a:off x="1224"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6688" name="Rectangle 8"/>
            <p:cNvSpPr>
              <a:spLocks noChangeArrowheads="1"/>
            </p:cNvSpPr>
            <p:nvPr/>
          </p:nvSpPr>
          <p:spPr bwMode="auto">
            <a:xfrm>
              <a:off x="1368" y="20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89" name="Line 9"/>
            <p:cNvSpPr>
              <a:spLocks noChangeShapeType="1"/>
            </p:cNvSpPr>
            <p:nvPr/>
          </p:nvSpPr>
          <p:spPr bwMode="auto">
            <a:xfrm>
              <a:off x="1440" y="2072"/>
              <a:ext cx="216" cy="0"/>
            </a:xfrm>
            <a:prstGeom prst="line">
              <a:avLst/>
            </a:prstGeom>
            <a:noFill/>
            <a:ln w="9525">
              <a:solidFill>
                <a:schemeClr val="tx1"/>
              </a:solidFill>
              <a:round/>
              <a:headEnd/>
              <a:tailEnd type="triangle" w="med" len="med"/>
            </a:ln>
          </p:spPr>
          <p:txBody>
            <a:bodyPr/>
            <a:lstStyle/>
            <a:p>
              <a:endParaRPr lang="en-IN"/>
            </a:p>
          </p:txBody>
        </p:sp>
        <p:sp>
          <p:nvSpPr>
            <p:cNvPr id="26690" name="Rectangle 10"/>
            <p:cNvSpPr>
              <a:spLocks noChangeArrowheads="1"/>
            </p:cNvSpPr>
            <p:nvPr/>
          </p:nvSpPr>
          <p:spPr bwMode="auto">
            <a:xfrm>
              <a:off x="1656"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6691" name="Rectangle 11"/>
            <p:cNvSpPr>
              <a:spLocks noChangeArrowheads="1"/>
            </p:cNvSpPr>
            <p:nvPr/>
          </p:nvSpPr>
          <p:spPr bwMode="auto">
            <a:xfrm>
              <a:off x="1800" y="20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92" name="Line 12"/>
            <p:cNvSpPr>
              <a:spLocks noChangeShapeType="1"/>
            </p:cNvSpPr>
            <p:nvPr/>
          </p:nvSpPr>
          <p:spPr bwMode="auto">
            <a:xfrm>
              <a:off x="1872" y="2072"/>
              <a:ext cx="216" cy="0"/>
            </a:xfrm>
            <a:prstGeom prst="line">
              <a:avLst/>
            </a:prstGeom>
            <a:noFill/>
            <a:ln w="9525">
              <a:solidFill>
                <a:schemeClr val="tx1"/>
              </a:solidFill>
              <a:round/>
              <a:headEnd/>
              <a:tailEnd type="triangle" w="med" len="med"/>
            </a:ln>
          </p:spPr>
          <p:txBody>
            <a:bodyPr/>
            <a:lstStyle/>
            <a:p>
              <a:endParaRPr lang="en-IN"/>
            </a:p>
          </p:txBody>
        </p:sp>
        <p:sp>
          <p:nvSpPr>
            <p:cNvPr id="26693" name="Rectangle 13"/>
            <p:cNvSpPr>
              <a:spLocks noChangeArrowheads="1"/>
            </p:cNvSpPr>
            <p:nvPr/>
          </p:nvSpPr>
          <p:spPr bwMode="auto">
            <a:xfrm>
              <a:off x="2088"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6694" name="Rectangle 14"/>
            <p:cNvSpPr>
              <a:spLocks noChangeArrowheads="1"/>
            </p:cNvSpPr>
            <p:nvPr/>
          </p:nvSpPr>
          <p:spPr bwMode="auto">
            <a:xfrm>
              <a:off x="2232" y="20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95" name="Line 15"/>
            <p:cNvSpPr>
              <a:spLocks noChangeShapeType="1"/>
            </p:cNvSpPr>
            <p:nvPr/>
          </p:nvSpPr>
          <p:spPr bwMode="auto">
            <a:xfrm>
              <a:off x="2304" y="2072"/>
              <a:ext cx="216" cy="0"/>
            </a:xfrm>
            <a:prstGeom prst="line">
              <a:avLst/>
            </a:prstGeom>
            <a:noFill/>
            <a:ln w="9525">
              <a:solidFill>
                <a:schemeClr val="tx1"/>
              </a:solidFill>
              <a:round/>
              <a:headEnd/>
              <a:tailEnd type="triangle" w="med" len="med"/>
            </a:ln>
          </p:spPr>
          <p:txBody>
            <a:bodyPr/>
            <a:lstStyle/>
            <a:p>
              <a:endParaRPr lang="en-IN"/>
            </a:p>
          </p:txBody>
        </p:sp>
        <p:sp>
          <p:nvSpPr>
            <p:cNvPr id="26696" name="Rectangle 16"/>
            <p:cNvSpPr>
              <a:spLocks noChangeArrowheads="1"/>
            </p:cNvSpPr>
            <p:nvPr/>
          </p:nvSpPr>
          <p:spPr bwMode="auto">
            <a:xfrm>
              <a:off x="2520"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26697" name="Rectangle 17"/>
            <p:cNvSpPr>
              <a:spLocks noChangeArrowheads="1"/>
            </p:cNvSpPr>
            <p:nvPr/>
          </p:nvSpPr>
          <p:spPr bwMode="auto">
            <a:xfrm>
              <a:off x="2664" y="20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98" name="Line 18"/>
            <p:cNvSpPr>
              <a:spLocks noChangeShapeType="1"/>
            </p:cNvSpPr>
            <p:nvPr/>
          </p:nvSpPr>
          <p:spPr bwMode="auto">
            <a:xfrm>
              <a:off x="2736" y="2072"/>
              <a:ext cx="216" cy="0"/>
            </a:xfrm>
            <a:prstGeom prst="line">
              <a:avLst/>
            </a:prstGeom>
            <a:noFill/>
            <a:ln w="9525">
              <a:solidFill>
                <a:schemeClr val="tx1"/>
              </a:solidFill>
              <a:round/>
              <a:headEnd/>
              <a:tailEnd type="triangle" w="med" len="med"/>
            </a:ln>
          </p:spPr>
          <p:txBody>
            <a:bodyPr/>
            <a:lstStyle/>
            <a:p>
              <a:endParaRPr lang="en-IN"/>
            </a:p>
          </p:txBody>
        </p:sp>
        <p:sp>
          <p:nvSpPr>
            <p:cNvPr id="26699" name="Rectangle 19"/>
            <p:cNvSpPr>
              <a:spLocks noChangeArrowheads="1"/>
            </p:cNvSpPr>
            <p:nvPr/>
          </p:nvSpPr>
          <p:spPr bwMode="auto">
            <a:xfrm>
              <a:off x="2952"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6700" name="Rectangle 20"/>
            <p:cNvSpPr>
              <a:spLocks noChangeArrowheads="1"/>
            </p:cNvSpPr>
            <p:nvPr/>
          </p:nvSpPr>
          <p:spPr bwMode="auto">
            <a:xfrm>
              <a:off x="3096" y="20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701" name="Line 21"/>
            <p:cNvSpPr>
              <a:spLocks noChangeShapeType="1"/>
            </p:cNvSpPr>
            <p:nvPr/>
          </p:nvSpPr>
          <p:spPr bwMode="auto">
            <a:xfrm>
              <a:off x="3168" y="2072"/>
              <a:ext cx="216" cy="0"/>
            </a:xfrm>
            <a:prstGeom prst="line">
              <a:avLst/>
            </a:prstGeom>
            <a:noFill/>
            <a:ln w="9525">
              <a:solidFill>
                <a:schemeClr val="tx1"/>
              </a:solidFill>
              <a:round/>
              <a:headEnd/>
              <a:tailEnd type="triangle" w="med" len="med"/>
            </a:ln>
          </p:spPr>
          <p:txBody>
            <a:bodyPr/>
            <a:lstStyle/>
            <a:p>
              <a:endParaRPr lang="en-IN"/>
            </a:p>
          </p:txBody>
        </p:sp>
        <p:sp>
          <p:nvSpPr>
            <p:cNvPr id="26702" name="Rectangle 22"/>
            <p:cNvSpPr>
              <a:spLocks noChangeArrowheads="1"/>
            </p:cNvSpPr>
            <p:nvPr/>
          </p:nvSpPr>
          <p:spPr bwMode="auto">
            <a:xfrm>
              <a:off x="3384"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6703" name="Rectangle 23"/>
            <p:cNvSpPr>
              <a:spLocks noChangeArrowheads="1"/>
            </p:cNvSpPr>
            <p:nvPr/>
          </p:nvSpPr>
          <p:spPr bwMode="auto">
            <a:xfrm>
              <a:off x="3528" y="200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26704" name="Line 24"/>
            <p:cNvSpPr>
              <a:spLocks noChangeShapeType="1"/>
            </p:cNvSpPr>
            <p:nvPr/>
          </p:nvSpPr>
          <p:spPr bwMode="auto">
            <a:xfrm>
              <a:off x="3600" y="2034"/>
              <a:ext cx="0" cy="216"/>
            </a:xfrm>
            <a:prstGeom prst="line">
              <a:avLst/>
            </a:prstGeom>
            <a:noFill/>
            <a:ln w="9525">
              <a:solidFill>
                <a:schemeClr val="tx1"/>
              </a:solidFill>
              <a:round/>
              <a:headEnd/>
              <a:tailEnd/>
            </a:ln>
          </p:spPr>
          <p:txBody>
            <a:bodyPr/>
            <a:lstStyle/>
            <a:p>
              <a:endParaRPr lang="en-IN"/>
            </a:p>
          </p:txBody>
        </p:sp>
        <p:sp>
          <p:nvSpPr>
            <p:cNvPr id="26705" name="Line 25"/>
            <p:cNvSpPr>
              <a:spLocks noChangeShapeType="1"/>
            </p:cNvSpPr>
            <p:nvPr/>
          </p:nvSpPr>
          <p:spPr bwMode="auto">
            <a:xfrm flipH="1">
              <a:off x="1008" y="2250"/>
              <a:ext cx="2592" cy="0"/>
            </a:xfrm>
            <a:prstGeom prst="line">
              <a:avLst/>
            </a:prstGeom>
            <a:noFill/>
            <a:ln w="9525">
              <a:solidFill>
                <a:schemeClr val="tx1"/>
              </a:solidFill>
              <a:round/>
              <a:headEnd/>
              <a:tailEnd/>
            </a:ln>
          </p:spPr>
          <p:txBody>
            <a:bodyPr/>
            <a:lstStyle/>
            <a:p>
              <a:endParaRPr lang="en-IN"/>
            </a:p>
          </p:txBody>
        </p:sp>
        <p:sp>
          <p:nvSpPr>
            <p:cNvPr id="26706" name="Line 26"/>
            <p:cNvSpPr>
              <a:spLocks noChangeShapeType="1"/>
            </p:cNvSpPr>
            <p:nvPr/>
          </p:nvSpPr>
          <p:spPr bwMode="auto">
            <a:xfrm flipV="1">
              <a:off x="1008" y="2034"/>
              <a:ext cx="0" cy="216"/>
            </a:xfrm>
            <a:prstGeom prst="line">
              <a:avLst/>
            </a:prstGeom>
            <a:noFill/>
            <a:ln w="9525">
              <a:solidFill>
                <a:schemeClr val="tx1"/>
              </a:solidFill>
              <a:round/>
              <a:headEnd/>
              <a:tailEnd type="triangle" w="med" len="med"/>
            </a:ln>
          </p:spPr>
          <p:txBody>
            <a:bodyPr/>
            <a:lstStyle/>
            <a:p>
              <a:endParaRPr lang="en-IN"/>
            </a:p>
          </p:txBody>
        </p:sp>
      </p:grpSp>
      <p:sp>
        <p:nvSpPr>
          <p:cNvPr id="26628" name="Rectangle 27"/>
          <p:cNvSpPr>
            <a:spLocks noChangeArrowheads="1"/>
          </p:cNvSpPr>
          <p:nvPr/>
        </p:nvSpPr>
        <p:spPr bwMode="auto">
          <a:xfrm>
            <a:off x="1905000" y="2743200"/>
            <a:ext cx="936625" cy="244475"/>
          </a:xfrm>
          <a:prstGeom prst="rect">
            <a:avLst/>
          </a:prstGeom>
          <a:noFill/>
          <a:ln w="9525">
            <a:solidFill>
              <a:schemeClr val="tx1"/>
            </a:solidFill>
            <a:miter lim="800000"/>
            <a:headEnd/>
            <a:tailEnd/>
          </a:ln>
          <a:effectLst/>
        </p:spPr>
        <p:txBody>
          <a:bodyPr wrap="none" anchor="ctr">
            <a:spAutoFit/>
          </a:bodyPr>
          <a:lstStyle/>
          <a:p>
            <a:pPr algn="just"/>
            <a:r>
              <a:rPr lang="en-US" sz="1000">
                <a:latin typeface="Verdana" pitchFamily="34" charset="0"/>
              </a:rPr>
              <a:t>START, PTR</a:t>
            </a:r>
          </a:p>
        </p:txBody>
      </p:sp>
      <p:sp>
        <p:nvSpPr>
          <p:cNvPr id="26629" name="Line 28"/>
          <p:cNvSpPr>
            <a:spLocks noChangeShapeType="1"/>
          </p:cNvSpPr>
          <p:nvPr/>
        </p:nvSpPr>
        <p:spPr bwMode="auto">
          <a:xfrm>
            <a:off x="2667000" y="3048000"/>
            <a:ext cx="5257800" cy="0"/>
          </a:xfrm>
          <a:prstGeom prst="line">
            <a:avLst/>
          </a:prstGeom>
          <a:noFill/>
          <a:ln w="9525">
            <a:solidFill>
              <a:schemeClr val="tx1"/>
            </a:solidFill>
            <a:prstDash val="dash"/>
            <a:round/>
            <a:headEnd/>
            <a:tailEnd/>
          </a:ln>
          <a:effectLst/>
        </p:spPr>
        <p:txBody>
          <a:bodyPr/>
          <a:lstStyle/>
          <a:p>
            <a:endParaRPr lang="en-IN"/>
          </a:p>
        </p:txBody>
      </p:sp>
      <p:grpSp>
        <p:nvGrpSpPr>
          <p:cNvPr id="3" name="Group 29"/>
          <p:cNvGrpSpPr>
            <a:grpSpLocks/>
          </p:cNvGrpSpPr>
          <p:nvPr/>
        </p:nvGrpSpPr>
        <p:grpSpPr bwMode="auto">
          <a:xfrm>
            <a:off x="1981200" y="3200400"/>
            <a:ext cx="4572000" cy="396875"/>
            <a:chOff x="792" y="2000"/>
            <a:chExt cx="2880" cy="250"/>
          </a:xfrm>
        </p:grpSpPr>
        <p:sp>
          <p:nvSpPr>
            <p:cNvPr id="26661" name="Rectangle 30"/>
            <p:cNvSpPr>
              <a:spLocks noChangeArrowheads="1"/>
            </p:cNvSpPr>
            <p:nvPr/>
          </p:nvSpPr>
          <p:spPr bwMode="auto">
            <a:xfrm>
              <a:off x="792"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26662" name="Rectangle 31"/>
            <p:cNvSpPr>
              <a:spLocks noChangeArrowheads="1"/>
            </p:cNvSpPr>
            <p:nvPr/>
          </p:nvSpPr>
          <p:spPr bwMode="auto">
            <a:xfrm>
              <a:off x="936" y="20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63" name="Line 32"/>
            <p:cNvSpPr>
              <a:spLocks noChangeShapeType="1"/>
            </p:cNvSpPr>
            <p:nvPr/>
          </p:nvSpPr>
          <p:spPr bwMode="auto">
            <a:xfrm>
              <a:off x="1008" y="2072"/>
              <a:ext cx="216" cy="0"/>
            </a:xfrm>
            <a:prstGeom prst="line">
              <a:avLst/>
            </a:prstGeom>
            <a:noFill/>
            <a:ln w="9525">
              <a:solidFill>
                <a:schemeClr val="tx1"/>
              </a:solidFill>
              <a:round/>
              <a:headEnd/>
              <a:tailEnd type="triangle" w="med" len="med"/>
            </a:ln>
          </p:spPr>
          <p:txBody>
            <a:bodyPr/>
            <a:lstStyle/>
            <a:p>
              <a:endParaRPr lang="en-IN"/>
            </a:p>
          </p:txBody>
        </p:sp>
        <p:sp>
          <p:nvSpPr>
            <p:cNvPr id="26664" name="Rectangle 33"/>
            <p:cNvSpPr>
              <a:spLocks noChangeArrowheads="1"/>
            </p:cNvSpPr>
            <p:nvPr/>
          </p:nvSpPr>
          <p:spPr bwMode="auto">
            <a:xfrm>
              <a:off x="1224"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6665" name="Rectangle 34"/>
            <p:cNvSpPr>
              <a:spLocks noChangeArrowheads="1"/>
            </p:cNvSpPr>
            <p:nvPr/>
          </p:nvSpPr>
          <p:spPr bwMode="auto">
            <a:xfrm>
              <a:off x="1368" y="20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66" name="Line 35"/>
            <p:cNvSpPr>
              <a:spLocks noChangeShapeType="1"/>
            </p:cNvSpPr>
            <p:nvPr/>
          </p:nvSpPr>
          <p:spPr bwMode="auto">
            <a:xfrm>
              <a:off x="1440" y="2072"/>
              <a:ext cx="216" cy="0"/>
            </a:xfrm>
            <a:prstGeom prst="line">
              <a:avLst/>
            </a:prstGeom>
            <a:noFill/>
            <a:ln w="9525">
              <a:solidFill>
                <a:schemeClr val="tx1"/>
              </a:solidFill>
              <a:round/>
              <a:headEnd/>
              <a:tailEnd type="triangle" w="med" len="med"/>
            </a:ln>
          </p:spPr>
          <p:txBody>
            <a:bodyPr/>
            <a:lstStyle/>
            <a:p>
              <a:endParaRPr lang="en-IN"/>
            </a:p>
          </p:txBody>
        </p:sp>
        <p:sp>
          <p:nvSpPr>
            <p:cNvPr id="26667" name="Rectangle 36"/>
            <p:cNvSpPr>
              <a:spLocks noChangeArrowheads="1"/>
            </p:cNvSpPr>
            <p:nvPr/>
          </p:nvSpPr>
          <p:spPr bwMode="auto">
            <a:xfrm>
              <a:off x="1656"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6668" name="Rectangle 37"/>
            <p:cNvSpPr>
              <a:spLocks noChangeArrowheads="1"/>
            </p:cNvSpPr>
            <p:nvPr/>
          </p:nvSpPr>
          <p:spPr bwMode="auto">
            <a:xfrm>
              <a:off x="1800" y="20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69" name="Line 38"/>
            <p:cNvSpPr>
              <a:spLocks noChangeShapeType="1"/>
            </p:cNvSpPr>
            <p:nvPr/>
          </p:nvSpPr>
          <p:spPr bwMode="auto">
            <a:xfrm>
              <a:off x="1872" y="2072"/>
              <a:ext cx="216" cy="0"/>
            </a:xfrm>
            <a:prstGeom prst="line">
              <a:avLst/>
            </a:prstGeom>
            <a:noFill/>
            <a:ln w="9525">
              <a:solidFill>
                <a:schemeClr val="tx1"/>
              </a:solidFill>
              <a:round/>
              <a:headEnd/>
              <a:tailEnd type="triangle" w="med" len="med"/>
            </a:ln>
          </p:spPr>
          <p:txBody>
            <a:bodyPr/>
            <a:lstStyle/>
            <a:p>
              <a:endParaRPr lang="en-IN"/>
            </a:p>
          </p:txBody>
        </p:sp>
        <p:sp>
          <p:nvSpPr>
            <p:cNvPr id="26670" name="Rectangle 39"/>
            <p:cNvSpPr>
              <a:spLocks noChangeArrowheads="1"/>
            </p:cNvSpPr>
            <p:nvPr/>
          </p:nvSpPr>
          <p:spPr bwMode="auto">
            <a:xfrm>
              <a:off x="2088"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6671" name="Rectangle 40"/>
            <p:cNvSpPr>
              <a:spLocks noChangeArrowheads="1"/>
            </p:cNvSpPr>
            <p:nvPr/>
          </p:nvSpPr>
          <p:spPr bwMode="auto">
            <a:xfrm>
              <a:off x="2232" y="20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72" name="Line 41"/>
            <p:cNvSpPr>
              <a:spLocks noChangeShapeType="1"/>
            </p:cNvSpPr>
            <p:nvPr/>
          </p:nvSpPr>
          <p:spPr bwMode="auto">
            <a:xfrm>
              <a:off x="2304" y="2072"/>
              <a:ext cx="216" cy="0"/>
            </a:xfrm>
            <a:prstGeom prst="line">
              <a:avLst/>
            </a:prstGeom>
            <a:noFill/>
            <a:ln w="9525">
              <a:solidFill>
                <a:schemeClr val="tx1"/>
              </a:solidFill>
              <a:round/>
              <a:headEnd/>
              <a:tailEnd type="triangle" w="med" len="med"/>
            </a:ln>
          </p:spPr>
          <p:txBody>
            <a:bodyPr/>
            <a:lstStyle/>
            <a:p>
              <a:endParaRPr lang="en-IN"/>
            </a:p>
          </p:txBody>
        </p:sp>
        <p:sp>
          <p:nvSpPr>
            <p:cNvPr id="26673" name="Rectangle 42"/>
            <p:cNvSpPr>
              <a:spLocks noChangeArrowheads="1"/>
            </p:cNvSpPr>
            <p:nvPr/>
          </p:nvSpPr>
          <p:spPr bwMode="auto">
            <a:xfrm>
              <a:off x="2520"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26674" name="Rectangle 43"/>
            <p:cNvSpPr>
              <a:spLocks noChangeArrowheads="1"/>
            </p:cNvSpPr>
            <p:nvPr/>
          </p:nvSpPr>
          <p:spPr bwMode="auto">
            <a:xfrm>
              <a:off x="2664" y="20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75" name="Line 44"/>
            <p:cNvSpPr>
              <a:spLocks noChangeShapeType="1"/>
            </p:cNvSpPr>
            <p:nvPr/>
          </p:nvSpPr>
          <p:spPr bwMode="auto">
            <a:xfrm>
              <a:off x="2736" y="2072"/>
              <a:ext cx="216" cy="0"/>
            </a:xfrm>
            <a:prstGeom prst="line">
              <a:avLst/>
            </a:prstGeom>
            <a:noFill/>
            <a:ln w="9525">
              <a:solidFill>
                <a:schemeClr val="tx1"/>
              </a:solidFill>
              <a:round/>
              <a:headEnd/>
              <a:tailEnd type="triangle" w="med" len="med"/>
            </a:ln>
          </p:spPr>
          <p:txBody>
            <a:bodyPr/>
            <a:lstStyle/>
            <a:p>
              <a:endParaRPr lang="en-IN"/>
            </a:p>
          </p:txBody>
        </p:sp>
        <p:sp>
          <p:nvSpPr>
            <p:cNvPr id="26676" name="Rectangle 45"/>
            <p:cNvSpPr>
              <a:spLocks noChangeArrowheads="1"/>
            </p:cNvSpPr>
            <p:nvPr/>
          </p:nvSpPr>
          <p:spPr bwMode="auto">
            <a:xfrm>
              <a:off x="2952"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6677" name="Rectangle 46"/>
            <p:cNvSpPr>
              <a:spLocks noChangeArrowheads="1"/>
            </p:cNvSpPr>
            <p:nvPr/>
          </p:nvSpPr>
          <p:spPr bwMode="auto">
            <a:xfrm>
              <a:off x="3096" y="20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78" name="Line 47"/>
            <p:cNvSpPr>
              <a:spLocks noChangeShapeType="1"/>
            </p:cNvSpPr>
            <p:nvPr/>
          </p:nvSpPr>
          <p:spPr bwMode="auto">
            <a:xfrm>
              <a:off x="3168" y="2072"/>
              <a:ext cx="216" cy="0"/>
            </a:xfrm>
            <a:prstGeom prst="line">
              <a:avLst/>
            </a:prstGeom>
            <a:noFill/>
            <a:ln w="9525">
              <a:solidFill>
                <a:schemeClr val="tx1"/>
              </a:solidFill>
              <a:round/>
              <a:headEnd/>
              <a:tailEnd type="triangle" w="med" len="med"/>
            </a:ln>
          </p:spPr>
          <p:txBody>
            <a:bodyPr/>
            <a:lstStyle/>
            <a:p>
              <a:endParaRPr lang="en-IN"/>
            </a:p>
          </p:txBody>
        </p:sp>
        <p:sp>
          <p:nvSpPr>
            <p:cNvPr id="26679" name="Rectangle 48"/>
            <p:cNvSpPr>
              <a:spLocks noChangeArrowheads="1"/>
            </p:cNvSpPr>
            <p:nvPr/>
          </p:nvSpPr>
          <p:spPr bwMode="auto">
            <a:xfrm>
              <a:off x="3384" y="20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6680" name="Rectangle 49"/>
            <p:cNvSpPr>
              <a:spLocks noChangeArrowheads="1"/>
            </p:cNvSpPr>
            <p:nvPr/>
          </p:nvSpPr>
          <p:spPr bwMode="auto">
            <a:xfrm>
              <a:off x="3528" y="200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26681" name="Line 50"/>
            <p:cNvSpPr>
              <a:spLocks noChangeShapeType="1"/>
            </p:cNvSpPr>
            <p:nvPr/>
          </p:nvSpPr>
          <p:spPr bwMode="auto">
            <a:xfrm>
              <a:off x="3600" y="2034"/>
              <a:ext cx="0" cy="216"/>
            </a:xfrm>
            <a:prstGeom prst="line">
              <a:avLst/>
            </a:prstGeom>
            <a:noFill/>
            <a:ln w="9525">
              <a:solidFill>
                <a:schemeClr val="tx1"/>
              </a:solidFill>
              <a:round/>
              <a:headEnd/>
              <a:tailEnd/>
            </a:ln>
          </p:spPr>
          <p:txBody>
            <a:bodyPr/>
            <a:lstStyle/>
            <a:p>
              <a:endParaRPr lang="en-IN"/>
            </a:p>
          </p:txBody>
        </p:sp>
        <p:sp>
          <p:nvSpPr>
            <p:cNvPr id="26682" name="Line 51"/>
            <p:cNvSpPr>
              <a:spLocks noChangeShapeType="1"/>
            </p:cNvSpPr>
            <p:nvPr/>
          </p:nvSpPr>
          <p:spPr bwMode="auto">
            <a:xfrm flipH="1">
              <a:off x="1008" y="2250"/>
              <a:ext cx="2592" cy="0"/>
            </a:xfrm>
            <a:prstGeom prst="line">
              <a:avLst/>
            </a:prstGeom>
            <a:noFill/>
            <a:ln w="9525">
              <a:solidFill>
                <a:schemeClr val="tx1"/>
              </a:solidFill>
              <a:round/>
              <a:headEnd/>
              <a:tailEnd/>
            </a:ln>
          </p:spPr>
          <p:txBody>
            <a:bodyPr/>
            <a:lstStyle/>
            <a:p>
              <a:endParaRPr lang="en-IN"/>
            </a:p>
          </p:txBody>
        </p:sp>
        <p:sp>
          <p:nvSpPr>
            <p:cNvPr id="26683" name="Line 52"/>
            <p:cNvSpPr>
              <a:spLocks noChangeShapeType="1"/>
            </p:cNvSpPr>
            <p:nvPr/>
          </p:nvSpPr>
          <p:spPr bwMode="auto">
            <a:xfrm flipV="1">
              <a:off x="1008" y="2034"/>
              <a:ext cx="0" cy="216"/>
            </a:xfrm>
            <a:prstGeom prst="line">
              <a:avLst/>
            </a:prstGeom>
            <a:noFill/>
            <a:ln w="9525">
              <a:solidFill>
                <a:schemeClr val="tx1"/>
              </a:solidFill>
              <a:round/>
              <a:headEnd/>
              <a:tailEnd type="triangle" w="med" len="med"/>
            </a:ln>
          </p:spPr>
          <p:txBody>
            <a:bodyPr/>
            <a:lstStyle/>
            <a:p>
              <a:endParaRPr lang="en-IN"/>
            </a:p>
          </p:txBody>
        </p:sp>
      </p:grpSp>
      <p:sp>
        <p:nvSpPr>
          <p:cNvPr id="26631" name="Rectangle 53"/>
          <p:cNvSpPr>
            <a:spLocks noChangeArrowheads="1"/>
          </p:cNvSpPr>
          <p:nvPr/>
        </p:nvSpPr>
        <p:spPr bwMode="auto">
          <a:xfrm>
            <a:off x="1600200" y="3581400"/>
            <a:ext cx="603250" cy="244475"/>
          </a:xfrm>
          <a:prstGeom prst="rect">
            <a:avLst/>
          </a:prstGeom>
          <a:noFill/>
          <a:ln w="9525">
            <a:noFill/>
            <a:miter lim="800000"/>
            <a:headEnd/>
            <a:tailEnd/>
          </a:ln>
          <a:effectLst/>
        </p:spPr>
        <p:txBody>
          <a:bodyPr wrap="none" anchor="ctr">
            <a:spAutoFit/>
          </a:bodyPr>
          <a:lstStyle/>
          <a:p>
            <a:pPr algn="just"/>
            <a:r>
              <a:rPr lang="en-US" sz="1000">
                <a:latin typeface="Verdana" pitchFamily="34" charset="0"/>
              </a:rPr>
              <a:t>START</a:t>
            </a:r>
          </a:p>
        </p:txBody>
      </p:sp>
      <p:sp>
        <p:nvSpPr>
          <p:cNvPr id="26632" name="Rectangle 54"/>
          <p:cNvSpPr>
            <a:spLocks noChangeArrowheads="1"/>
          </p:cNvSpPr>
          <p:nvPr/>
        </p:nvSpPr>
        <p:spPr bwMode="auto">
          <a:xfrm>
            <a:off x="6400800" y="3505200"/>
            <a:ext cx="427038" cy="244475"/>
          </a:xfrm>
          <a:prstGeom prst="rect">
            <a:avLst/>
          </a:prstGeom>
          <a:noFill/>
          <a:ln w="9525">
            <a:noFill/>
            <a:miter lim="800000"/>
            <a:headEnd/>
            <a:tailEnd/>
          </a:ln>
          <a:effectLst/>
        </p:spPr>
        <p:txBody>
          <a:bodyPr wrap="none" anchor="ctr">
            <a:spAutoFit/>
          </a:bodyPr>
          <a:lstStyle/>
          <a:p>
            <a:pPr algn="just"/>
            <a:r>
              <a:rPr lang="en-US" sz="1000">
                <a:latin typeface="Verdana" pitchFamily="34" charset="0"/>
              </a:rPr>
              <a:t>PTR</a:t>
            </a:r>
          </a:p>
        </p:txBody>
      </p:sp>
      <p:grpSp>
        <p:nvGrpSpPr>
          <p:cNvPr id="4" name="Group 55"/>
          <p:cNvGrpSpPr>
            <a:grpSpLocks/>
          </p:cNvGrpSpPr>
          <p:nvPr/>
        </p:nvGrpSpPr>
        <p:grpSpPr bwMode="auto">
          <a:xfrm>
            <a:off x="2057400" y="3962400"/>
            <a:ext cx="5257800" cy="400050"/>
            <a:chOff x="792" y="2886"/>
            <a:chExt cx="3312" cy="252"/>
          </a:xfrm>
        </p:grpSpPr>
        <p:sp>
          <p:nvSpPr>
            <p:cNvPr id="26635" name="Rectangle 56"/>
            <p:cNvSpPr>
              <a:spLocks noChangeArrowheads="1"/>
            </p:cNvSpPr>
            <p:nvPr/>
          </p:nvSpPr>
          <p:spPr bwMode="auto">
            <a:xfrm>
              <a:off x="792" y="290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9</a:t>
              </a:r>
              <a:endParaRPr lang="en-US">
                <a:latin typeface="Verdana" pitchFamily="34" charset="0"/>
              </a:endParaRPr>
            </a:p>
          </p:txBody>
        </p:sp>
        <p:sp>
          <p:nvSpPr>
            <p:cNvPr id="26636" name="Rectangle 57"/>
            <p:cNvSpPr>
              <a:spLocks noChangeArrowheads="1"/>
            </p:cNvSpPr>
            <p:nvPr/>
          </p:nvSpPr>
          <p:spPr bwMode="auto">
            <a:xfrm>
              <a:off x="936" y="290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37" name="Line 58"/>
            <p:cNvSpPr>
              <a:spLocks noChangeShapeType="1"/>
            </p:cNvSpPr>
            <p:nvPr/>
          </p:nvSpPr>
          <p:spPr bwMode="auto">
            <a:xfrm>
              <a:off x="1008" y="2974"/>
              <a:ext cx="216" cy="0"/>
            </a:xfrm>
            <a:prstGeom prst="line">
              <a:avLst/>
            </a:prstGeom>
            <a:noFill/>
            <a:ln w="9525">
              <a:solidFill>
                <a:schemeClr val="tx1"/>
              </a:solidFill>
              <a:round/>
              <a:headEnd/>
              <a:tailEnd type="triangle" w="med" len="med"/>
            </a:ln>
          </p:spPr>
          <p:txBody>
            <a:bodyPr/>
            <a:lstStyle/>
            <a:p>
              <a:endParaRPr lang="en-IN"/>
            </a:p>
          </p:txBody>
        </p:sp>
        <p:sp>
          <p:nvSpPr>
            <p:cNvPr id="26638" name="Rectangle 59"/>
            <p:cNvSpPr>
              <a:spLocks noChangeArrowheads="1"/>
            </p:cNvSpPr>
            <p:nvPr/>
          </p:nvSpPr>
          <p:spPr bwMode="auto">
            <a:xfrm>
              <a:off x="1224" y="290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26639" name="Rectangle 60"/>
            <p:cNvSpPr>
              <a:spLocks noChangeArrowheads="1"/>
            </p:cNvSpPr>
            <p:nvPr/>
          </p:nvSpPr>
          <p:spPr bwMode="auto">
            <a:xfrm>
              <a:off x="1368" y="290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40" name="Line 61"/>
            <p:cNvSpPr>
              <a:spLocks noChangeShapeType="1"/>
            </p:cNvSpPr>
            <p:nvPr/>
          </p:nvSpPr>
          <p:spPr bwMode="auto">
            <a:xfrm>
              <a:off x="1440" y="2974"/>
              <a:ext cx="216" cy="0"/>
            </a:xfrm>
            <a:prstGeom prst="line">
              <a:avLst/>
            </a:prstGeom>
            <a:noFill/>
            <a:ln w="9525">
              <a:solidFill>
                <a:schemeClr val="tx1"/>
              </a:solidFill>
              <a:round/>
              <a:headEnd/>
              <a:tailEnd type="triangle" w="med" len="med"/>
            </a:ln>
          </p:spPr>
          <p:txBody>
            <a:bodyPr/>
            <a:lstStyle/>
            <a:p>
              <a:endParaRPr lang="en-IN"/>
            </a:p>
          </p:txBody>
        </p:sp>
        <p:sp>
          <p:nvSpPr>
            <p:cNvPr id="26641" name="Rectangle 62"/>
            <p:cNvSpPr>
              <a:spLocks noChangeArrowheads="1"/>
            </p:cNvSpPr>
            <p:nvPr/>
          </p:nvSpPr>
          <p:spPr bwMode="auto">
            <a:xfrm>
              <a:off x="1656" y="290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6642" name="Rectangle 63"/>
            <p:cNvSpPr>
              <a:spLocks noChangeArrowheads="1"/>
            </p:cNvSpPr>
            <p:nvPr/>
          </p:nvSpPr>
          <p:spPr bwMode="auto">
            <a:xfrm>
              <a:off x="1800" y="290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43" name="Line 64"/>
            <p:cNvSpPr>
              <a:spLocks noChangeShapeType="1"/>
            </p:cNvSpPr>
            <p:nvPr/>
          </p:nvSpPr>
          <p:spPr bwMode="auto">
            <a:xfrm>
              <a:off x="1872" y="2974"/>
              <a:ext cx="216" cy="0"/>
            </a:xfrm>
            <a:prstGeom prst="line">
              <a:avLst/>
            </a:prstGeom>
            <a:noFill/>
            <a:ln w="9525">
              <a:solidFill>
                <a:schemeClr val="tx1"/>
              </a:solidFill>
              <a:round/>
              <a:headEnd/>
              <a:tailEnd type="triangle" w="med" len="med"/>
            </a:ln>
          </p:spPr>
          <p:txBody>
            <a:bodyPr/>
            <a:lstStyle/>
            <a:p>
              <a:endParaRPr lang="en-IN"/>
            </a:p>
          </p:txBody>
        </p:sp>
        <p:sp>
          <p:nvSpPr>
            <p:cNvPr id="26644" name="Rectangle 65"/>
            <p:cNvSpPr>
              <a:spLocks noChangeArrowheads="1"/>
            </p:cNvSpPr>
            <p:nvPr/>
          </p:nvSpPr>
          <p:spPr bwMode="auto">
            <a:xfrm>
              <a:off x="2088" y="290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6645" name="Rectangle 66"/>
            <p:cNvSpPr>
              <a:spLocks noChangeArrowheads="1"/>
            </p:cNvSpPr>
            <p:nvPr/>
          </p:nvSpPr>
          <p:spPr bwMode="auto">
            <a:xfrm>
              <a:off x="2232" y="290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46" name="Line 67"/>
            <p:cNvSpPr>
              <a:spLocks noChangeShapeType="1"/>
            </p:cNvSpPr>
            <p:nvPr/>
          </p:nvSpPr>
          <p:spPr bwMode="auto">
            <a:xfrm>
              <a:off x="2304" y="2974"/>
              <a:ext cx="216" cy="0"/>
            </a:xfrm>
            <a:prstGeom prst="line">
              <a:avLst/>
            </a:prstGeom>
            <a:noFill/>
            <a:ln w="9525">
              <a:solidFill>
                <a:schemeClr val="tx1"/>
              </a:solidFill>
              <a:round/>
              <a:headEnd/>
              <a:tailEnd type="triangle" w="med" len="med"/>
            </a:ln>
          </p:spPr>
          <p:txBody>
            <a:bodyPr/>
            <a:lstStyle/>
            <a:p>
              <a:endParaRPr lang="en-IN"/>
            </a:p>
          </p:txBody>
        </p:sp>
        <p:sp>
          <p:nvSpPr>
            <p:cNvPr id="26647" name="Rectangle 68"/>
            <p:cNvSpPr>
              <a:spLocks noChangeArrowheads="1"/>
            </p:cNvSpPr>
            <p:nvPr/>
          </p:nvSpPr>
          <p:spPr bwMode="auto">
            <a:xfrm>
              <a:off x="2520" y="290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6648" name="Rectangle 69"/>
            <p:cNvSpPr>
              <a:spLocks noChangeArrowheads="1"/>
            </p:cNvSpPr>
            <p:nvPr/>
          </p:nvSpPr>
          <p:spPr bwMode="auto">
            <a:xfrm>
              <a:off x="2664" y="290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49" name="Line 70"/>
            <p:cNvSpPr>
              <a:spLocks noChangeShapeType="1"/>
            </p:cNvSpPr>
            <p:nvPr/>
          </p:nvSpPr>
          <p:spPr bwMode="auto">
            <a:xfrm>
              <a:off x="2736" y="2974"/>
              <a:ext cx="216" cy="0"/>
            </a:xfrm>
            <a:prstGeom prst="line">
              <a:avLst/>
            </a:prstGeom>
            <a:noFill/>
            <a:ln w="9525">
              <a:solidFill>
                <a:schemeClr val="tx1"/>
              </a:solidFill>
              <a:round/>
              <a:headEnd/>
              <a:tailEnd type="triangle" w="med" len="med"/>
            </a:ln>
          </p:spPr>
          <p:txBody>
            <a:bodyPr/>
            <a:lstStyle/>
            <a:p>
              <a:endParaRPr lang="en-IN"/>
            </a:p>
          </p:txBody>
        </p:sp>
        <p:sp>
          <p:nvSpPr>
            <p:cNvPr id="26650" name="Rectangle 71"/>
            <p:cNvSpPr>
              <a:spLocks noChangeArrowheads="1"/>
            </p:cNvSpPr>
            <p:nvPr/>
          </p:nvSpPr>
          <p:spPr bwMode="auto">
            <a:xfrm>
              <a:off x="2952" y="290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26651" name="Rectangle 72"/>
            <p:cNvSpPr>
              <a:spLocks noChangeArrowheads="1"/>
            </p:cNvSpPr>
            <p:nvPr/>
          </p:nvSpPr>
          <p:spPr bwMode="auto">
            <a:xfrm>
              <a:off x="3096" y="290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6652" name="Line 73"/>
            <p:cNvSpPr>
              <a:spLocks noChangeShapeType="1"/>
            </p:cNvSpPr>
            <p:nvPr/>
          </p:nvSpPr>
          <p:spPr bwMode="auto">
            <a:xfrm>
              <a:off x="3168" y="2974"/>
              <a:ext cx="216" cy="0"/>
            </a:xfrm>
            <a:prstGeom prst="line">
              <a:avLst/>
            </a:prstGeom>
            <a:noFill/>
            <a:ln w="9525">
              <a:solidFill>
                <a:schemeClr val="tx1"/>
              </a:solidFill>
              <a:round/>
              <a:headEnd/>
              <a:tailEnd type="triangle" w="med" len="med"/>
            </a:ln>
          </p:spPr>
          <p:txBody>
            <a:bodyPr/>
            <a:lstStyle/>
            <a:p>
              <a:endParaRPr lang="en-IN"/>
            </a:p>
          </p:txBody>
        </p:sp>
        <p:sp>
          <p:nvSpPr>
            <p:cNvPr id="26653" name="Rectangle 74"/>
            <p:cNvSpPr>
              <a:spLocks noChangeArrowheads="1"/>
            </p:cNvSpPr>
            <p:nvPr/>
          </p:nvSpPr>
          <p:spPr bwMode="auto">
            <a:xfrm>
              <a:off x="3384" y="290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6654" name="Rectangle 75"/>
            <p:cNvSpPr>
              <a:spLocks noChangeArrowheads="1"/>
            </p:cNvSpPr>
            <p:nvPr/>
          </p:nvSpPr>
          <p:spPr bwMode="auto">
            <a:xfrm>
              <a:off x="3528" y="2902"/>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26655" name="Line 76"/>
            <p:cNvSpPr>
              <a:spLocks noChangeShapeType="1"/>
            </p:cNvSpPr>
            <p:nvPr/>
          </p:nvSpPr>
          <p:spPr bwMode="auto">
            <a:xfrm>
              <a:off x="3600" y="2994"/>
              <a:ext cx="216" cy="0"/>
            </a:xfrm>
            <a:prstGeom prst="line">
              <a:avLst/>
            </a:prstGeom>
            <a:noFill/>
            <a:ln w="9525">
              <a:solidFill>
                <a:schemeClr val="tx1"/>
              </a:solidFill>
              <a:round/>
              <a:headEnd/>
              <a:tailEnd type="triangle" w="med" len="med"/>
            </a:ln>
          </p:spPr>
          <p:txBody>
            <a:bodyPr/>
            <a:lstStyle/>
            <a:p>
              <a:endParaRPr lang="en-IN"/>
            </a:p>
          </p:txBody>
        </p:sp>
        <p:sp>
          <p:nvSpPr>
            <p:cNvPr id="26656" name="Rectangle 77"/>
            <p:cNvSpPr>
              <a:spLocks noChangeArrowheads="1"/>
            </p:cNvSpPr>
            <p:nvPr/>
          </p:nvSpPr>
          <p:spPr bwMode="auto">
            <a:xfrm>
              <a:off x="3816" y="288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6657" name="Rectangle 78"/>
            <p:cNvSpPr>
              <a:spLocks noChangeArrowheads="1"/>
            </p:cNvSpPr>
            <p:nvPr/>
          </p:nvSpPr>
          <p:spPr bwMode="auto">
            <a:xfrm>
              <a:off x="3960" y="2886"/>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26658" name="Line 79"/>
            <p:cNvSpPr>
              <a:spLocks noChangeShapeType="1"/>
            </p:cNvSpPr>
            <p:nvPr/>
          </p:nvSpPr>
          <p:spPr bwMode="auto">
            <a:xfrm>
              <a:off x="4032" y="2977"/>
              <a:ext cx="0" cy="161"/>
            </a:xfrm>
            <a:prstGeom prst="line">
              <a:avLst/>
            </a:prstGeom>
            <a:noFill/>
            <a:ln w="9525">
              <a:solidFill>
                <a:schemeClr val="tx1"/>
              </a:solidFill>
              <a:round/>
              <a:headEnd/>
              <a:tailEnd/>
            </a:ln>
          </p:spPr>
          <p:txBody>
            <a:bodyPr/>
            <a:lstStyle/>
            <a:p>
              <a:endParaRPr lang="en-IN"/>
            </a:p>
          </p:txBody>
        </p:sp>
        <p:sp>
          <p:nvSpPr>
            <p:cNvPr id="26659" name="Line 80"/>
            <p:cNvSpPr>
              <a:spLocks noChangeShapeType="1"/>
            </p:cNvSpPr>
            <p:nvPr/>
          </p:nvSpPr>
          <p:spPr bwMode="auto">
            <a:xfrm flipH="1">
              <a:off x="982" y="3138"/>
              <a:ext cx="3024" cy="0"/>
            </a:xfrm>
            <a:prstGeom prst="line">
              <a:avLst/>
            </a:prstGeom>
            <a:noFill/>
            <a:ln w="9525">
              <a:solidFill>
                <a:schemeClr val="tx1"/>
              </a:solidFill>
              <a:round/>
              <a:headEnd/>
              <a:tailEnd/>
            </a:ln>
          </p:spPr>
          <p:txBody>
            <a:bodyPr/>
            <a:lstStyle/>
            <a:p>
              <a:endParaRPr lang="en-IN"/>
            </a:p>
          </p:txBody>
        </p:sp>
        <p:sp>
          <p:nvSpPr>
            <p:cNvPr id="26660" name="Line 81"/>
            <p:cNvSpPr>
              <a:spLocks noChangeShapeType="1"/>
            </p:cNvSpPr>
            <p:nvPr/>
          </p:nvSpPr>
          <p:spPr bwMode="auto">
            <a:xfrm flipV="1">
              <a:off x="1008" y="2977"/>
              <a:ext cx="0" cy="161"/>
            </a:xfrm>
            <a:prstGeom prst="line">
              <a:avLst/>
            </a:prstGeom>
            <a:noFill/>
            <a:ln w="9525">
              <a:solidFill>
                <a:schemeClr val="tx1"/>
              </a:solidFill>
              <a:round/>
              <a:headEnd/>
              <a:tailEnd type="triangle" w="med" len="med"/>
            </a:ln>
          </p:spPr>
          <p:txBody>
            <a:bodyPr/>
            <a:lstStyle/>
            <a:p>
              <a:endParaRPr lang="en-IN"/>
            </a:p>
          </p:txBody>
        </p:sp>
      </p:grpSp>
      <p:sp>
        <p:nvSpPr>
          <p:cNvPr id="26634" name="Rectangle 82"/>
          <p:cNvSpPr>
            <a:spLocks noChangeArrowheads="1"/>
          </p:cNvSpPr>
          <p:nvPr/>
        </p:nvSpPr>
        <p:spPr bwMode="auto">
          <a:xfrm>
            <a:off x="2057400" y="4343400"/>
            <a:ext cx="603250" cy="244475"/>
          </a:xfrm>
          <a:prstGeom prst="rect">
            <a:avLst/>
          </a:prstGeom>
          <a:noFill/>
          <a:ln w="9525">
            <a:solidFill>
              <a:schemeClr val="tx1"/>
            </a:solidFill>
            <a:miter lim="800000"/>
            <a:headEnd/>
            <a:tailEnd/>
          </a:ln>
          <a:effectLst/>
        </p:spPr>
        <p:txBody>
          <a:bodyPr wrap="none" anchor="ctr">
            <a:spAutoFit/>
          </a:bodyPr>
          <a:lstStyle/>
          <a:p>
            <a:pPr algn="just"/>
            <a:r>
              <a:rPr lang="en-US" sz="1000">
                <a:latin typeface="Verdana" pitchFamily="34" charset="0"/>
              </a:rPr>
              <a:t>START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Linked List</a:t>
            </a:r>
          </a:p>
        </p:txBody>
      </p:sp>
      <p:sp>
        <p:nvSpPr>
          <p:cNvPr id="27651" name="AutoShape 2"/>
          <p:cNvSpPr>
            <a:spLocks noChangeArrowheads="1"/>
          </p:cNvSpPr>
          <p:nvPr/>
        </p:nvSpPr>
        <p:spPr bwMode="auto">
          <a:xfrm>
            <a:off x="609600" y="1676400"/>
            <a:ext cx="8153400" cy="41148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insert a new node at the end of the </a:t>
            </a:r>
            <a:r>
              <a:rPr lang="en-US" sz="1200" b="1">
                <a:latin typeface="Verdana" pitchFamily="34" charset="0"/>
              </a:rPr>
              <a:t>circular</a:t>
            </a:r>
            <a:r>
              <a:rPr lang="en-US" sz="1200" b="1">
                <a:latin typeface="Courier New" pitchFamily="49" charset="0"/>
              </a:rPr>
              <a:t> linked list</a:t>
            </a:r>
          </a:p>
          <a:p>
            <a:pPr eaLnBrk="0" hangingPunct="0"/>
            <a:endParaRPr lang="en-US" sz="1200" b="1">
              <a:latin typeface="Courier New" pitchFamily="49" charset="0"/>
            </a:endParaRPr>
          </a:p>
          <a:p>
            <a:pPr eaLnBrk="0" hangingPunct="0"/>
            <a:r>
              <a:rPr lang="en-US" sz="1200" b="1">
                <a:latin typeface="Courier New" pitchFamily="49" charset="0"/>
              </a:rPr>
              <a:t>Step 1: IF AVAIL = NULL, then</a:t>
            </a:r>
          </a:p>
          <a:p>
            <a:pPr eaLnBrk="0" hangingPunct="0"/>
            <a:r>
              <a:rPr lang="en-US" sz="1200" b="1">
                <a:latin typeface="Courier New" pitchFamily="49" charset="0"/>
              </a:rPr>
              <a:t>		Write OVERFLOW</a:t>
            </a:r>
          </a:p>
          <a:p>
            <a:pPr eaLnBrk="0" hangingPunct="0"/>
            <a:r>
              <a:rPr lang="en-US" sz="1200" b="1">
                <a:latin typeface="Courier New" pitchFamily="49" charset="0"/>
              </a:rPr>
              <a:t>		Go to Step 7</a:t>
            </a:r>
          </a:p>
          <a:p>
            <a:pPr eaLnBrk="0" hangingPunct="0"/>
            <a:r>
              <a:rPr lang="en-US" sz="1200" b="1">
                <a:latin typeface="Courier New" pitchFamily="49" charset="0"/>
              </a:rPr>
              <a:t>	[END OF IF]</a:t>
            </a:r>
          </a:p>
          <a:p>
            <a:pPr eaLnBrk="0" hangingPunct="0"/>
            <a:r>
              <a:rPr lang="en-US" sz="1200" b="1">
                <a:latin typeface="Courier New" pitchFamily="49" charset="0"/>
              </a:rPr>
              <a:t>Step 2: SET New_Node = AVAIL</a:t>
            </a:r>
          </a:p>
          <a:p>
            <a:pPr eaLnBrk="0" hangingPunct="0"/>
            <a:r>
              <a:rPr lang="en-US" sz="1200" b="1">
                <a:latin typeface="Courier New" pitchFamily="49" charset="0"/>
              </a:rPr>
              <a:t>Step 3: SET AVAIL = AVAIL-&gt;NEXT</a:t>
            </a:r>
          </a:p>
          <a:p>
            <a:pPr eaLnBrk="0" hangingPunct="0"/>
            <a:r>
              <a:rPr lang="en-US" sz="1200" b="1">
                <a:latin typeface="Courier New" pitchFamily="49" charset="0"/>
              </a:rPr>
              <a:t>Step 4: SET New_Node-&gt;DATA = VAL</a:t>
            </a:r>
          </a:p>
          <a:p>
            <a:pPr eaLnBrk="0" hangingPunct="0"/>
            <a:r>
              <a:rPr lang="en-US" sz="1200" b="1">
                <a:latin typeface="Courier New" pitchFamily="49" charset="0"/>
              </a:rPr>
              <a:t>Step 5: SET New_Node-&gt;Next = START</a:t>
            </a:r>
          </a:p>
          <a:p>
            <a:pPr eaLnBrk="0" hangingPunct="0"/>
            <a:r>
              <a:rPr lang="en-US" sz="1200" b="1">
                <a:latin typeface="Courier New" pitchFamily="49" charset="0"/>
              </a:rPr>
              <a:t>Step 6: SET PTR = START</a:t>
            </a:r>
          </a:p>
          <a:p>
            <a:pPr eaLnBrk="0" hangingPunct="0"/>
            <a:r>
              <a:rPr lang="en-US" sz="1200" b="1">
                <a:latin typeface="Courier New" pitchFamily="49" charset="0"/>
              </a:rPr>
              <a:t>Step 7: Repeat Step 8 while PTR-&gt;NEXT != START</a:t>
            </a:r>
          </a:p>
          <a:p>
            <a:pPr eaLnBrk="0" hangingPunct="0"/>
            <a:r>
              <a:rPr lang="en-US" sz="1200" b="1">
                <a:latin typeface="Courier New" pitchFamily="49" charset="0"/>
              </a:rPr>
              <a:t>Step 8: 		SET PTR = PTR -&gt;NEXT</a:t>
            </a:r>
          </a:p>
          <a:p>
            <a:pPr eaLnBrk="0" hangingPunct="0"/>
            <a:r>
              <a:rPr lang="en-US" sz="1200" b="1">
                <a:latin typeface="Courier New" pitchFamily="49" charset="0"/>
              </a:rPr>
              <a:t>	[END OF LOOP]</a:t>
            </a:r>
          </a:p>
          <a:p>
            <a:pPr eaLnBrk="0" hangingPunct="0"/>
            <a:r>
              <a:rPr lang="en-US" sz="1200" b="1">
                <a:latin typeface="Courier New" pitchFamily="49" charset="0"/>
              </a:rPr>
              <a:t>Step 9: SET PTR -&gt;NEXT = New_Node</a:t>
            </a:r>
          </a:p>
          <a:p>
            <a:pPr eaLnBrk="0" hangingPunct="0"/>
            <a:r>
              <a:rPr lang="en-US" sz="1200" b="1">
                <a:latin typeface="Courier New" pitchFamily="49" charset="0"/>
              </a:rPr>
              <a:t>Step 10: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Linked List</a:t>
            </a:r>
          </a:p>
        </p:txBody>
      </p:sp>
      <p:grpSp>
        <p:nvGrpSpPr>
          <p:cNvPr id="2" name="Group 3"/>
          <p:cNvGrpSpPr>
            <a:grpSpLocks/>
          </p:cNvGrpSpPr>
          <p:nvPr/>
        </p:nvGrpSpPr>
        <p:grpSpPr bwMode="auto">
          <a:xfrm>
            <a:off x="1828800" y="2667000"/>
            <a:ext cx="4572000" cy="495300"/>
            <a:chOff x="792" y="4183"/>
            <a:chExt cx="2880" cy="312"/>
          </a:xfrm>
        </p:grpSpPr>
        <p:sp>
          <p:nvSpPr>
            <p:cNvPr id="28707" name="Rectangle 4"/>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28708" name="Rectangle 5"/>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8709" name="Line 6"/>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28710" name="Rectangle 7"/>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8711" name="Rectangle 8"/>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8712" name="Line 9"/>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IN"/>
            </a:p>
          </p:txBody>
        </p:sp>
        <p:sp>
          <p:nvSpPr>
            <p:cNvPr id="28713" name="Rectangle 10"/>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8714" name="Rectangle 11"/>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8715" name="Line 12"/>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IN"/>
            </a:p>
          </p:txBody>
        </p:sp>
        <p:sp>
          <p:nvSpPr>
            <p:cNvPr id="28716" name="Rectangle 13"/>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8717" name="Rectangle 14"/>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8718" name="Line 15"/>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IN"/>
            </a:p>
          </p:txBody>
        </p:sp>
        <p:sp>
          <p:nvSpPr>
            <p:cNvPr id="28719" name="Rectangle 16"/>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28720" name="Rectangle 17"/>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8721" name="Line 18"/>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28722" name="Rectangle 19"/>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8723" name="Rectangle 20"/>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8724" name="Line 21"/>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IN"/>
            </a:p>
          </p:txBody>
        </p:sp>
        <p:sp>
          <p:nvSpPr>
            <p:cNvPr id="28725" name="Rectangle 22"/>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8726" name="Rectangle 23"/>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28727" name="Line 24"/>
            <p:cNvSpPr>
              <a:spLocks noChangeShapeType="1"/>
            </p:cNvSpPr>
            <p:nvPr/>
          </p:nvSpPr>
          <p:spPr bwMode="auto">
            <a:xfrm>
              <a:off x="3600" y="4279"/>
              <a:ext cx="0" cy="216"/>
            </a:xfrm>
            <a:prstGeom prst="line">
              <a:avLst/>
            </a:prstGeom>
            <a:noFill/>
            <a:ln w="9525">
              <a:solidFill>
                <a:schemeClr val="tx1"/>
              </a:solidFill>
              <a:round/>
              <a:headEnd/>
              <a:tailEnd/>
            </a:ln>
          </p:spPr>
          <p:txBody>
            <a:bodyPr/>
            <a:lstStyle/>
            <a:p>
              <a:endParaRPr lang="en-IN"/>
            </a:p>
          </p:txBody>
        </p:sp>
        <p:sp>
          <p:nvSpPr>
            <p:cNvPr id="28728" name="Line 25"/>
            <p:cNvSpPr>
              <a:spLocks noChangeShapeType="1"/>
            </p:cNvSpPr>
            <p:nvPr/>
          </p:nvSpPr>
          <p:spPr bwMode="auto">
            <a:xfrm flipH="1">
              <a:off x="1008" y="4495"/>
              <a:ext cx="2592" cy="0"/>
            </a:xfrm>
            <a:prstGeom prst="line">
              <a:avLst/>
            </a:prstGeom>
            <a:noFill/>
            <a:ln w="9525">
              <a:solidFill>
                <a:schemeClr val="tx1"/>
              </a:solidFill>
              <a:round/>
              <a:headEnd/>
              <a:tailEnd/>
            </a:ln>
          </p:spPr>
          <p:txBody>
            <a:bodyPr/>
            <a:lstStyle/>
            <a:p>
              <a:endParaRPr lang="en-IN"/>
            </a:p>
          </p:txBody>
        </p:sp>
        <p:sp>
          <p:nvSpPr>
            <p:cNvPr id="28729" name="Line 26"/>
            <p:cNvSpPr>
              <a:spLocks noChangeShapeType="1"/>
            </p:cNvSpPr>
            <p:nvPr/>
          </p:nvSpPr>
          <p:spPr bwMode="auto">
            <a:xfrm flipV="1">
              <a:off x="1008" y="4279"/>
              <a:ext cx="0" cy="216"/>
            </a:xfrm>
            <a:prstGeom prst="line">
              <a:avLst/>
            </a:prstGeom>
            <a:noFill/>
            <a:ln w="9525">
              <a:solidFill>
                <a:schemeClr val="tx1"/>
              </a:solidFill>
              <a:round/>
              <a:headEnd/>
              <a:tailEnd type="triangle" w="med" len="med"/>
            </a:ln>
          </p:spPr>
          <p:txBody>
            <a:bodyPr/>
            <a:lstStyle/>
            <a:p>
              <a:endParaRPr lang="en-IN"/>
            </a:p>
          </p:txBody>
        </p:sp>
      </p:grpSp>
      <p:sp>
        <p:nvSpPr>
          <p:cNvPr id="28676" name="Rectangle 27"/>
          <p:cNvSpPr>
            <a:spLocks noChangeArrowheads="1"/>
          </p:cNvSpPr>
          <p:nvPr/>
        </p:nvSpPr>
        <p:spPr bwMode="auto">
          <a:xfrm>
            <a:off x="1676400" y="2971800"/>
            <a:ext cx="1017588" cy="366713"/>
          </a:xfrm>
          <a:prstGeom prst="rect">
            <a:avLst/>
          </a:prstGeom>
          <a:noFill/>
          <a:ln w="9525">
            <a:noFill/>
            <a:miter lim="800000"/>
            <a:headEnd/>
            <a:tailEnd/>
          </a:ln>
          <a:effectLst/>
        </p:spPr>
        <p:txBody>
          <a:bodyPr wrap="none" anchor="ctr">
            <a:spAutoFit/>
          </a:bodyPr>
          <a:lstStyle/>
          <a:p>
            <a:r>
              <a:rPr lang="en-US" sz="1000">
                <a:latin typeface="Verdana" pitchFamily="34" charset="0"/>
              </a:rPr>
              <a:t>START, PTR</a:t>
            </a:r>
            <a:r>
              <a:rPr lang="en-US">
                <a:latin typeface="Verdana" pitchFamily="34" charset="0"/>
              </a:rPr>
              <a:t> </a:t>
            </a:r>
          </a:p>
        </p:txBody>
      </p:sp>
      <p:sp>
        <p:nvSpPr>
          <p:cNvPr id="28677" name="Line 30"/>
          <p:cNvSpPr>
            <a:spLocks noChangeShapeType="1"/>
          </p:cNvSpPr>
          <p:nvPr/>
        </p:nvSpPr>
        <p:spPr bwMode="auto">
          <a:xfrm>
            <a:off x="1905000" y="3429000"/>
            <a:ext cx="6324600" cy="0"/>
          </a:xfrm>
          <a:prstGeom prst="line">
            <a:avLst/>
          </a:prstGeom>
          <a:noFill/>
          <a:ln w="9525">
            <a:solidFill>
              <a:schemeClr val="tx1"/>
            </a:solidFill>
            <a:prstDash val="lgDashDotDot"/>
            <a:round/>
            <a:headEnd/>
            <a:tailEnd/>
          </a:ln>
          <a:effectLst/>
        </p:spPr>
        <p:txBody>
          <a:bodyPr/>
          <a:lstStyle/>
          <a:p>
            <a:endParaRPr lang="en-IN"/>
          </a:p>
        </p:txBody>
      </p:sp>
      <p:grpSp>
        <p:nvGrpSpPr>
          <p:cNvPr id="3" name="Group 31"/>
          <p:cNvGrpSpPr>
            <a:grpSpLocks/>
          </p:cNvGrpSpPr>
          <p:nvPr/>
        </p:nvGrpSpPr>
        <p:grpSpPr bwMode="auto">
          <a:xfrm>
            <a:off x="1828800" y="3657600"/>
            <a:ext cx="5257800" cy="531813"/>
            <a:chOff x="792" y="4167"/>
            <a:chExt cx="3312" cy="335"/>
          </a:xfrm>
        </p:grpSpPr>
        <p:sp>
          <p:nvSpPr>
            <p:cNvPr id="28681" name="Rectangle 32"/>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28682" name="Rectangle 33"/>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8683" name="Line 34"/>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28684" name="Rectangle 35"/>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28685" name="Rectangle 36"/>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8686" name="Line 37"/>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IN"/>
            </a:p>
          </p:txBody>
        </p:sp>
        <p:sp>
          <p:nvSpPr>
            <p:cNvPr id="28687" name="Rectangle 38"/>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28688" name="Rectangle 39"/>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8689" name="Line 40"/>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IN"/>
            </a:p>
          </p:txBody>
        </p:sp>
        <p:sp>
          <p:nvSpPr>
            <p:cNvPr id="28690" name="Rectangle 41"/>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28691" name="Rectangle 42"/>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8692" name="Line 43"/>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IN"/>
            </a:p>
          </p:txBody>
        </p:sp>
        <p:sp>
          <p:nvSpPr>
            <p:cNvPr id="28693" name="Rectangle 44"/>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28694" name="Rectangle 45"/>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8695" name="Line 46"/>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28696" name="Rectangle 47"/>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28697" name="Rectangle 48"/>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28698" name="Line 49"/>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IN"/>
            </a:p>
          </p:txBody>
        </p:sp>
        <p:sp>
          <p:nvSpPr>
            <p:cNvPr id="28699" name="Rectangle 50"/>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28700" name="Rectangle 51"/>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28701" name="Rectangle 52"/>
            <p:cNvSpPr>
              <a:spLocks noChangeArrowheads="1"/>
            </p:cNvSpPr>
            <p:nvPr/>
          </p:nvSpPr>
          <p:spPr bwMode="auto">
            <a:xfrm>
              <a:off x="3816" y="4167"/>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9</a:t>
              </a:r>
              <a:endParaRPr lang="en-US">
                <a:latin typeface="Verdana" pitchFamily="34" charset="0"/>
              </a:endParaRPr>
            </a:p>
          </p:txBody>
        </p:sp>
        <p:sp>
          <p:nvSpPr>
            <p:cNvPr id="28702" name="Rectangle 53"/>
            <p:cNvSpPr>
              <a:spLocks noChangeArrowheads="1"/>
            </p:cNvSpPr>
            <p:nvPr/>
          </p:nvSpPr>
          <p:spPr bwMode="auto">
            <a:xfrm>
              <a:off x="3960" y="4167"/>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28703" name="Line 54"/>
            <p:cNvSpPr>
              <a:spLocks noChangeShapeType="1"/>
            </p:cNvSpPr>
            <p:nvPr/>
          </p:nvSpPr>
          <p:spPr bwMode="auto">
            <a:xfrm>
              <a:off x="3600" y="4272"/>
              <a:ext cx="216" cy="0"/>
            </a:xfrm>
            <a:prstGeom prst="line">
              <a:avLst/>
            </a:prstGeom>
            <a:noFill/>
            <a:ln w="9525">
              <a:solidFill>
                <a:schemeClr val="tx1"/>
              </a:solidFill>
              <a:round/>
              <a:headEnd/>
              <a:tailEnd type="triangle" w="med" len="med"/>
            </a:ln>
          </p:spPr>
          <p:txBody>
            <a:bodyPr/>
            <a:lstStyle/>
            <a:p>
              <a:endParaRPr lang="en-IN"/>
            </a:p>
          </p:txBody>
        </p:sp>
        <p:sp>
          <p:nvSpPr>
            <p:cNvPr id="28704" name="Line 55"/>
            <p:cNvSpPr>
              <a:spLocks noChangeShapeType="1"/>
            </p:cNvSpPr>
            <p:nvPr/>
          </p:nvSpPr>
          <p:spPr bwMode="auto">
            <a:xfrm>
              <a:off x="4032" y="4286"/>
              <a:ext cx="0" cy="216"/>
            </a:xfrm>
            <a:prstGeom prst="line">
              <a:avLst/>
            </a:prstGeom>
            <a:noFill/>
            <a:ln w="9525">
              <a:solidFill>
                <a:schemeClr val="tx1"/>
              </a:solidFill>
              <a:round/>
              <a:headEnd/>
              <a:tailEnd/>
            </a:ln>
          </p:spPr>
          <p:txBody>
            <a:bodyPr/>
            <a:lstStyle/>
            <a:p>
              <a:endParaRPr lang="en-IN"/>
            </a:p>
          </p:txBody>
        </p:sp>
        <p:sp>
          <p:nvSpPr>
            <p:cNvPr id="28705" name="Line 56"/>
            <p:cNvSpPr>
              <a:spLocks noChangeShapeType="1"/>
            </p:cNvSpPr>
            <p:nvPr/>
          </p:nvSpPr>
          <p:spPr bwMode="auto">
            <a:xfrm flipH="1">
              <a:off x="1008" y="4502"/>
              <a:ext cx="3024" cy="0"/>
            </a:xfrm>
            <a:prstGeom prst="line">
              <a:avLst/>
            </a:prstGeom>
            <a:noFill/>
            <a:ln w="9525">
              <a:solidFill>
                <a:schemeClr val="tx1"/>
              </a:solidFill>
              <a:round/>
              <a:headEnd/>
              <a:tailEnd/>
            </a:ln>
          </p:spPr>
          <p:txBody>
            <a:bodyPr/>
            <a:lstStyle/>
            <a:p>
              <a:endParaRPr lang="en-IN"/>
            </a:p>
          </p:txBody>
        </p:sp>
        <p:sp>
          <p:nvSpPr>
            <p:cNvPr id="28706" name="Line 57"/>
            <p:cNvSpPr>
              <a:spLocks noChangeShapeType="1"/>
            </p:cNvSpPr>
            <p:nvPr/>
          </p:nvSpPr>
          <p:spPr bwMode="auto">
            <a:xfrm flipV="1">
              <a:off x="1008" y="4286"/>
              <a:ext cx="0" cy="216"/>
            </a:xfrm>
            <a:prstGeom prst="line">
              <a:avLst/>
            </a:prstGeom>
            <a:noFill/>
            <a:ln w="9525">
              <a:solidFill>
                <a:schemeClr val="tx1"/>
              </a:solidFill>
              <a:round/>
              <a:headEnd/>
              <a:tailEnd type="triangle" w="med" len="med"/>
            </a:ln>
          </p:spPr>
          <p:txBody>
            <a:bodyPr/>
            <a:lstStyle/>
            <a:p>
              <a:endParaRPr lang="en-IN"/>
            </a:p>
          </p:txBody>
        </p:sp>
      </p:grpSp>
      <p:sp>
        <p:nvSpPr>
          <p:cNvPr id="28679" name="Rectangle 58"/>
          <p:cNvSpPr>
            <a:spLocks noChangeArrowheads="1"/>
          </p:cNvSpPr>
          <p:nvPr/>
        </p:nvSpPr>
        <p:spPr bwMode="auto">
          <a:xfrm>
            <a:off x="1752600" y="4022725"/>
            <a:ext cx="603250" cy="244475"/>
          </a:xfrm>
          <a:prstGeom prst="rect">
            <a:avLst/>
          </a:prstGeom>
          <a:noFill/>
          <a:ln w="9525">
            <a:noFill/>
            <a:miter lim="800000"/>
            <a:headEnd/>
            <a:tailEnd/>
          </a:ln>
          <a:effectLst/>
        </p:spPr>
        <p:txBody>
          <a:bodyPr wrap="none" anchor="ctr">
            <a:spAutoFit/>
          </a:bodyPr>
          <a:lstStyle/>
          <a:p>
            <a:r>
              <a:rPr lang="en-US" sz="1000">
                <a:latin typeface="Verdana" pitchFamily="34" charset="0"/>
              </a:rPr>
              <a:t>START</a:t>
            </a:r>
            <a:endParaRPr lang="en-US">
              <a:latin typeface="Verdana" pitchFamily="34" charset="0"/>
            </a:endParaRPr>
          </a:p>
        </p:txBody>
      </p:sp>
      <p:sp>
        <p:nvSpPr>
          <p:cNvPr id="28680" name="Rectangle 59"/>
          <p:cNvSpPr>
            <a:spLocks noChangeArrowheads="1"/>
          </p:cNvSpPr>
          <p:nvPr/>
        </p:nvSpPr>
        <p:spPr bwMode="auto">
          <a:xfrm>
            <a:off x="5791200" y="3886200"/>
            <a:ext cx="508000" cy="366713"/>
          </a:xfrm>
          <a:prstGeom prst="rect">
            <a:avLst/>
          </a:prstGeom>
          <a:noFill/>
          <a:ln w="9525">
            <a:noFill/>
            <a:miter lim="800000"/>
            <a:headEnd/>
            <a:tailEnd/>
          </a:ln>
          <a:effectLst/>
        </p:spPr>
        <p:txBody>
          <a:bodyPr wrap="none" anchor="ctr">
            <a:spAutoFit/>
          </a:bodyPr>
          <a:lstStyle/>
          <a:p>
            <a:r>
              <a:rPr lang="en-US" sz="1000">
                <a:latin typeface="Verdana" pitchFamily="34" charset="0"/>
              </a:rPr>
              <a:t>PTR</a:t>
            </a:r>
            <a:r>
              <a:rPr lang="en-US">
                <a:latin typeface="Verdana" pitchFamily="34"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Linked List</a:t>
            </a:r>
          </a:p>
        </p:txBody>
      </p:sp>
      <p:sp>
        <p:nvSpPr>
          <p:cNvPr id="29699" name="AutoShape 2"/>
          <p:cNvSpPr>
            <a:spLocks noChangeArrowheads="1"/>
          </p:cNvSpPr>
          <p:nvPr/>
        </p:nvSpPr>
        <p:spPr bwMode="auto">
          <a:xfrm>
            <a:off x="533400" y="1524000"/>
            <a:ext cx="8229600" cy="45720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insert a new node after a node that has value NUM </a:t>
            </a:r>
          </a:p>
          <a:p>
            <a:pPr eaLnBrk="0" hangingPunct="0"/>
            <a:endParaRPr lang="en-US" sz="1200" b="1">
              <a:latin typeface="Courier New" pitchFamily="49" charset="0"/>
            </a:endParaRPr>
          </a:p>
          <a:p>
            <a:pPr eaLnBrk="0" hangingPunct="0"/>
            <a:r>
              <a:rPr lang="en-US" sz="1200" b="1">
                <a:latin typeface="Courier New" pitchFamily="49" charset="0"/>
              </a:rPr>
              <a:t>Step 1: IF AVAIL = NULL, then</a:t>
            </a:r>
          </a:p>
          <a:p>
            <a:pPr eaLnBrk="0" hangingPunct="0"/>
            <a:r>
              <a:rPr lang="en-US" sz="1200" b="1">
                <a:latin typeface="Courier New" pitchFamily="49" charset="0"/>
              </a:rPr>
              <a:t>		Write OVERFLOW</a:t>
            </a:r>
          </a:p>
          <a:p>
            <a:pPr eaLnBrk="0" hangingPunct="0"/>
            <a:r>
              <a:rPr lang="en-US" sz="1200" b="1">
                <a:latin typeface="Courier New" pitchFamily="49" charset="0"/>
              </a:rPr>
              <a:t>		Go to Step 12</a:t>
            </a:r>
          </a:p>
          <a:p>
            <a:pPr eaLnBrk="0" hangingPunct="0"/>
            <a:r>
              <a:rPr lang="en-US" sz="1200" b="1">
                <a:latin typeface="Courier New" pitchFamily="49" charset="0"/>
              </a:rPr>
              <a:t>	[END OF IF]</a:t>
            </a:r>
          </a:p>
          <a:p>
            <a:pPr eaLnBrk="0" hangingPunct="0"/>
            <a:r>
              <a:rPr lang="en-US" sz="1200" b="1">
                <a:latin typeface="Courier New" pitchFamily="49" charset="0"/>
              </a:rPr>
              <a:t>Step 2: SET New_Node = AVAIL</a:t>
            </a:r>
          </a:p>
          <a:p>
            <a:pPr eaLnBrk="0" hangingPunct="0"/>
            <a:r>
              <a:rPr lang="en-US" sz="1200" b="1">
                <a:latin typeface="Courier New" pitchFamily="49" charset="0"/>
              </a:rPr>
              <a:t>Step 3: SET AVAIL = AVAIL-&gt;NEXT</a:t>
            </a:r>
          </a:p>
          <a:p>
            <a:pPr eaLnBrk="0" hangingPunct="0"/>
            <a:r>
              <a:rPr lang="en-US" sz="1200" b="1">
                <a:latin typeface="Courier New" pitchFamily="49" charset="0"/>
              </a:rPr>
              <a:t>Step 4: SET New_Node-&gt;DATA = VAL</a:t>
            </a:r>
          </a:p>
          <a:p>
            <a:pPr eaLnBrk="0" hangingPunct="0"/>
            <a:r>
              <a:rPr lang="en-US" sz="1200" b="1">
                <a:latin typeface="Courier New" pitchFamily="49" charset="0"/>
              </a:rPr>
              <a:t>Step 5: SET PTR = START </a:t>
            </a:r>
          </a:p>
          <a:p>
            <a:pPr eaLnBrk="0" hangingPunct="0"/>
            <a:r>
              <a:rPr lang="en-US" sz="1200" b="1">
                <a:latin typeface="Courier New" pitchFamily="49" charset="0"/>
              </a:rPr>
              <a:t>Step 6: SET PREPTR = PTR</a:t>
            </a:r>
          </a:p>
          <a:p>
            <a:pPr eaLnBrk="0" hangingPunct="0"/>
            <a:r>
              <a:rPr lang="en-US" sz="1200" b="1">
                <a:latin typeface="Courier New" pitchFamily="49" charset="0"/>
              </a:rPr>
              <a:t>Step 7: Repeat Step 8 and 9 while PTR-&gt;DATA != NUM</a:t>
            </a:r>
          </a:p>
          <a:p>
            <a:pPr eaLnBrk="0" hangingPunct="0"/>
            <a:r>
              <a:rPr lang="en-US" sz="1200" b="1">
                <a:latin typeface="Courier New" pitchFamily="49" charset="0"/>
              </a:rPr>
              <a:t>Step 8: 		SET PREPTR = PTR</a:t>
            </a:r>
          </a:p>
          <a:p>
            <a:pPr eaLnBrk="0" hangingPunct="0"/>
            <a:r>
              <a:rPr lang="en-US" sz="1200" b="1">
                <a:latin typeface="Courier New" pitchFamily="49" charset="0"/>
              </a:rPr>
              <a:t>Step 9: 		SET PTR = PTR-&gt;NEXT</a:t>
            </a:r>
          </a:p>
          <a:p>
            <a:pPr eaLnBrk="0" hangingPunct="0"/>
            <a:r>
              <a:rPr lang="en-US" sz="1200" b="1">
                <a:latin typeface="Courier New" pitchFamily="49" charset="0"/>
              </a:rPr>
              <a:t>	[END OF LOOP]</a:t>
            </a:r>
          </a:p>
          <a:p>
            <a:pPr eaLnBrk="0" hangingPunct="0"/>
            <a:r>
              <a:rPr lang="en-US" sz="1200" b="1">
                <a:latin typeface="Courier New" pitchFamily="49" charset="0"/>
              </a:rPr>
              <a:t>Step 10: PREPTR-&gt;NEXT = New_Node</a:t>
            </a:r>
          </a:p>
          <a:p>
            <a:pPr eaLnBrk="0" hangingPunct="0"/>
            <a:r>
              <a:rPr lang="en-US" sz="1200" b="1">
                <a:latin typeface="Courier New" pitchFamily="49" charset="0"/>
              </a:rPr>
              <a:t>Step 11: SET New_Node-&gt;NEXT = PTR</a:t>
            </a:r>
          </a:p>
          <a:p>
            <a:pPr eaLnBrk="0" hangingPunct="0"/>
            <a:r>
              <a:rPr lang="en-US" sz="1200" b="1">
                <a:latin typeface="Courier New" pitchFamily="49" charset="0"/>
              </a:rPr>
              <a:t>Step 12: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Linked List</a:t>
            </a:r>
          </a:p>
        </p:txBody>
      </p:sp>
      <p:sp>
        <p:nvSpPr>
          <p:cNvPr id="30723" name="AutoShape 2"/>
          <p:cNvSpPr>
            <a:spLocks noChangeArrowheads="1"/>
          </p:cNvSpPr>
          <p:nvPr/>
        </p:nvSpPr>
        <p:spPr bwMode="auto">
          <a:xfrm>
            <a:off x="685800" y="1752600"/>
            <a:ext cx="8077200" cy="35814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a:latin typeface="Verdana" pitchFamily="34" charset="0"/>
              </a:rPr>
              <a:t>Algorithm to delete the first node from the circular linked list</a:t>
            </a:r>
          </a:p>
          <a:p>
            <a:pPr eaLnBrk="0" hangingPunct="0"/>
            <a:endParaRPr lang="en-US" sz="1200">
              <a:latin typeface="Verdana" pitchFamily="34" charset="0"/>
            </a:endParaRPr>
          </a:p>
          <a:p>
            <a:pPr eaLnBrk="0" hangingPunct="0"/>
            <a:r>
              <a:rPr lang="en-US" sz="1200">
                <a:latin typeface="Verdana" pitchFamily="34" charset="0"/>
              </a:rPr>
              <a:t>Step 1: IF START = NULL, then</a:t>
            </a:r>
          </a:p>
          <a:p>
            <a:pPr eaLnBrk="0" hangingPunct="0"/>
            <a:r>
              <a:rPr lang="en-US" sz="1200">
                <a:latin typeface="Verdana" pitchFamily="34" charset="0"/>
              </a:rPr>
              <a:t>		Write UNDERFLOW</a:t>
            </a:r>
          </a:p>
          <a:p>
            <a:pPr eaLnBrk="0" hangingPunct="0"/>
            <a:r>
              <a:rPr lang="en-US" sz="1200">
                <a:latin typeface="Verdana" pitchFamily="34" charset="0"/>
              </a:rPr>
              <a:t>		Go to Step 8</a:t>
            </a:r>
          </a:p>
          <a:p>
            <a:pPr eaLnBrk="0" hangingPunct="0"/>
            <a:r>
              <a:rPr lang="en-US" sz="1200">
                <a:latin typeface="Verdana" pitchFamily="34" charset="0"/>
              </a:rPr>
              <a:t>	[END OF IF]</a:t>
            </a:r>
          </a:p>
          <a:p>
            <a:pPr eaLnBrk="0" hangingPunct="0"/>
            <a:r>
              <a:rPr lang="en-US" sz="1200">
                <a:latin typeface="Verdana" pitchFamily="34" charset="0"/>
              </a:rPr>
              <a:t>Step 2: SET PTR = START</a:t>
            </a:r>
          </a:p>
          <a:p>
            <a:pPr eaLnBrk="0" hangingPunct="0"/>
            <a:r>
              <a:rPr lang="en-US" sz="1200">
                <a:latin typeface="Verdana" pitchFamily="34" charset="0"/>
              </a:rPr>
              <a:t>Step 3: Repeat Step 4 while PTR-&gt;NEXT != START</a:t>
            </a:r>
          </a:p>
          <a:p>
            <a:pPr eaLnBrk="0" hangingPunct="0"/>
            <a:r>
              <a:rPr lang="en-US" sz="1200">
                <a:latin typeface="Verdana" pitchFamily="34" charset="0"/>
              </a:rPr>
              <a:t>Step 4: 		SET PTR = PTR-&gt;NEXT</a:t>
            </a:r>
          </a:p>
          <a:p>
            <a:pPr eaLnBrk="0" hangingPunct="0"/>
            <a:r>
              <a:rPr lang="en-US" sz="1200">
                <a:latin typeface="Verdana" pitchFamily="34" charset="0"/>
              </a:rPr>
              <a:t>	[END OF IF]</a:t>
            </a:r>
          </a:p>
          <a:p>
            <a:pPr eaLnBrk="0" hangingPunct="0"/>
            <a:r>
              <a:rPr lang="en-US" sz="1200">
                <a:latin typeface="Verdana" pitchFamily="34" charset="0"/>
              </a:rPr>
              <a:t>Step 5: SET PTR-&gt;NEXT = START-&gt;NEXT</a:t>
            </a:r>
          </a:p>
          <a:p>
            <a:pPr eaLnBrk="0" hangingPunct="0"/>
            <a:r>
              <a:rPr lang="en-US" sz="1200">
                <a:latin typeface="Verdana" pitchFamily="34" charset="0"/>
              </a:rPr>
              <a:t>Step 6: FREE START</a:t>
            </a:r>
          </a:p>
          <a:p>
            <a:pPr eaLnBrk="0" hangingPunct="0"/>
            <a:r>
              <a:rPr lang="en-US" sz="1200">
                <a:latin typeface="Verdana" pitchFamily="34" charset="0"/>
              </a:rPr>
              <a:t>Step 7: SET START = PTR-&gt;NEXT</a:t>
            </a:r>
          </a:p>
          <a:p>
            <a:pPr eaLnBrk="0" hangingPunct="0"/>
            <a:r>
              <a:rPr lang="en-US" sz="1200">
                <a:latin typeface="Verdana" pitchFamily="34" charset="0"/>
              </a:rPr>
              <a:t>Step 8: EXIT</a:t>
            </a:r>
          </a:p>
          <a:p>
            <a:pPr eaLnBrk="0" hangingPunct="0"/>
            <a:endParaRPr lang="en-US" sz="1200">
              <a:latin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Linked List</a:t>
            </a:r>
          </a:p>
        </p:txBody>
      </p:sp>
      <p:grpSp>
        <p:nvGrpSpPr>
          <p:cNvPr id="2" name="Group 3"/>
          <p:cNvGrpSpPr>
            <a:grpSpLocks/>
          </p:cNvGrpSpPr>
          <p:nvPr/>
        </p:nvGrpSpPr>
        <p:grpSpPr bwMode="auto">
          <a:xfrm>
            <a:off x="2057400" y="2574925"/>
            <a:ext cx="4572000" cy="495300"/>
            <a:chOff x="792" y="4183"/>
            <a:chExt cx="2880" cy="312"/>
          </a:xfrm>
        </p:grpSpPr>
        <p:sp>
          <p:nvSpPr>
            <p:cNvPr id="31798" name="Rectangle 4"/>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31799" name="Rectangle 5"/>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800" name="Line 6"/>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31801" name="Rectangle 7"/>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31802" name="Rectangle 8"/>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803" name="Line 9"/>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IN"/>
            </a:p>
          </p:txBody>
        </p:sp>
        <p:sp>
          <p:nvSpPr>
            <p:cNvPr id="31804" name="Rectangle 10"/>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31805" name="Rectangle 11"/>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806" name="Line 12"/>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IN"/>
            </a:p>
          </p:txBody>
        </p:sp>
        <p:sp>
          <p:nvSpPr>
            <p:cNvPr id="31807" name="Rectangle 13"/>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31808" name="Rectangle 14"/>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809" name="Line 15"/>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IN"/>
            </a:p>
          </p:txBody>
        </p:sp>
        <p:sp>
          <p:nvSpPr>
            <p:cNvPr id="31810" name="Rectangle 16"/>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31811" name="Rectangle 17"/>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812" name="Line 18"/>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31813" name="Rectangle 19"/>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31814" name="Rectangle 20"/>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815" name="Line 21"/>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IN"/>
            </a:p>
          </p:txBody>
        </p:sp>
        <p:sp>
          <p:nvSpPr>
            <p:cNvPr id="31816" name="Rectangle 22"/>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31817" name="Rectangle 23"/>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1818" name="Line 24"/>
            <p:cNvSpPr>
              <a:spLocks noChangeShapeType="1"/>
            </p:cNvSpPr>
            <p:nvPr/>
          </p:nvSpPr>
          <p:spPr bwMode="auto">
            <a:xfrm>
              <a:off x="3600" y="4279"/>
              <a:ext cx="0" cy="216"/>
            </a:xfrm>
            <a:prstGeom prst="line">
              <a:avLst/>
            </a:prstGeom>
            <a:noFill/>
            <a:ln w="9525">
              <a:solidFill>
                <a:schemeClr val="tx1"/>
              </a:solidFill>
              <a:round/>
              <a:headEnd/>
              <a:tailEnd/>
            </a:ln>
          </p:spPr>
          <p:txBody>
            <a:bodyPr/>
            <a:lstStyle/>
            <a:p>
              <a:endParaRPr lang="en-IN"/>
            </a:p>
          </p:txBody>
        </p:sp>
        <p:sp>
          <p:nvSpPr>
            <p:cNvPr id="31819" name="Line 25"/>
            <p:cNvSpPr>
              <a:spLocks noChangeShapeType="1"/>
            </p:cNvSpPr>
            <p:nvPr/>
          </p:nvSpPr>
          <p:spPr bwMode="auto">
            <a:xfrm flipH="1">
              <a:off x="1008" y="4495"/>
              <a:ext cx="2592" cy="0"/>
            </a:xfrm>
            <a:prstGeom prst="line">
              <a:avLst/>
            </a:prstGeom>
            <a:noFill/>
            <a:ln w="9525">
              <a:solidFill>
                <a:schemeClr val="tx1"/>
              </a:solidFill>
              <a:round/>
              <a:headEnd/>
              <a:tailEnd/>
            </a:ln>
          </p:spPr>
          <p:txBody>
            <a:bodyPr/>
            <a:lstStyle/>
            <a:p>
              <a:endParaRPr lang="en-IN"/>
            </a:p>
          </p:txBody>
        </p:sp>
        <p:sp>
          <p:nvSpPr>
            <p:cNvPr id="31820" name="Line 26"/>
            <p:cNvSpPr>
              <a:spLocks noChangeShapeType="1"/>
            </p:cNvSpPr>
            <p:nvPr/>
          </p:nvSpPr>
          <p:spPr bwMode="auto">
            <a:xfrm flipV="1">
              <a:off x="1008" y="4279"/>
              <a:ext cx="0" cy="216"/>
            </a:xfrm>
            <a:prstGeom prst="line">
              <a:avLst/>
            </a:prstGeom>
            <a:noFill/>
            <a:ln w="9525">
              <a:solidFill>
                <a:schemeClr val="tx1"/>
              </a:solidFill>
              <a:round/>
              <a:headEnd/>
              <a:tailEnd type="triangle" w="med" len="med"/>
            </a:ln>
          </p:spPr>
          <p:txBody>
            <a:bodyPr/>
            <a:lstStyle/>
            <a:p>
              <a:endParaRPr lang="en-IN"/>
            </a:p>
          </p:txBody>
        </p:sp>
      </p:grpSp>
      <p:sp>
        <p:nvSpPr>
          <p:cNvPr id="31748" name="Rectangle 27"/>
          <p:cNvSpPr>
            <a:spLocks noChangeArrowheads="1"/>
          </p:cNvSpPr>
          <p:nvPr/>
        </p:nvSpPr>
        <p:spPr bwMode="auto">
          <a:xfrm>
            <a:off x="1676400" y="2787650"/>
            <a:ext cx="936625" cy="244475"/>
          </a:xfrm>
          <a:prstGeom prst="rect">
            <a:avLst/>
          </a:prstGeom>
          <a:noFill/>
          <a:ln w="9525">
            <a:solidFill>
              <a:schemeClr val="tx1"/>
            </a:solidFill>
            <a:miter lim="800000"/>
            <a:headEnd/>
            <a:tailEnd/>
          </a:ln>
          <a:effectLst/>
        </p:spPr>
        <p:txBody>
          <a:bodyPr wrap="none" anchor="ctr">
            <a:spAutoFit/>
          </a:bodyPr>
          <a:lstStyle/>
          <a:p>
            <a:r>
              <a:rPr lang="en-US" sz="1000">
                <a:latin typeface="Verdana" pitchFamily="34" charset="0"/>
              </a:rPr>
              <a:t>START, PTR</a:t>
            </a:r>
            <a:endParaRPr lang="en-US">
              <a:latin typeface="Verdana" pitchFamily="34" charset="0"/>
            </a:endParaRPr>
          </a:p>
        </p:txBody>
      </p:sp>
      <p:sp>
        <p:nvSpPr>
          <p:cNvPr id="31749" name="Line 28"/>
          <p:cNvSpPr>
            <a:spLocks noChangeShapeType="1"/>
          </p:cNvSpPr>
          <p:nvPr/>
        </p:nvSpPr>
        <p:spPr bwMode="auto">
          <a:xfrm>
            <a:off x="2057400" y="3260725"/>
            <a:ext cx="5029200" cy="0"/>
          </a:xfrm>
          <a:prstGeom prst="line">
            <a:avLst/>
          </a:prstGeom>
          <a:noFill/>
          <a:ln w="9525">
            <a:solidFill>
              <a:schemeClr val="tx1"/>
            </a:solidFill>
            <a:prstDash val="dash"/>
            <a:round/>
            <a:headEnd/>
            <a:tailEnd/>
          </a:ln>
          <a:effectLst/>
        </p:spPr>
        <p:txBody>
          <a:bodyPr/>
          <a:lstStyle/>
          <a:p>
            <a:endParaRPr lang="en-IN"/>
          </a:p>
        </p:txBody>
      </p:sp>
      <p:grpSp>
        <p:nvGrpSpPr>
          <p:cNvPr id="3" name="Group 29"/>
          <p:cNvGrpSpPr>
            <a:grpSpLocks/>
          </p:cNvGrpSpPr>
          <p:nvPr/>
        </p:nvGrpSpPr>
        <p:grpSpPr bwMode="auto">
          <a:xfrm>
            <a:off x="2133600" y="3489325"/>
            <a:ext cx="4572000" cy="495300"/>
            <a:chOff x="792" y="4183"/>
            <a:chExt cx="2880" cy="312"/>
          </a:xfrm>
        </p:grpSpPr>
        <p:sp>
          <p:nvSpPr>
            <p:cNvPr id="31775" name="Rectangle 30"/>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31776" name="Rectangle 31"/>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777" name="Line 32"/>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31778" name="Rectangle 33"/>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31779" name="Rectangle 34"/>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780" name="Line 35"/>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IN"/>
            </a:p>
          </p:txBody>
        </p:sp>
        <p:sp>
          <p:nvSpPr>
            <p:cNvPr id="31781" name="Rectangle 36"/>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31782" name="Rectangle 37"/>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783" name="Line 38"/>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IN"/>
            </a:p>
          </p:txBody>
        </p:sp>
        <p:sp>
          <p:nvSpPr>
            <p:cNvPr id="31784" name="Rectangle 39"/>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31785" name="Rectangle 40"/>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786" name="Line 41"/>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IN"/>
            </a:p>
          </p:txBody>
        </p:sp>
        <p:sp>
          <p:nvSpPr>
            <p:cNvPr id="31787" name="Rectangle 42"/>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31788" name="Rectangle 43"/>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789" name="Line 44"/>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31790" name="Rectangle 45"/>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31791" name="Rectangle 46"/>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792" name="Line 47"/>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IN"/>
            </a:p>
          </p:txBody>
        </p:sp>
        <p:sp>
          <p:nvSpPr>
            <p:cNvPr id="31793" name="Rectangle 48"/>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31794" name="Rectangle 49"/>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1795" name="Line 50"/>
            <p:cNvSpPr>
              <a:spLocks noChangeShapeType="1"/>
            </p:cNvSpPr>
            <p:nvPr/>
          </p:nvSpPr>
          <p:spPr bwMode="auto">
            <a:xfrm>
              <a:off x="3600" y="4279"/>
              <a:ext cx="0" cy="216"/>
            </a:xfrm>
            <a:prstGeom prst="line">
              <a:avLst/>
            </a:prstGeom>
            <a:noFill/>
            <a:ln w="9525">
              <a:solidFill>
                <a:schemeClr val="tx1"/>
              </a:solidFill>
              <a:round/>
              <a:headEnd/>
              <a:tailEnd/>
            </a:ln>
          </p:spPr>
          <p:txBody>
            <a:bodyPr/>
            <a:lstStyle/>
            <a:p>
              <a:endParaRPr lang="en-IN"/>
            </a:p>
          </p:txBody>
        </p:sp>
        <p:sp>
          <p:nvSpPr>
            <p:cNvPr id="31796" name="Line 51"/>
            <p:cNvSpPr>
              <a:spLocks noChangeShapeType="1"/>
            </p:cNvSpPr>
            <p:nvPr/>
          </p:nvSpPr>
          <p:spPr bwMode="auto">
            <a:xfrm flipH="1">
              <a:off x="1008" y="4495"/>
              <a:ext cx="2592" cy="0"/>
            </a:xfrm>
            <a:prstGeom prst="line">
              <a:avLst/>
            </a:prstGeom>
            <a:noFill/>
            <a:ln w="9525">
              <a:solidFill>
                <a:schemeClr val="tx1"/>
              </a:solidFill>
              <a:round/>
              <a:headEnd/>
              <a:tailEnd/>
            </a:ln>
          </p:spPr>
          <p:txBody>
            <a:bodyPr/>
            <a:lstStyle/>
            <a:p>
              <a:endParaRPr lang="en-IN"/>
            </a:p>
          </p:txBody>
        </p:sp>
        <p:sp>
          <p:nvSpPr>
            <p:cNvPr id="31797" name="Line 52"/>
            <p:cNvSpPr>
              <a:spLocks noChangeShapeType="1"/>
            </p:cNvSpPr>
            <p:nvPr/>
          </p:nvSpPr>
          <p:spPr bwMode="auto">
            <a:xfrm flipV="1">
              <a:off x="1008" y="4279"/>
              <a:ext cx="0" cy="216"/>
            </a:xfrm>
            <a:prstGeom prst="line">
              <a:avLst/>
            </a:prstGeom>
            <a:noFill/>
            <a:ln w="9525">
              <a:solidFill>
                <a:schemeClr val="tx1"/>
              </a:solidFill>
              <a:round/>
              <a:headEnd/>
              <a:tailEnd type="triangle" w="med" len="med"/>
            </a:ln>
          </p:spPr>
          <p:txBody>
            <a:bodyPr/>
            <a:lstStyle/>
            <a:p>
              <a:endParaRPr lang="en-IN"/>
            </a:p>
          </p:txBody>
        </p:sp>
      </p:grpSp>
      <p:sp>
        <p:nvSpPr>
          <p:cNvPr id="31751" name="Rectangle 53"/>
          <p:cNvSpPr>
            <a:spLocks noChangeArrowheads="1"/>
          </p:cNvSpPr>
          <p:nvPr/>
        </p:nvSpPr>
        <p:spPr bwMode="auto">
          <a:xfrm>
            <a:off x="1981200" y="3870325"/>
            <a:ext cx="603250" cy="244475"/>
          </a:xfrm>
          <a:prstGeom prst="rect">
            <a:avLst/>
          </a:prstGeom>
          <a:noFill/>
          <a:ln w="9525">
            <a:solidFill>
              <a:schemeClr val="tx1"/>
            </a:solidFill>
            <a:miter lim="800000"/>
            <a:headEnd/>
            <a:tailEnd/>
          </a:ln>
          <a:effectLst/>
        </p:spPr>
        <p:txBody>
          <a:bodyPr wrap="none" anchor="ctr">
            <a:spAutoFit/>
          </a:bodyPr>
          <a:lstStyle/>
          <a:p>
            <a:r>
              <a:rPr lang="en-US" sz="1000">
                <a:latin typeface="Verdana" pitchFamily="34" charset="0"/>
              </a:rPr>
              <a:t>START</a:t>
            </a:r>
            <a:endParaRPr lang="en-US">
              <a:latin typeface="Verdana" pitchFamily="34" charset="0"/>
            </a:endParaRPr>
          </a:p>
        </p:txBody>
      </p:sp>
      <p:sp>
        <p:nvSpPr>
          <p:cNvPr id="31752" name="Rectangle 54"/>
          <p:cNvSpPr>
            <a:spLocks noChangeArrowheads="1"/>
          </p:cNvSpPr>
          <p:nvPr/>
        </p:nvSpPr>
        <p:spPr bwMode="auto">
          <a:xfrm>
            <a:off x="6248400" y="3794125"/>
            <a:ext cx="471488" cy="244475"/>
          </a:xfrm>
          <a:prstGeom prst="rect">
            <a:avLst/>
          </a:prstGeom>
          <a:noFill/>
          <a:ln w="9525">
            <a:solidFill>
              <a:schemeClr val="tx1"/>
            </a:solidFill>
            <a:miter lim="800000"/>
            <a:headEnd/>
            <a:tailEnd/>
          </a:ln>
          <a:effectLst/>
        </p:spPr>
        <p:txBody>
          <a:bodyPr wrap="none" anchor="ctr">
            <a:spAutoFit/>
          </a:bodyPr>
          <a:lstStyle/>
          <a:p>
            <a:r>
              <a:rPr lang="en-US" sz="1000">
                <a:latin typeface="Verdana" pitchFamily="34" charset="0"/>
              </a:rPr>
              <a:t> PTR</a:t>
            </a:r>
            <a:endParaRPr lang="en-US">
              <a:latin typeface="Verdana" pitchFamily="34" charset="0"/>
            </a:endParaRPr>
          </a:p>
        </p:txBody>
      </p:sp>
      <p:grpSp>
        <p:nvGrpSpPr>
          <p:cNvPr id="4" name="Group 55"/>
          <p:cNvGrpSpPr>
            <a:grpSpLocks/>
          </p:cNvGrpSpPr>
          <p:nvPr/>
        </p:nvGrpSpPr>
        <p:grpSpPr bwMode="auto">
          <a:xfrm>
            <a:off x="2209800" y="4251325"/>
            <a:ext cx="3886200" cy="568325"/>
            <a:chOff x="1224" y="1871"/>
            <a:chExt cx="2448" cy="358"/>
          </a:xfrm>
        </p:grpSpPr>
        <p:sp>
          <p:nvSpPr>
            <p:cNvPr id="31756" name="Rectangle 56"/>
            <p:cNvSpPr>
              <a:spLocks noChangeArrowheads="1"/>
            </p:cNvSpPr>
            <p:nvPr/>
          </p:nvSpPr>
          <p:spPr bwMode="auto">
            <a:xfrm>
              <a:off x="1224" y="187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31757" name="Rectangle 57"/>
            <p:cNvSpPr>
              <a:spLocks noChangeArrowheads="1"/>
            </p:cNvSpPr>
            <p:nvPr/>
          </p:nvSpPr>
          <p:spPr bwMode="auto">
            <a:xfrm>
              <a:off x="1368" y="1871"/>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758" name="Line 58"/>
            <p:cNvSpPr>
              <a:spLocks noChangeShapeType="1"/>
            </p:cNvSpPr>
            <p:nvPr/>
          </p:nvSpPr>
          <p:spPr bwMode="auto">
            <a:xfrm>
              <a:off x="1440" y="1943"/>
              <a:ext cx="216" cy="0"/>
            </a:xfrm>
            <a:prstGeom prst="line">
              <a:avLst/>
            </a:prstGeom>
            <a:noFill/>
            <a:ln w="9525">
              <a:solidFill>
                <a:schemeClr val="tx1"/>
              </a:solidFill>
              <a:round/>
              <a:headEnd/>
              <a:tailEnd type="triangle" w="med" len="med"/>
            </a:ln>
          </p:spPr>
          <p:txBody>
            <a:bodyPr/>
            <a:lstStyle/>
            <a:p>
              <a:endParaRPr lang="en-IN"/>
            </a:p>
          </p:txBody>
        </p:sp>
        <p:sp>
          <p:nvSpPr>
            <p:cNvPr id="31759" name="Rectangle 59"/>
            <p:cNvSpPr>
              <a:spLocks noChangeArrowheads="1"/>
            </p:cNvSpPr>
            <p:nvPr/>
          </p:nvSpPr>
          <p:spPr bwMode="auto">
            <a:xfrm>
              <a:off x="1656" y="187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31760" name="Rectangle 60"/>
            <p:cNvSpPr>
              <a:spLocks noChangeArrowheads="1"/>
            </p:cNvSpPr>
            <p:nvPr/>
          </p:nvSpPr>
          <p:spPr bwMode="auto">
            <a:xfrm>
              <a:off x="1800" y="1871"/>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761" name="Line 61"/>
            <p:cNvSpPr>
              <a:spLocks noChangeShapeType="1"/>
            </p:cNvSpPr>
            <p:nvPr/>
          </p:nvSpPr>
          <p:spPr bwMode="auto">
            <a:xfrm>
              <a:off x="1872" y="1943"/>
              <a:ext cx="216" cy="0"/>
            </a:xfrm>
            <a:prstGeom prst="line">
              <a:avLst/>
            </a:prstGeom>
            <a:noFill/>
            <a:ln w="9525">
              <a:solidFill>
                <a:schemeClr val="tx1"/>
              </a:solidFill>
              <a:round/>
              <a:headEnd/>
              <a:tailEnd type="triangle" w="med" len="med"/>
            </a:ln>
          </p:spPr>
          <p:txBody>
            <a:bodyPr/>
            <a:lstStyle/>
            <a:p>
              <a:endParaRPr lang="en-IN"/>
            </a:p>
          </p:txBody>
        </p:sp>
        <p:sp>
          <p:nvSpPr>
            <p:cNvPr id="31762" name="Rectangle 62"/>
            <p:cNvSpPr>
              <a:spLocks noChangeArrowheads="1"/>
            </p:cNvSpPr>
            <p:nvPr/>
          </p:nvSpPr>
          <p:spPr bwMode="auto">
            <a:xfrm>
              <a:off x="2088" y="187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31763" name="Rectangle 63"/>
            <p:cNvSpPr>
              <a:spLocks noChangeArrowheads="1"/>
            </p:cNvSpPr>
            <p:nvPr/>
          </p:nvSpPr>
          <p:spPr bwMode="auto">
            <a:xfrm>
              <a:off x="2232" y="1871"/>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764" name="Line 64"/>
            <p:cNvSpPr>
              <a:spLocks noChangeShapeType="1"/>
            </p:cNvSpPr>
            <p:nvPr/>
          </p:nvSpPr>
          <p:spPr bwMode="auto">
            <a:xfrm>
              <a:off x="2304" y="1943"/>
              <a:ext cx="216" cy="0"/>
            </a:xfrm>
            <a:prstGeom prst="line">
              <a:avLst/>
            </a:prstGeom>
            <a:noFill/>
            <a:ln w="9525">
              <a:solidFill>
                <a:schemeClr val="tx1"/>
              </a:solidFill>
              <a:round/>
              <a:headEnd/>
              <a:tailEnd type="triangle" w="med" len="med"/>
            </a:ln>
          </p:spPr>
          <p:txBody>
            <a:bodyPr/>
            <a:lstStyle/>
            <a:p>
              <a:endParaRPr lang="en-IN"/>
            </a:p>
          </p:txBody>
        </p:sp>
        <p:sp>
          <p:nvSpPr>
            <p:cNvPr id="31765" name="Rectangle 65"/>
            <p:cNvSpPr>
              <a:spLocks noChangeArrowheads="1"/>
            </p:cNvSpPr>
            <p:nvPr/>
          </p:nvSpPr>
          <p:spPr bwMode="auto">
            <a:xfrm>
              <a:off x="2520" y="187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31766" name="Rectangle 66"/>
            <p:cNvSpPr>
              <a:spLocks noChangeArrowheads="1"/>
            </p:cNvSpPr>
            <p:nvPr/>
          </p:nvSpPr>
          <p:spPr bwMode="auto">
            <a:xfrm>
              <a:off x="2664" y="1871"/>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767" name="Line 67"/>
            <p:cNvSpPr>
              <a:spLocks noChangeShapeType="1"/>
            </p:cNvSpPr>
            <p:nvPr/>
          </p:nvSpPr>
          <p:spPr bwMode="auto">
            <a:xfrm>
              <a:off x="2736" y="1943"/>
              <a:ext cx="216" cy="0"/>
            </a:xfrm>
            <a:prstGeom prst="line">
              <a:avLst/>
            </a:prstGeom>
            <a:noFill/>
            <a:ln w="9525">
              <a:solidFill>
                <a:schemeClr val="tx1"/>
              </a:solidFill>
              <a:round/>
              <a:headEnd/>
              <a:tailEnd type="triangle" w="med" len="med"/>
            </a:ln>
          </p:spPr>
          <p:txBody>
            <a:bodyPr/>
            <a:lstStyle/>
            <a:p>
              <a:endParaRPr lang="en-IN"/>
            </a:p>
          </p:txBody>
        </p:sp>
        <p:sp>
          <p:nvSpPr>
            <p:cNvPr id="31768" name="Rectangle 68"/>
            <p:cNvSpPr>
              <a:spLocks noChangeArrowheads="1"/>
            </p:cNvSpPr>
            <p:nvPr/>
          </p:nvSpPr>
          <p:spPr bwMode="auto">
            <a:xfrm>
              <a:off x="2952" y="187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31769" name="Rectangle 69"/>
            <p:cNvSpPr>
              <a:spLocks noChangeArrowheads="1"/>
            </p:cNvSpPr>
            <p:nvPr/>
          </p:nvSpPr>
          <p:spPr bwMode="auto">
            <a:xfrm>
              <a:off x="3096" y="1871"/>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1770" name="Line 70"/>
            <p:cNvSpPr>
              <a:spLocks noChangeShapeType="1"/>
            </p:cNvSpPr>
            <p:nvPr/>
          </p:nvSpPr>
          <p:spPr bwMode="auto">
            <a:xfrm>
              <a:off x="3168" y="1943"/>
              <a:ext cx="216" cy="0"/>
            </a:xfrm>
            <a:prstGeom prst="line">
              <a:avLst/>
            </a:prstGeom>
            <a:noFill/>
            <a:ln w="9525">
              <a:solidFill>
                <a:schemeClr val="tx1"/>
              </a:solidFill>
              <a:round/>
              <a:headEnd/>
              <a:tailEnd type="triangle" w="med" len="med"/>
            </a:ln>
          </p:spPr>
          <p:txBody>
            <a:bodyPr/>
            <a:lstStyle/>
            <a:p>
              <a:endParaRPr lang="en-IN"/>
            </a:p>
          </p:txBody>
        </p:sp>
        <p:sp>
          <p:nvSpPr>
            <p:cNvPr id="31771" name="Rectangle 71"/>
            <p:cNvSpPr>
              <a:spLocks noChangeArrowheads="1"/>
            </p:cNvSpPr>
            <p:nvPr/>
          </p:nvSpPr>
          <p:spPr bwMode="auto">
            <a:xfrm>
              <a:off x="3384" y="187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31772" name="Rectangle 72"/>
            <p:cNvSpPr>
              <a:spLocks noChangeArrowheads="1"/>
            </p:cNvSpPr>
            <p:nvPr/>
          </p:nvSpPr>
          <p:spPr bwMode="auto">
            <a:xfrm>
              <a:off x="3528" y="187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1773" name="Line 73"/>
            <p:cNvSpPr>
              <a:spLocks noChangeShapeType="1"/>
            </p:cNvSpPr>
            <p:nvPr/>
          </p:nvSpPr>
          <p:spPr bwMode="auto">
            <a:xfrm>
              <a:off x="3600" y="1952"/>
              <a:ext cx="0" cy="277"/>
            </a:xfrm>
            <a:prstGeom prst="line">
              <a:avLst/>
            </a:prstGeom>
            <a:noFill/>
            <a:ln w="9525">
              <a:solidFill>
                <a:schemeClr val="tx1"/>
              </a:solidFill>
              <a:round/>
              <a:headEnd/>
              <a:tailEnd/>
            </a:ln>
          </p:spPr>
          <p:txBody>
            <a:bodyPr/>
            <a:lstStyle/>
            <a:p>
              <a:endParaRPr lang="en-IN"/>
            </a:p>
          </p:txBody>
        </p:sp>
        <p:sp>
          <p:nvSpPr>
            <p:cNvPr id="31774" name="Line 74"/>
            <p:cNvSpPr>
              <a:spLocks noChangeShapeType="1"/>
            </p:cNvSpPr>
            <p:nvPr/>
          </p:nvSpPr>
          <p:spPr bwMode="auto">
            <a:xfrm flipH="1">
              <a:off x="1440" y="2220"/>
              <a:ext cx="2160" cy="0"/>
            </a:xfrm>
            <a:prstGeom prst="line">
              <a:avLst/>
            </a:prstGeom>
            <a:noFill/>
            <a:ln w="9525">
              <a:solidFill>
                <a:schemeClr val="tx1"/>
              </a:solidFill>
              <a:round/>
              <a:headEnd/>
              <a:tailEnd/>
            </a:ln>
          </p:spPr>
          <p:txBody>
            <a:bodyPr/>
            <a:lstStyle/>
            <a:p>
              <a:endParaRPr lang="en-IN"/>
            </a:p>
          </p:txBody>
        </p:sp>
      </p:grpSp>
      <p:sp>
        <p:nvSpPr>
          <p:cNvPr id="31754" name="Line 75"/>
          <p:cNvSpPr>
            <a:spLocks noChangeShapeType="1"/>
          </p:cNvSpPr>
          <p:nvPr/>
        </p:nvSpPr>
        <p:spPr bwMode="auto">
          <a:xfrm flipV="1">
            <a:off x="2590800" y="4479925"/>
            <a:ext cx="0" cy="381000"/>
          </a:xfrm>
          <a:prstGeom prst="line">
            <a:avLst/>
          </a:prstGeom>
          <a:noFill/>
          <a:ln w="9525">
            <a:solidFill>
              <a:schemeClr val="tx1"/>
            </a:solidFill>
            <a:round/>
            <a:headEnd/>
            <a:tailEnd type="triangle" w="med" len="med"/>
          </a:ln>
          <a:effectLst/>
        </p:spPr>
        <p:txBody>
          <a:bodyPr/>
          <a:lstStyle/>
          <a:p>
            <a:endParaRPr lang="en-IN"/>
          </a:p>
        </p:txBody>
      </p:sp>
      <p:sp>
        <p:nvSpPr>
          <p:cNvPr id="31755" name="Rectangle 76"/>
          <p:cNvSpPr>
            <a:spLocks noChangeArrowheads="1"/>
          </p:cNvSpPr>
          <p:nvPr/>
        </p:nvSpPr>
        <p:spPr bwMode="auto">
          <a:xfrm>
            <a:off x="2057400" y="4632325"/>
            <a:ext cx="603250" cy="244475"/>
          </a:xfrm>
          <a:prstGeom prst="rect">
            <a:avLst/>
          </a:prstGeom>
          <a:noFill/>
          <a:ln w="9525">
            <a:solidFill>
              <a:schemeClr val="tx1"/>
            </a:solidFill>
            <a:miter lim="800000"/>
            <a:headEnd/>
            <a:tailEnd/>
          </a:ln>
          <a:effectLst/>
        </p:spPr>
        <p:txBody>
          <a:bodyPr wrap="none" anchor="ctr">
            <a:spAutoFit/>
          </a:bodyPr>
          <a:lstStyle/>
          <a:p>
            <a:r>
              <a:rPr lang="en-US" sz="1000">
                <a:latin typeface="Verdana" pitchFamily="34" charset="0"/>
              </a:rPr>
              <a:t>START</a:t>
            </a:r>
            <a:endParaRPr lang="en-US">
              <a:latin typeface="Verdan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Linked List</a:t>
            </a:r>
          </a:p>
        </p:txBody>
      </p:sp>
      <p:sp>
        <p:nvSpPr>
          <p:cNvPr id="32771" name="AutoShape 2"/>
          <p:cNvSpPr>
            <a:spLocks noChangeArrowheads="1"/>
          </p:cNvSpPr>
          <p:nvPr/>
        </p:nvSpPr>
        <p:spPr bwMode="auto">
          <a:xfrm>
            <a:off x="838200" y="1905000"/>
            <a:ext cx="7696200" cy="35052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delete the last node of the </a:t>
            </a:r>
            <a:r>
              <a:rPr lang="en-US" sz="1200" b="1">
                <a:latin typeface="Verdana" pitchFamily="34" charset="0"/>
              </a:rPr>
              <a:t>circular</a:t>
            </a:r>
            <a:r>
              <a:rPr lang="en-US" sz="1200" b="1">
                <a:latin typeface="Courier New" pitchFamily="49" charset="0"/>
              </a:rPr>
              <a:t> linked list</a:t>
            </a:r>
          </a:p>
          <a:p>
            <a:pPr eaLnBrk="0" hangingPunct="0"/>
            <a:endParaRPr lang="en-US" sz="1200" b="1">
              <a:latin typeface="Courier New" pitchFamily="49" charset="0"/>
            </a:endParaRPr>
          </a:p>
          <a:p>
            <a:pPr eaLnBrk="0" hangingPunct="0"/>
            <a:r>
              <a:rPr lang="en-US" sz="1200" b="1">
                <a:latin typeface="Courier New" pitchFamily="49" charset="0"/>
              </a:rPr>
              <a:t>Step 1: IF START = NULL, then</a:t>
            </a:r>
          </a:p>
          <a:p>
            <a:pPr eaLnBrk="0" hangingPunct="0"/>
            <a:r>
              <a:rPr lang="en-US" sz="1200" b="1">
                <a:latin typeface="Courier New" pitchFamily="49" charset="0"/>
              </a:rPr>
              <a:t>		Write UNDERFLOW</a:t>
            </a:r>
          </a:p>
          <a:p>
            <a:pPr eaLnBrk="0" hangingPunct="0"/>
            <a:r>
              <a:rPr lang="en-US" sz="1200" b="1">
                <a:latin typeface="Courier New" pitchFamily="49" charset="0"/>
              </a:rPr>
              <a:t>		Go to Step 8</a:t>
            </a:r>
          </a:p>
          <a:p>
            <a:pPr eaLnBrk="0" hangingPunct="0"/>
            <a:r>
              <a:rPr lang="en-US" sz="1200" b="1">
                <a:latin typeface="Courier New" pitchFamily="49" charset="0"/>
              </a:rPr>
              <a:t>	[END OF IF]</a:t>
            </a:r>
          </a:p>
          <a:p>
            <a:pPr eaLnBrk="0" hangingPunct="0"/>
            <a:r>
              <a:rPr lang="en-US" sz="1200" b="1">
                <a:latin typeface="Courier New" pitchFamily="49" charset="0"/>
              </a:rPr>
              <a:t>Step 2: SET PTR = START</a:t>
            </a:r>
          </a:p>
          <a:p>
            <a:pPr eaLnBrk="0" hangingPunct="0"/>
            <a:r>
              <a:rPr lang="en-US" sz="1200" b="1">
                <a:latin typeface="Courier New" pitchFamily="49" charset="0"/>
              </a:rPr>
              <a:t>Step 3: Repeat Step 4  while PTR-&gt;NEXT != START</a:t>
            </a:r>
          </a:p>
          <a:p>
            <a:pPr eaLnBrk="0" hangingPunct="0"/>
            <a:r>
              <a:rPr lang="en-US" sz="1200" b="1">
                <a:latin typeface="Courier New" pitchFamily="49" charset="0"/>
              </a:rPr>
              <a:t>Step 4: 		SET PREPTR = PTR</a:t>
            </a:r>
          </a:p>
          <a:p>
            <a:pPr eaLnBrk="0" hangingPunct="0"/>
            <a:r>
              <a:rPr lang="en-US" sz="1200" b="1">
                <a:latin typeface="Courier New" pitchFamily="49" charset="0"/>
              </a:rPr>
              <a:t>Step 5: 		SET PTR = PTR-&gt;NEXT</a:t>
            </a:r>
          </a:p>
          <a:p>
            <a:pPr eaLnBrk="0" hangingPunct="0"/>
            <a:r>
              <a:rPr lang="en-US" sz="1200" b="1">
                <a:latin typeface="Courier New" pitchFamily="49" charset="0"/>
              </a:rPr>
              <a:t>	[END OF LOOP]</a:t>
            </a:r>
          </a:p>
          <a:p>
            <a:pPr eaLnBrk="0" hangingPunct="0"/>
            <a:r>
              <a:rPr lang="en-US" sz="1200" b="1">
                <a:latin typeface="Courier New" pitchFamily="49" charset="0"/>
              </a:rPr>
              <a:t>Step 6: SET PREPTR-&gt;NEXT = START</a:t>
            </a:r>
          </a:p>
          <a:p>
            <a:pPr eaLnBrk="0" hangingPunct="0"/>
            <a:r>
              <a:rPr lang="en-US" sz="1200" b="1">
                <a:latin typeface="Courier New" pitchFamily="49" charset="0"/>
              </a:rPr>
              <a:t>Step 7: FREE PTR</a:t>
            </a:r>
          </a:p>
          <a:p>
            <a:pPr eaLnBrk="0" hangingPunct="0"/>
            <a:r>
              <a:rPr lang="en-US" sz="1200" b="1">
                <a:latin typeface="Courier New" pitchFamily="49" charset="0"/>
              </a:rPr>
              <a:t>Step 8: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Linked List</a:t>
            </a:r>
          </a:p>
        </p:txBody>
      </p:sp>
      <p:grpSp>
        <p:nvGrpSpPr>
          <p:cNvPr id="2" name="Group 3"/>
          <p:cNvGrpSpPr>
            <a:grpSpLocks/>
          </p:cNvGrpSpPr>
          <p:nvPr/>
        </p:nvGrpSpPr>
        <p:grpSpPr bwMode="auto">
          <a:xfrm>
            <a:off x="2209800" y="2514600"/>
            <a:ext cx="4572000" cy="495300"/>
            <a:chOff x="792" y="4183"/>
            <a:chExt cx="2880" cy="312"/>
          </a:xfrm>
        </p:grpSpPr>
        <p:sp>
          <p:nvSpPr>
            <p:cNvPr id="33847" name="Rectangle 4"/>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33848" name="Rectangle 5"/>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49" name="Line 6"/>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33850" name="Rectangle 7"/>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33851" name="Rectangle 8"/>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52" name="Line 9"/>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IN"/>
            </a:p>
          </p:txBody>
        </p:sp>
        <p:sp>
          <p:nvSpPr>
            <p:cNvPr id="33853" name="Rectangle 10"/>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33854" name="Rectangle 11"/>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55" name="Line 12"/>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IN"/>
            </a:p>
          </p:txBody>
        </p:sp>
        <p:sp>
          <p:nvSpPr>
            <p:cNvPr id="33856" name="Rectangle 13"/>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33857" name="Rectangle 14"/>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58" name="Line 15"/>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IN"/>
            </a:p>
          </p:txBody>
        </p:sp>
        <p:sp>
          <p:nvSpPr>
            <p:cNvPr id="33859" name="Rectangle 16"/>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33860" name="Rectangle 17"/>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61" name="Line 18"/>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33862" name="Rectangle 19"/>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33863" name="Rectangle 20"/>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64" name="Line 21"/>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IN"/>
            </a:p>
          </p:txBody>
        </p:sp>
        <p:sp>
          <p:nvSpPr>
            <p:cNvPr id="33865" name="Rectangle 22"/>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33866" name="Rectangle 23"/>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3867" name="Line 24"/>
            <p:cNvSpPr>
              <a:spLocks noChangeShapeType="1"/>
            </p:cNvSpPr>
            <p:nvPr/>
          </p:nvSpPr>
          <p:spPr bwMode="auto">
            <a:xfrm>
              <a:off x="3600" y="4279"/>
              <a:ext cx="0" cy="216"/>
            </a:xfrm>
            <a:prstGeom prst="line">
              <a:avLst/>
            </a:prstGeom>
            <a:noFill/>
            <a:ln w="9525">
              <a:solidFill>
                <a:schemeClr val="tx1"/>
              </a:solidFill>
              <a:round/>
              <a:headEnd/>
              <a:tailEnd/>
            </a:ln>
          </p:spPr>
          <p:txBody>
            <a:bodyPr/>
            <a:lstStyle/>
            <a:p>
              <a:endParaRPr lang="en-IN"/>
            </a:p>
          </p:txBody>
        </p:sp>
        <p:sp>
          <p:nvSpPr>
            <p:cNvPr id="33868" name="Line 25"/>
            <p:cNvSpPr>
              <a:spLocks noChangeShapeType="1"/>
            </p:cNvSpPr>
            <p:nvPr/>
          </p:nvSpPr>
          <p:spPr bwMode="auto">
            <a:xfrm flipH="1">
              <a:off x="1008" y="4495"/>
              <a:ext cx="2592" cy="0"/>
            </a:xfrm>
            <a:prstGeom prst="line">
              <a:avLst/>
            </a:prstGeom>
            <a:noFill/>
            <a:ln w="9525">
              <a:solidFill>
                <a:schemeClr val="tx1"/>
              </a:solidFill>
              <a:round/>
              <a:headEnd/>
              <a:tailEnd/>
            </a:ln>
          </p:spPr>
          <p:txBody>
            <a:bodyPr/>
            <a:lstStyle/>
            <a:p>
              <a:endParaRPr lang="en-IN"/>
            </a:p>
          </p:txBody>
        </p:sp>
        <p:sp>
          <p:nvSpPr>
            <p:cNvPr id="33869" name="Line 26"/>
            <p:cNvSpPr>
              <a:spLocks noChangeShapeType="1"/>
            </p:cNvSpPr>
            <p:nvPr/>
          </p:nvSpPr>
          <p:spPr bwMode="auto">
            <a:xfrm flipV="1">
              <a:off x="1008" y="4279"/>
              <a:ext cx="0" cy="216"/>
            </a:xfrm>
            <a:prstGeom prst="line">
              <a:avLst/>
            </a:prstGeom>
            <a:noFill/>
            <a:ln w="9525">
              <a:solidFill>
                <a:schemeClr val="tx1"/>
              </a:solidFill>
              <a:round/>
              <a:headEnd/>
              <a:tailEnd type="triangle" w="med" len="med"/>
            </a:ln>
          </p:spPr>
          <p:txBody>
            <a:bodyPr/>
            <a:lstStyle/>
            <a:p>
              <a:endParaRPr lang="en-IN"/>
            </a:p>
          </p:txBody>
        </p:sp>
      </p:grpSp>
      <p:sp>
        <p:nvSpPr>
          <p:cNvPr id="33796" name="Rectangle 27"/>
          <p:cNvSpPr>
            <a:spLocks noChangeArrowheads="1"/>
          </p:cNvSpPr>
          <p:nvPr/>
        </p:nvSpPr>
        <p:spPr bwMode="auto">
          <a:xfrm>
            <a:off x="1981200" y="2849563"/>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r>
              <a:rPr lang="en-US" sz="1000">
                <a:solidFill>
                  <a:srgbClr val="FFCC99"/>
                </a:solidFill>
                <a:latin typeface="Verdana" pitchFamily="34" charset="0"/>
              </a:rPr>
              <a:t>, </a:t>
            </a:r>
            <a:r>
              <a:rPr lang="en-US" sz="1000">
                <a:latin typeface="Verdana" pitchFamily="34" charset="0"/>
              </a:rPr>
              <a:t>PREPTR, PTR</a:t>
            </a:r>
            <a:endParaRPr lang="en-US">
              <a:latin typeface="Verdana" pitchFamily="34" charset="0"/>
            </a:endParaRPr>
          </a:p>
        </p:txBody>
      </p:sp>
      <p:sp>
        <p:nvSpPr>
          <p:cNvPr id="33797" name="Line 28"/>
          <p:cNvSpPr>
            <a:spLocks noChangeShapeType="1"/>
          </p:cNvSpPr>
          <p:nvPr/>
        </p:nvSpPr>
        <p:spPr bwMode="auto">
          <a:xfrm>
            <a:off x="1981200" y="3276600"/>
            <a:ext cx="5029200" cy="0"/>
          </a:xfrm>
          <a:prstGeom prst="line">
            <a:avLst/>
          </a:prstGeom>
          <a:noFill/>
          <a:ln w="9525">
            <a:solidFill>
              <a:schemeClr val="tx1"/>
            </a:solidFill>
            <a:prstDash val="dash"/>
            <a:round/>
            <a:headEnd/>
            <a:tailEnd/>
          </a:ln>
          <a:effectLst/>
        </p:spPr>
        <p:txBody>
          <a:bodyPr/>
          <a:lstStyle/>
          <a:p>
            <a:endParaRPr lang="en-IN"/>
          </a:p>
        </p:txBody>
      </p:sp>
      <p:grpSp>
        <p:nvGrpSpPr>
          <p:cNvPr id="3" name="Group 29"/>
          <p:cNvGrpSpPr>
            <a:grpSpLocks/>
          </p:cNvGrpSpPr>
          <p:nvPr/>
        </p:nvGrpSpPr>
        <p:grpSpPr bwMode="auto">
          <a:xfrm>
            <a:off x="2057400" y="3505200"/>
            <a:ext cx="4572000" cy="495300"/>
            <a:chOff x="792" y="4183"/>
            <a:chExt cx="2880" cy="312"/>
          </a:xfrm>
        </p:grpSpPr>
        <p:sp>
          <p:nvSpPr>
            <p:cNvPr id="33824" name="Rectangle 30"/>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33825" name="Rectangle 31"/>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26" name="Line 32"/>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33827" name="Rectangle 33"/>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33828" name="Rectangle 34"/>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29" name="Line 35"/>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IN"/>
            </a:p>
          </p:txBody>
        </p:sp>
        <p:sp>
          <p:nvSpPr>
            <p:cNvPr id="33830" name="Rectangle 36"/>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33831" name="Rectangle 37"/>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32" name="Line 38"/>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IN"/>
            </a:p>
          </p:txBody>
        </p:sp>
        <p:sp>
          <p:nvSpPr>
            <p:cNvPr id="33833" name="Rectangle 39"/>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33834" name="Rectangle 40"/>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35" name="Line 41"/>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IN"/>
            </a:p>
          </p:txBody>
        </p:sp>
        <p:sp>
          <p:nvSpPr>
            <p:cNvPr id="33836" name="Rectangle 42"/>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33837" name="Rectangle 43"/>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38" name="Line 44"/>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33839" name="Rectangle 45"/>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33840" name="Rectangle 46"/>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41" name="Line 47"/>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IN"/>
            </a:p>
          </p:txBody>
        </p:sp>
        <p:sp>
          <p:nvSpPr>
            <p:cNvPr id="33842" name="Rectangle 48"/>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33843" name="Rectangle 49"/>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3844" name="Line 50"/>
            <p:cNvSpPr>
              <a:spLocks noChangeShapeType="1"/>
            </p:cNvSpPr>
            <p:nvPr/>
          </p:nvSpPr>
          <p:spPr bwMode="auto">
            <a:xfrm>
              <a:off x="3600" y="4279"/>
              <a:ext cx="0" cy="216"/>
            </a:xfrm>
            <a:prstGeom prst="line">
              <a:avLst/>
            </a:prstGeom>
            <a:noFill/>
            <a:ln w="9525">
              <a:solidFill>
                <a:schemeClr val="tx1"/>
              </a:solidFill>
              <a:round/>
              <a:headEnd/>
              <a:tailEnd/>
            </a:ln>
          </p:spPr>
          <p:txBody>
            <a:bodyPr/>
            <a:lstStyle/>
            <a:p>
              <a:endParaRPr lang="en-IN"/>
            </a:p>
          </p:txBody>
        </p:sp>
        <p:sp>
          <p:nvSpPr>
            <p:cNvPr id="33845" name="Line 51"/>
            <p:cNvSpPr>
              <a:spLocks noChangeShapeType="1"/>
            </p:cNvSpPr>
            <p:nvPr/>
          </p:nvSpPr>
          <p:spPr bwMode="auto">
            <a:xfrm flipH="1">
              <a:off x="1008" y="4495"/>
              <a:ext cx="2592" cy="0"/>
            </a:xfrm>
            <a:prstGeom prst="line">
              <a:avLst/>
            </a:prstGeom>
            <a:noFill/>
            <a:ln w="9525">
              <a:solidFill>
                <a:schemeClr val="tx1"/>
              </a:solidFill>
              <a:round/>
              <a:headEnd/>
              <a:tailEnd/>
            </a:ln>
          </p:spPr>
          <p:txBody>
            <a:bodyPr/>
            <a:lstStyle/>
            <a:p>
              <a:endParaRPr lang="en-IN"/>
            </a:p>
          </p:txBody>
        </p:sp>
        <p:sp>
          <p:nvSpPr>
            <p:cNvPr id="33846" name="Line 52"/>
            <p:cNvSpPr>
              <a:spLocks noChangeShapeType="1"/>
            </p:cNvSpPr>
            <p:nvPr/>
          </p:nvSpPr>
          <p:spPr bwMode="auto">
            <a:xfrm flipV="1">
              <a:off x="1008" y="4279"/>
              <a:ext cx="0" cy="216"/>
            </a:xfrm>
            <a:prstGeom prst="line">
              <a:avLst/>
            </a:prstGeom>
            <a:noFill/>
            <a:ln w="9525">
              <a:solidFill>
                <a:schemeClr val="tx1"/>
              </a:solidFill>
              <a:round/>
              <a:headEnd/>
              <a:tailEnd type="triangle" w="med" len="med"/>
            </a:ln>
          </p:spPr>
          <p:txBody>
            <a:bodyPr/>
            <a:lstStyle/>
            <a:p>
              <a:endParaRPr lang="en-IN"/>
            </a:p>
          </p:txBody>
        </p:sp>
      </p:grpSp>
      <p:sp>
        <p:nvSpPr>
          <p:cNvPr id="33799" name="Rectangle 53"/>
          <p:cNvSpPr>
            <a:spLocks noChangeArrowheads="1"/>
          </p:cNvSpPr>
          <p:nvPr/>
        </p:nvSpPr>
        <p:spPr bwMode="auto">
          <a:xfrm>
            <a:off x="1905000" y="3886200"/>
            <a:ext cx="603250" cy="244475"/>
          </a:xfrm>
          <a:prstGeom prst="rect">
            <a:avLst/>
          </a:prstGeom>
          <a:noFill/>
          <a:ln w="9525">
            <a:solidFill>
              <a:schemeClr val="tx1"/>
            </a:solidFill>
            <a:miter lim="800000"/>
            <a:headEnd/>
            <a:tailEnd/>
          </a:ln>
          <a:effectLst/>
        </p:spPr>
        <p:txBody>
          <a:bodyPr wrap="none" anchor="ctr">
            <a:spAutoFit/>
          </a:bodyPr>
          <a:lstStyle/>
          <a:p>
            <a:r>
              <a:rPr lang="en-US" sz="1000">
                <a:latin typeface="Verdana" pitchFamily="34" charset="0"/>
              </a:rPr>
              <a:t>START</a:t>
            </a:r>
            <a:endParaRPr lang="en-US">
              <a:latin typeface="Verdana" pitchFamily="34" charset="0"/>
            </a:endParaRPr>
          </a:p>
        </p:txBody>
      </p:sp>
      <p:sp>
        <p:nvSpPr>
          <p:cNvPr id="33800" name="Rectangle 54"/>
          <p:cNvSpPr>
            <a:spLocks noChangeArrowheads="1"/>
          </p:cNvSpPr>
          <p:nvPr/>
        </p:nvSpPr>
        <p:spPr bwMode="auto">
          <a:xfrm>
            <a:off x="6172200" y="3810000"/>
            <a:ext cx="471488" cy="244475"/>
          </a:xfrm>
          <a:prstGeom prst="rect">
            <a:avLst/>
          </a:prstGeom>
          <a:noFill/>
          <a:ln w="9525">
            <a:solidFill>
              <a:schemeClr val="tx1"/>
            </a:solidFill>
            <a:miter lim="800000"/>
            <a:headEnd/>
            <a:tailEnd/>
          </a:ln>
          <a:effectLst/>
        </p:spPr>
        <p:txBody>
          <a:bodyPr wrap="none" anchor="ctr">
            <a:spAutoFit/>
          </a:bodyPr>
          <a:lstStyle/>
          <a:p>
            <a:r>
              <a:rPr lang="en-US" sz="1000">
                <a:latin typeface="Verdana" pitchFamily="34" charset="0"/>
              </a:rPr>
              <a:t> PTR</a:t>
            </a:r>
            <a:endParaRPr lang="en-US">
              <a:latin typeface="Verdana" pitchFamily="34" charset="0"/>
            </a:endParaRPr>
          </a:p>
        </p:txBody>
      </p:sp>
      <p:sp>
        <p:nvSpPr>
          <p:cNvPr id="33801" name="Rectangle 55"/>
          <p:cNvSpPr>
            <a:spLocks noChangeArrowheads="1"/>
          </p:cNvSpPr>
          <p:nvPr/>
        </p:nvSpPr>
        <p:spPr bwMode="auto">
          <a:xfrm>
            <a:off x="5410200" y="3733800"/>
            <a:ext cx="717550" cy="244475"/>
          </a:xfrm>
          <a:prstGeom prst="rect">
            <a:avLst/>
          </a:prstGeom>
          <a:noFill/>
          <a:ln w="9525">
            <a:solidFill>
              <a:schemeClr val="tx1"/>
            </a:solidFill>
            <a:miter lim="800000"/>
            <a:headEnd/>
            <a:tailEnd/>
          </a:ln>
          <a:effectLst/>
        </p:spPr>
        <p:txBody>
          <a:bodyPr wrap="none" anchor="ctr">
            <a:spAutoFit/>
          </a:bodyPr>
          <a:lstStyle/>
          <a:p>
            <a:r>
              <a:rPr lang="en-US" sz="1000">
                <a:latin typeface="Verdana" pitchFamily="34" charset="0"/>
              </a:rPr>
              <a:t> PREPTR</a:t>
            </a:r>
            <a:endParaRPr lang="en-US">
              <a:latin typeface="Verdana" pitchFamily="34" charset="0"/>
            </a:endParaRPr>
          </a:p>
        </p:txBody>
      </p:sp>
      <p:grpSp>
        <p:nvGrpSpPr>
          <p:cNvPr id="4" name="Group 56"/>
          <p:cNvGrpSpPr>
            <a:grpSpLocks/>
          </p:cNvGrpSpPr>
          <p:nvPr/>
        </p:nvGrpSpPr>
        <p:grpSpPr bwMode="auto">
          <a:xfrm>
            <a:off x="2133600" y="4419600"/>
            <a:ext cx="3886200" cy="354013"/>
            <a:chOff x="792" y="3766"/>
            <a:chExt cx="2448" cy="223"/>
          </a:xfrm>
        </p:grpSpPr>
        <p:sp>
          <p:nvSpPr>
            <p:cNvPr id="33804" name="Rectangle 57"/>
            <p:cNvSpPr>
              <a:spLocks noChangeArrowheads="1"/>
            </p:cNvSpPr>
            <p:nvPr/>
          </p:nvSpPr>
          <p:spPr bwMode="auto">
            <a:xfrm>
              <a:off x="792" y="376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33805" name="Rectangle 58"/>
            <p:cNvSpPr>
              <a:spLocks noChangeArrowheads="1"/>
            </p:cNvSpPr>
            <p:nvPr/>
          </p:nvSpPr>
          <p:spPr bwMode="auto">
            <a:xfrm>
              <a:off x="936" y="376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06" name="Line 59"/>
            <p:cNvSpPr>
              <a:spLocks noChangeShapeType="1"/>
            </p:cNvSpPr>
            <p:nvPr/>
          </p:nvSpPr>
          <p:spPr bwMode="auto">
            <a:xfrm>
              <a:off x="1008" y="3838"/>
              <a:ext cx="216" cy="0"/>
            </a:xfrm>
            <a:prstGeom prst="line">
              <a:avLst/>
            </a:prstGeom>
            <a:noFill/>
            <a:ln w="9525">
              <a:solidFill>
                <a:schemeClr val="tx1"/>
              </a:solidFill>
              <a:round/>
              <a:headEnd/>
              <a:tailEnd type="triangle" w="med" len="med"/>
            </a:ln>
          </p:spPr>
          <p:txBody>
            <a:bodyPr/>
            <a:lstStyle/>
            <a:p>
              <a:endParaRPr lang="en-IN"/>
            </a:p>
          </p:txBody>
        </p:sp>
        <p:sp>
          <p:nvSpPr>
            <p:cNvPr id="33807" name="Rectangle 60"/>
            <p:cNvSpPr>
              <a:spLocks noChangeArrowheads="1"/>
            </p:cNvSpPr>
            <p:nvPr/>
          </p:nvSpPr>
          <p:spPr bwMode="auto">
            <a:xfrm>
              <a:off x="1224" y="376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33808" name="Rectangle 61"/>
            <p:cNvSpPr>
              <a:spLocks noChangeArrowheads="1"/>
            </p:cNvSpPr>
            <p:nvPr/>
          </p:nvSpPr>
          <p:spPr bwMode="auto">
            <a:xfrm>
              <a:off x="1368" y="376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09" name="Line 62"/>
            <p:cNvSpPr>
              <a:spLocks noChangeShapeType="1"/>
            </p:cNvSpPr>
            <p:nvPr/>
          </p:nvSpPr>
          <p:spPr bwMode="auto">
            <a:xfrm>
              <a:off x="1440" y="3838"/>
              <a:ext cx="216" cy="0"/>
            </a:xfrm>
            <a:prstGeom prst="line">
              <a:avLst/>
            </a:prstGeom>
            <a:noFill/>
            <a:ln w="9525">
              <a:solidFill>
                <a:schemeClr val="tx1"/>
              </a:solidFill>
              <a:round/>
              <a:headEnd/>
              <a:tailEnd type="triangle" w="med" len="med"/>
            </a:ln>
          </p:spPr>
          <p:txBody>
            <a:bodyPr/>
            <a:lstStyle/>
            <a:p>
              <a:endParaRPr lang="en-IN"/>
            </a:p>
          </p:txBody>
        </p:sp>
        <p:sp>
          <p:nvSpPr>
            <p:cNvPr id="33810" name="Rectangle 63"/>
            <p:cNvSpPr>
              <a:spLocks noChangeArrowheads="1"/>
            </p:cNvSpPr>
            <p:nvPr/>
          </p:nvSpPr>
          <p:spPr bwMode="auto">
            <a:xfrm>
              <a:off x="1656" y="376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33811" name="Rectangle 64"/>
            <p:cNvSpPr>
              <a:spLocks noChangeArrowheads="1"/>
            </p:cNvSpPr>
            <p:nvPr/>
          </p:nvSpPr>
          <p:spPr bwMode="auto">
            <a:xfrm>
              <a:off x="1800" y="376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12" name="Line 65"/>
            <p:cNvSpPr>
              <a:spLocks noChangeShapeType="1"/>
            </p:cNvSpPr>
            <p:nvPr/>
          </p:nvSpPr>
          <p:spPr bwMode="auto">
            <a:xfrm>
              <a:off x="1872" y="3838"/>
              <a:ext cx="216" cy="0"/>
            </a:xfrm>
            <a:prstGeom prst="line">
              <a:avLst/>
            </a:prstGeom>
            <a:noFill/>
            <a:ln w="9525">
              <a:solidFill>
                <a:schemeClr val="tx1"/>
              </a:solidFill>
              <a:round/>
              <a:headEnd/>
              <a:tailEnd type="triangle" w="med" len="med"/>
            </a:ln>
          </p:spPr>
          <p:txBody>
            <a:bodyPr/>
            <a:lstStyle/>
            <a:p>
              <a:endParaRPr lang="en-IN"/>
            </a:p>
          </p:txBody>
        </p:sp>
        <p:sp>
          <p:nvSpPr>
            <p:cNvPr id="33813" name="Rectangle 66"/>
            <p:cNvSpPr>
              <a:spLocks noChangeArrowheads="1"/>
            </p:cNvSpPr>
            <p:nvPr/>
          </p:nvSpPr>
          <p:spPr bwMode="auto">
            <a:xfrm>
              <a:off x="2088" y="376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33814" name="Rectangle 67"/>
            <p:cNvSpPr>
              <a:spLocks noChangeArrowheads="1"/>
            </p:cNvSpPr>
            <p:nvPr/>
          </p:nvSpPr>
          <p:spPr bwMode="auto">
            <a:xfrm>
              <a:off x="2232" y="376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15" name="Line 68"/>
            <p:cNvSpPr>
              <a:spLocks noChangeShapeType="1"/>
            </p:cNvSpPr>
            <p:nvPr/>
          </p:nvSpPr>
          <p:spPr bwMode="auto">
            <a:xfrm>
              <a:off x="2304" y="3838"/>
              <a:ext cx="216" cy="0"/>
            </a:xfrm>
            <a:prstGeom prst="line">
              <a:avLst/>
            </a:prstGeom>
            <a:noFill/>
            <a:ln w="9525">
              <a:solidFill>
                <a:schemeClr val="tx1"/>
              </a:solidFill>
              <a:round/>
              <a:headEnd/>
              <a:tailEnd type="triangle" w="med" len="med"/>
            </a:ln>
          </p:spPr>
          <p:txBody>
            <a:bodyPr/>
            <a:lstStyle/>
            <a:p>
              <a:endParaRPr lang="en-IN"/>
            </a:p>
          </p:txBody>
        </p:sp>
        <p:sp>
          <p:nvSpPr>
            <p:cNvPr id="33816" name="Rectangle 69"/>
            <p:cNvSpPr>
              <a:spLocks noChangeArrowheads="1"/>
            </p:cNvSpPr>
            <p:nvPr/>
          </p:nvSpPr>
          <p:spPr bwMode="auto">
            <a:xfrm>
              <a:off x="2520" y="376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33817" name="Rectangle 70"/>
            <p:cNvSpPr>
              <a:spLocks noChangeArrowheads="1"/>
            </p:cNvSpPr>
            <p:nvPr/>
          </p:nvSpPr>
          <p:spPr bwMode="auto">
            <a:xfrm>
              <a:off x="2664" y="376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3818" name="Line 71"/>
            <p:cNvSpPr>
              <a:spLocks noChangeShapeType="1"/>
            </p:cNvSpPr>
            <p:nvPr/>
          </p:nvSpPr>
          <p:spPr bwMode="auto">
            <a:xfrm>
              <a:off x="2736" y="3838"/>
              <a:ext cx="216" cy="0"/>
            </a:xfrm>
            <a:prstGeom prst="line">
              <a:avLst/>
            </a:prstGeom>
            <a:noFill/>
            <a:ln w="9525">
              <a:solidFill>
                <a:schemeClr val="tx1"/>
              </a:solidFill>
              <a:round/>
              <a:headEnd/>
              <a:tailEnd type="triangle" w="med" len="med"/>
            </a:ln>
          </p:spPr>
          <p:txBody>
            <a:bodyPr/>
            <a:lstStyle/>
            <a:p>
              <a:endParaRPr lang="en-IN"/>
            </a:p>
          </p:txBody>
        </p:sp>
        <p:sp>
          <p:nvSpPr>
            <p:cNvPr id="33819" name="Rectangle 72"/>
            <p:cNvSpPr>
              <a:spLocks noChangeArrowheads="1"/>
            </p:cNvSpPr>
            <p:nvPr/>
          </p:nvSpPr>
          <p:spPr bwMode="auto">
            <a:xfrm>
              <a:off x="2952" y="3766"/>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33820" name="Rectangle 73"/>
            <p:cNvSpPr>
              <a:spLocks noChangeArrowheads="1"/>
            </p:cNvSpPr>
            <p:nvPr/>
          </p:nvSpPr>
          <p:spPr bwMode="auto">
            <a:xfrm>
              <a:off x="3096" y="3766"/>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3821" name="Line 74"/>
            <p:cNvSpPr>
              <a:spLocks noChangeShapeType="1"/>
            </p:cNvSpPr>
            <p:nvPr/>
          </p:nvSpPr>
          <p:spPr bwMode="auto">
            <a:xfrm>
              <a:off x="3168" y="3821"/>
              <a:ext cx="0" cy="168"/>
            </a:xfrm>
            <a:prstGeom prst="line">
              <a:avLst/>
            </a:prstGeom>
            <a:noFill/>
            <a:ln w="9525">
              <a:solidFill>
                <a:schemeClr val="tx1"/>
              </a:solidFill>
              <a:round/>
              <a:headEnd/>
              <a:tailEnd/>
            </a:ln>
          </p:spPr>
          <p:txBody>
            <a:bodyPr/>
            <a:lstStyle/>
            <a:p>
              <a:endParaRPr lang="en-IN"/>
            </a:p>
          </p:txBody>
        </p:sp>
        <p:sp>
          <p:nvSpPr>
            <p:cNvPr id="33822" name="Line 75"/>
            <p:cNvSpPr>
              <a:spLocks noChangeShapeType="1"/>
            </p:cNvSpPr>
            <p:nvPr/>
          </p:nvSpPr>
          <p:spPr bwMode="auto">
            <a:xfrm flipH="1">
              <a:off x="1008" y="3989"/>
              <a:ext cx="2160" cy="0"/>
            </a:xfrm>
            <a:prstGeom prst="line">
              <a:avLst/>
            </a:prstGeom>
            <a:noFill/>
            <a:ln w="9525">
              <a:solidFill>
                <a:schemeClr val="tx1"/>
              </a:solidFill>
              <a:round/>
              <a:headEnd/>
              <a:tailEnd/>
            </a:ln>
          </p:spPr>
          <p:txBody>
            <a:bodyPr/>
            <a:lstStyle/>
            <a:p>
              <a:endParaRPr lang="en-IN"/>
            </a:p>
          </p:txBody>
        </p:sp>
        <p:sp>
          <p:nvSpPr>
            <p:cNvPr id="33823" name="Line 76"/>
            <p:cNvSpPr>
              <a:spLocks noChangeShapeType="1"/>
            </p:cNvSpPr>
            <p:nvPr/>
          </p:nvSpPr>
          <p:spPr bwMode="auto">
            <a:xfrm flipV="1">
              <a:off x="1008" y="3821"/>
              <a:ext cx="0" cy="168"/>
            </a:xfrm>
            <a:prstGeom prst="line">
              <a:avLst/>
            </a:prstGeom>
            <a:noFill/>
            <a:ln w="9525">
              <a:solidFill>
                <a:schemeClr val="tx1"/>
              </a:solidFill>
              <a:round/>
              <a:headEnd/>
              <a:tailEnd type="triangle" w="med" len="med"/>
            </a:ln>
          </p:spPr>
          <p:txBody>
            <a:bodyPr/>
            <a:lstStyle/>
            <a:p>
              <a:endParaRPr lang="en-IN"/>
            </a:p>
          </p:txBody>
        </p:sp>
      </p:grpSp>
      <p:sp>
        <p:nvSpPr>
          <p:cNvPr id="33803" name="Rectangle 77"/>
          <p:cNvSpPr>
            <a:spLocks noChangeArrowheads="1"/>
          </p:cNvSpPr>
          <p:nvPr/>
        </p:nvSpPr>
        <p:spPr bwMode="auto">
          <a:xfrm>
            <a:off x="1905000" y="4724400"/>
            <a:ext cx="603250" cy="244475"/>
          </a:xfrm>
          <a:prstGeom prst="rect">
            <a:avLst/>
          </a:prstGeom>
          <a:noFill/>
          <a:ln w="9525">
            <a:solidFill>
              <a:schemeClr val="tx1"/>
            </a:solidFill>
            <a:miter lim="800000"/>
            <a:headEnd/>
            <a:tailEnd/>
          </a:ln>
          <a:effectLst/>
        </p:spPr>
        <p:txBody>
          <a:bodyPr wrap="none" anchor="ctr">
            <a:spAutoFit/>
          </a:bodyPr>
          <a:lstStyle/>
          <a:p>
            <a:r>
              <a:rPr lang="en-US" sz="1000">
                <a:latin typeface="Verdana" pitchFamily="34" charset="0"/>
              </a:rPr>
              <a:t>START</a:t>
            </a:r>
            <a:endParaRPr lang="en-US">
              <a:latin typeface="Verdan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Linked List</a:t>
            </a:r>
          </a:p>
        </p:txBody>
      </p:sp>
      <p:sp>
        <p:nvSpPr>
          <p:cNvPr id="34819" name="AutoShape 2"/>
          <p:cNvSpPr>
            <a:spLocks noChangeArrowheads="1"/>
          </p:cNvSpPr>
          <p:nvPr/>
        </p:nvSpPr>
        <p:spPr bwMode="auto">
          <a:xfrm>
            <a:off x="685800" y="1828800"/>
            <a:ext cx="7924800" cy="3810000"/>
          </a:xfrm>
          <a:prstGeom prst="bevel">
            <a:avLst>
              <a:gd name="adj" fmla="val 12500"/>
            </a:avLst>
          </a:prstGeom>
          <a:solidFill>
            <a:srgbClr val="CC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eaLnBrk="0" hangingPunct="0">
              <a:defRPr/>
            </a:pPr>
            <a:r>
              <a:rPr lang="en-US" sz="1200">
                <a:latin typeface="+mn-lt"/>
              </a:rPr>
              <a:t>Algorithm to delete the node after a given node from the circular linked list</a:t>
            </a:r>
          </a:p>
          <a:p>
            <a:pPr eaLnBrk="0" hangingPunct="0">
              <a:defRPr/>
            </a:pPr>
            <a:endParaRPr lang="en-US" sz="1200">
              <a:latin typeface="+mn-lt"/>
            </a:endParaRPr>
          </a:p>
          <a:p>
            <a:pPr eaLnBrk="0" hangingPunct="0">
              <a:defRPr/>
            </a:pPr>
            <a:r>
              <a:rPr lang="en-US" sz="1200">
                <a:latin typeface="+mn-lt"/>
              </a:rPr>
              <a:t>Step 1: IF START = NULL, then</a:t>
            </a:r>
          </a:p>
          <a:p>
            <a:pPr eaLnBrk="0" hangingPunct="0">
              <a:defRPr/>
            </a:pPr>
            <a:r>
              <a:rPr lang="en-US" sz="1200">
                <a:latin typeface="+mn-lt"/>
              </a:rPr>
              <a:t>		Write UNDERFLOW</a:t>
            </a:r>
          </a:p>
          <a:p>
            <a:pPr eaLnBrk="0" hangingPunct="0">
              <a:defRPr/>
            </a:pPr>
            <a:r>
              <a:rPr lang="en-US" sz="1200">
                <a:latin typeface="+mn-lt"/>
              </a:rPr>
              <a:t>		Go to Step 9</a:t>
            </a:r>
          </a:p>
          <a:p>
            <a:pPr eaLnBrk="0" hangingPunct="0">
              <a:defRPr/>
            </a:pPr>
            <a:r>
              <a:rPr lang="en-US" sz="1200">
                <a:latin typeface="+mn-lt"/>
              </a:rPr>
              <a:t>	[END OF IF]</a:t>
            </a:r>
          </a:p>
          <a:p>
            <a:pPr eaLnBrk="0" hangingPunct="0">
              <a:defRPr/>
            </a:pPr>
            <a:r>
              <a:rPr lang="en-US" sz="1200">
                <a:latin typeface="+mn-lt"/>
              </a:rPr>
              <a:t>Step 2: SET PTR = START</a:t>
            </a:r>
          </a:p>
          <a:p>
            <a:pPr eaLnBrk="0" hangingPunct="0">
              <a:defRPr/>
            </a:pPr>
            <a:r>
              <a:rPr lang="en-US" sz="1200">
                <a:latin typeface="+mn-lt"/>
              </a:rPr>
              <a:t>Step 3: SET PREPTR = PTR</a:t>
            </a:r>
          </a:p>
          <a:p>
            <a:pPr eaLnBrk="0" hangingPunct="0">
              <a:defRPr/>
            </a:pPr>
            <a:r>
              <a:rPr lang="en-US" sz="1200">
                <a:latin typeface="+mn-lt"/>
              </a:rPr>
              <a:t>Step 4: Repeat Step 5 and 6 while PREPTR-&gt;DATA != NUM</a:t>
            </a:r>
          </a:p>
          <a:p>
            <a:pPr eaLnBrk="0" hangingPunct="0">
              <a:defRPr/>
            </a:pPr>
            <a:r>
              <a:rPr lang="en-US" sz="1200">
                <a:latin typeface="+mn-lt"/>
              </a:rPr>
              <a:t>Step 5: 		SET PREPTR = PTR</a:t>
            </a:r>
          </a:p>
          <a:p>
            <a:pPr eaLnBrk="0" hangingPunct="0">
              <a:defRPr/>
            </a:pPr>
            <a:r>
              <a:rPr lang="en-US" sz="1200">
                <a:latin typeface="+mn-lt"/>
              </a:rPr>
              <a:t>Step 6: 		SET PTR = PTR-&gt;NEXT</a:t>
            </a:r>
          </a:p>
          <a:p>
            <a:pPr eaLnBrk="0" hangingPunct="0">
              <a:defRPr/>
            </a:pPr>
            <a:r>
              <a:rPr lang="en-US" sz="1200">
                <a:latin typeface="+mn-lt"/>
              </a:rPr>
              <a:t>	[END OF LOOP]</a:t>
            </a:r>
          </a:p>
          <a:p>
            <a:pPr eaLnBrk="0" hangingPunct="0">
              <a:defRPr/>
            </a:pPr>
            <a:r>
              <a:rPr lang="en-US" sz="1200">
                <a:latin typeface="+mn-lt"/>
              </a:rPr>
              <a:t>Step 7: SET PREPTR-&gt;NEXT = PTR-&gt;NEXT</a:t>
            </a:r>
          </a:p>
          <a:p>
            <a:pPr eaLnBrk="0" hangingPunct="0">
              <a:defRPr/>
            </a:pPr>
            <a:r>
              <a:rPr lang="en-US" sz="1200">
                <a:latin typeface="+mn-lt"/>
              </a:rPr>
              <a:t>Step 8: FREE PTR</a:t>
            </a:r>
          </a:p>
          <a:p>
            <a:pPr eaLnBrk="0" hangingPunct="0">
              <a:defRPr/>
            </a:pPr>
            <a:r>
              <a:rPr lang="en-US" sz="1200">
                <a:latin typeface="+mn-lt"/>
              </a:rPr>
              <a:t>Step 9: EXIT</a:t>
            </a:r>
          </a:p>
          <a:p>
            <a:pPr eaLnBrk="0" hangingPunct="0">
              <a:defRPr/>
            </a:pPr>
            <a:endParaRPr lang="en-US" sz="120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Linked List</a:t>
            </a:r>
          </a:p>
        </p:txBody>
      </p:sp>
      <p:grpSp>
        <p:nvGrpSpPr>
          <p:cNvPr id="2" name="Group 3"/>
          <p:cNvGrpSpPr>
            <a:grpSpLocks/>
          </p:cNvGrpSpPr>
          <p:nvPr/>
        </p:nvGrpSpPr>
        <p:grpSpPr bwMode="auto">
          <a:xfrm>
            <a:off x="1981200" y="2362200"/>
            <a:ext cx="4572000" cy="495300"/>
            <a:chOff x="792" y="4183"/>
            <a:chExt cx="2880" cy="312"/>
          </a:xfrm>
        </p:grpSpPr>
        <p:sp>
          <p:nvSpPr>
            <p:cNvPr id="35895" name="Rectangle 4"/>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35896" name="Rectangle 5"/>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897" name="Line 6"/>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35898" name="Rectangle 7"/>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35899" name="Rectangle 8"/>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900" name="Line 9"/>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IN"/>
            </a:p>
          </p:txBody>
        </p:sp>
        <p:sp>
          <p:nvSpPr>
            <p:cNvPr id="35901" name="Rectangle 10"/>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35902" name="Rectangle 11"/>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903" name="Line 12"/>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IN"/>
            </a:p>
          </p:txBody>
        </p:sp>
        <p:sp>
          <p:nvSpPr>
            <p:cNvPr id="35904" name="Rectangle 13"/>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35905" name="Rectangle 14"/>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906" name="Line 15"/>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IN"/>
            </a:p>
          </p:txBody>
        </p:sp>
        <p:sp>
          <p:nvSpPr>
            <p:cNvPr id="35907" name="Rectangle 16"/>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35908" name="Rectangle 17"/>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909" name="Line 18"/>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35910" name="Rectangle 19"/>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35911" name="Rectangle 20"/>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912" name="Line 21"/>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IN"/>
            </a:p>
          </p:txBody>
        </p:sp>
        <p:sp>
          <p:nvSpPr>
            <p:cNvPr id="35913" name="Rectangle 22"/>
            <p:cNvSpPr>
              <a:spLocks noChangeArrowheads="1"/>
            </p:cNvSpPr>
            <p:nvPr/>
          </p:nvSpPr>
          <p:spPr bwMode="auto">
            <a:xfrm>
              <a:off x="338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35914" name="Rectangle 23"/>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5915" name="Line 24"/>
            <p:cNvSpPr>
              <a:spLocks noChangeShapeType="1"/>
            </p:cNvSpPr>
            <p:nvPr/>
          </p:nvSpPr>
          <p:spPr bwMode="auto">
            <a:xfrm>
              <a:off x="3600" y="4279"/>
              <a:ext cx="0" cy="216"/>
            </a:xfrm>
            <a:prstGeom prst="line">
              <a:avLst/>
            </a:prstGeom>
            <a:noFill/>
            <a:ln w="9525">
              <a:solidFill>
                <a:schemeClr val="tx1"/>
              </a:solidFill>
              <a:round/>
              <a:headEnd/>
              <a:tailEnd/>
            </a:ln>
          </p:spPr>
          <p:txBody>
            <a:bodyPr/>
            <a:lstStyle/>
            <a:p>
              <a:endParaRPr lang="en-IN"/>
            </a:p>
          </p:txBody>
        </p:sp>
        <p:sp>
          <p:nvSpPr>
            <p:cNvPr id="35916" name="Line 25"/>
            <p:cNvSpPr>
              <a:spLocks noChangeShapeType="1"/>
            </p:cNvSpPr>
            <p:nvPr/>
          </p:nvSpPr>
          <p:spPr bwMode="auto">
            <a:xfrm flipH="1">
              <a:off x="1008" y="4495"/>
              <a:ext cx="2592" cy="0"/>
            </a:xfrm>
            <a:prstGeom prst="line">
              <a:avLst/>
            </a:prstGeom>
            <a:noFill/>
            <a:ln w="9525">
              <a:solidFill>
                <a:schemeClr val="tx1"/>
              </a:solidFill>
              <a:round/>
              <a:headEnd/>
              <a:tailEnd/>
            </a:ln>
          </p:spPr>
          <p:txBody>
            <a:bodyPr/>
            <a:lstStyle/>
            <a:p>
              <a:endParaRPr lang="en-IN"/>
            </a:p>
          </p:txBody>
        </p:sp>
        <p:sp>
          <p:nvSpPr>
            <p:cNvPr id="35917" name="Line 26"/>
            <p:cNvSpPr>
              <a:spLocks noChangeShapeType="1"/>
            </p:cNvSpPr>
            <p:nvPr/>
          </p:nvSpPr>
          <p:spPr bwMode="auto">
            <a:xfrm flipV="1">
              <a:off x="1008" y="4279"/>
              <a:ext cx="0" cy="216"/>
            </a:xfrm>
            <a:prstGeom prst="line">
              <a:avLst/>
            </a:prstGeom>
            <a:noFill/>
            <a:ln w="9525">
              <a:solidFill>
                <a:schemeClr val="tx1"/>
              </a:solidFill>
              <a:round/>
              <a:headEnd/>
              <a:tailEnd type="triangle" w="med" len="med"/>
            </a:ln>
          </p:spPr>
          <p:txBody>
            <a:bodyPr/>
            <a:lstStyle/>
            <a:p>
              <a:endParaRPr lang="en-IN"/>
            </a:p>
          </p:txBody>
        </p:sp>
      </p:grpSp>
      <p:sp>
        <p:nvSpPr>
          <p:cNvPr id="35844" name="Rectangle 27"/>
          <p:cNvSpPr>
            <a:spLocks noChangeArrowheads="1"/>
          </p:cNvSpPr>
          <p:nvPr/>
        </p:nvSpPr>
        <p:spPr bwMode="auto">
          <a:xfrm>
            <a:off x="1752600" y="2697163"/>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 PREPTR, PTR</a:t>
            </a:r>
            <a:endParaRPr lang="en-US">
              <a:latin typeface="Verdana" pitchFamily="34" charset="0"/>
            </a:endParaRPr>
          </a:p>
        </p:txBody>
      </p:sp>
      <p:sp>
        <p:nvSpPr>
          <p:cNvPr id="35845" name="Line 28"/>
          <p:cNvSpPr>
            <a:spLocks noChangeShapeType="1"/>
          </p:cNvSpPr>
          <p:nvPr/>
        </p:nvSpPr>
        <p:spPr bwMode="auto">
          <a:xfrm>
            <a:off x="1752600" y="3124200"/>
            <a:ext cx="5029200" cy="0"/>
          </a:xfrm>
          <a:prstGeom prst="line">
            <a:avLst/>
          </a:prstGeom>
          <a:noFill/>
          <a:ln w="9525">
            <a:solidFill>
              <a:schemeClr val="tx1"/>
            </a:solidFill>
            <a:prstDash val="dash"/>
            <a:round/>
            <a:headEnd/>
            <a:tailEnd/>
          </a:ln>
          <a:effectLst/>
        </p:spPr>
        <p:txBody>
          <a:bodyPr/>
          <a:lstStyle/>
          <a:p>
            <a:endParaRPr lang="en-IN"/>
          </a:p>
        </p:txBody>
      </p:sp>
      <p:grpSp>
        <p:nvGrpSpPr>
          <p:cNvPr id="3" name="Group 29"/>
          <p:cNvGrpSpPr>
            <a:grpSpLocks/>
          </p:cNvGrpSpPr>
          <p:nvPr/>
        </p:nvGrpSpPr>
        <p:grpSpPr bwMode="auto">
          <a:xfrm>
            <a:off x="1905000" y="3352800"/>
            <a:ext cx="4572000" cy="538163"/>
            <a:chOff x="792" y="822"/>
            <a:chExt cx="2880" cy="339"/>
          </a:xfrm>
        </p:grpSpPr>
        <p:sp>
          <p:nvSpPr>
            <p:cNvPr id="35871" name="Rectangle 30"/>
            <p:cNvSpPr>
              <a:spLocks noChangeArrowheads="1"/>
            </p:cNvSpPr>
            <p:nvPr/>
          </p:nvSpPr>
          <p:spPr bwMode="auto">
            <a:xfrm>
              <a:off x="792" y="82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35872" name="Rectangle 31"/>
            <p:cNvSpPr>
              <a:spLocks noChangeArrowheads="1"/>
            </p:cNvSpPr>
            <p:nvPr/>
          </p:nvSpPr>
          <p:spPr bwMode="auto">
            <a:xfrm>
              <a:off x="936" y="82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873" name="Line 32"/>
            <p:cNvSpPr>
              <a:spLocks noChangeShapeType="1"/>
            </p:cNvSpPr>
            <p:nvPr/>
          </p:nvSpPr>
          <p:spPr bwMode="auto">
            <a:xfrm>
              <a:off x="1008" y="894"/>
              <a:ext cx="216" cy="0"/>
            </a:xfrm>
            <a:prstGeom prst="line">
              <a:avLst/>
            </a:prstGeom>
            <a:noFill/>
            <a:ln w="9525">
              <a:solidFill>
                <a:schemeClr val="tx1"/>
              </a:solidFill>
              <a:round/>
              <a:headEnd/>
              <a:tailEnd type="triangle" w="med" len="med"/>
            </a:ln>
          </p:spPr>
          <p:txBody>
            <a:bodyPr/>
            <a:lstStyle/>
            <a:p>
              <a:endParaRPr lang="en-IN"/>
            </a:p>
          </p:txBody>
        </p:sp>
        <p:sp>
          <p:nvSpPr>
            <p:cNvPr id="35874" name="Rectangle 33"/>
            <p:cNvSpPr>
              <a:spLocks noChangeArrowheads="1"/>
            </p:cNvSpPr>
            <p:nvPr/>
          </p:nvSpPr>
          <p:spPr bwMode="auto">
            <a:xfrm>
              <a:off x="1224" y="82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35875" name="Rectangle 34"/>
            <p:cNvSpPr>
              <a:spLocks noChangeArrowheads="1"/>
            </p:cNvSpPr>
            <p:nvPr/>
          </p:nvSpPr>
          <p:spPr bwMode="auto">
            <a:xfrm>
              <a:off x="1368" y="82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876" name="Line 35"/>
            <p:cNvSpPr>
              <a:spLocks noChangeShapeType="1"/>
            </p:cNvSpPr>
            <p:nvPr/>
          </p:nvSpPr>
          <p:spPr bwMode="auto">
            <a:xfrm>
              <a:off x="1440" y="894"/>
              <a:ext cx="216" cy="0"/>
            </a:xfrm>
            <a:prstGeom prst="line">
              <a:avLst/>
            </a:prstGeom>
            <a:noFill/>
            <a:ln w="9525">
              <a:solidFill>
                <a:schemeClr val="tx1"/>
              </a:solidFill>
              <a:round/>
              <a:headEnd/>
              <a:tailEnd type="triangle" w="med" len="med"/>
            </a:ln>
          </p:spPr>
          <p:txBody>
            <a:bodyPr/>
            <a:lstStyle/>
            <a:p>
              <a:endParaRPr lang="en-IN"/>
            </a:p>
          </p:txBody>
        </p:sp>
        <p:sp>
          <p:nvSpPr>
            <p:cNvPr id="35877" name="Rectangle 36"/>
            <p:cNvSpPr>
              <a:spLocks noChangeArrowheads="1"/>
            </p:cNvSpPr>
            <p:nvPr/>
          </p:nvSpPr>
          <p:spPr bwMode="auto">
            <a:xfrm>
              <a:off x="1656" y="82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35878" name="Rectangle 37"/>
            <p:cNvSpPr>
              <a:spLocks noChangeArrowheads="1"/>
            </p:cNvSpPr>
            <p:nvPr/>
          </p:nvSpPr>
          <p:spPr bwMode="auto">
            <a:xfrm>
              <a:off x="1800" y="82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879" name="Line 38"/>
            <p:cNvSpPr>
              <a:spLocks noChangeShapeType="1"/>
            </p:cNvSpPr>
            <p:nvPr/>
          </p:nvSpPr>
          <p:spPr bwMode="auto">
            <a:xfrm>
              <a:off x="1872" y="894"/>
              <a:ext cx="216" cy="0"/>
            </a:xfrm>
            <a:prstGeom prst="line">
              <a:avLst/>
            </a:prstGeom>
            <a:noFill/>
            <a:ln w="9525">
              <a:solidFill>
                <a:schemeClr val="tx1"/>
              </a:solidFill>
              <a:round/>
              <a:headEnd/>
              <a:tailEnd type="triangle" w="med" len="med"/>
            </a:ln>
          </p:spPr>
          <p:txBody>
            <a:bodyPr/>
            <a:lstStyle/>
            <a:p>
              <a:endParaRPr lang="en-IN"/>
            </a:p>
          </p:txBody>
        </p:sp>
        <p:sp>
          <p:nvSpPr>
            <p:cNvPr id="35880" name="Rectangle 39"/>
            <p:cNvSpPr>
              <a:spLocks noChangeArrowheads="1"/>
            </p:cNvSpPr>
            <p:nvPr/>
          </p:nvSpPr>
          <p:spPr bwMode="auto">
            <a:xfrm>
              <a:off x="2088" y="82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35881" name="Rectangle 40"/>
            <p:cNvSpPr>
              <a:spLocks noChangeArrowheads="1"/>
            </p:cNvSpPr>
            <p:nvPr/>
          </p:nvSpPr>
          <p:spPr bwMode="auto">
            <a:xfrm>
              <a:off x="2232" y="82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882" name="Rectangle 41"/>
            <p:cNvSpPr>
              <a:spLocks noChangeArrowheads="1"/>
            </p:cNvSpPr>
            <p:nvPr/>
          </p:nvSpPr>
          <p:spPr bwMode="auto">
            <a:xfrm>
              <a:off x="2520" y="82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35883" name="Rectangle 42"/>
            <p:cNvSpPr>
              <a:spLocks noChangeArrowheads="1"/>
            </p:cNvSpPr>
            <p:nvPr/>
          </p:nvSpPr>
          <p:spPr bwMode="auto">
            <a:xfrm>
              <a:off x="2664" y="82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884" name="Rectangle 43"/>
            <p:cNvSpPr>
              <a:spLocks noChangeArrowheads="1"/>
            </p:cNvSpPr>
            <p:nvPr/>
          </p:nvSpPr>
          <p:spPr bwMode="auto">
            <a:xfrm>
              <a:off x="2952" y="82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35885" name="Rectangle 44"/>
            <p:cNvSpPr>
              <a:spLocks noChangeArrowheads="1"/>
            </p:cNvSpPr>
            <p:nvPr/>
          </p:nvSpPr>
          <p:spPr bwMode="auto">
            <a:xfrm>
              <a:off x="3096" y="822"/>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5886" name="Rectangle 45"/>
            <p:cNvSpPr>
              <a:spLocks noChangeArrowheads="1"/>
            </p:cNvSpPr>
            <p:nvPr/>
          </p:nvSpPr>
          <p:spPr bwMode="auto">
            <a:xfrm>
              <a:off x="3384" y="82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35887" name="Rectangle 46"/>
            <p:cNvSpPr>
              <a:spLocks noChangeArrowheads="1"/>
            </p:cNvSpPr>
            <p:nvPr/>
          </p:nvSpPr>
          <p:spPr bwMode="auto">
            <a:xfrm>
              <a:off x="3528" y="822"/>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5888" name="Line 47"/>
            <p:cNvSpPr>
              <a:spLocks noChangeShapeType="1"/>
            </p:cNvSpPr>
            <p:nvPr/>
          </p:nvSpPr>
          <p:spPr bwMode="auto">
            <a:xfrm>
              <a:off x="3240" y="904"/>
              <a:ext cx="144" cy="0"/>
            </a:xfrm>
            <a:prstGeom prst="line">
              <a:avLst/>
            </a:prstGeom>
            <a:noFill/>
            <a:ln w="9525">
              <a:solidFill>
                <a:schemeClr val="tx1"/>
              </a:solidFill>
              <a:round/>
              <a:headEnd/>
              <a:tailEnd type="triangle" w="med" len="med"/>
            </a:ln>
          </p:spPr>
          <p:txBody>
            <a:bodyPr/>
            <a:lstStyle/>
            <a:p>
              <a:endParaRPr lang="en-IN"/>
            </a:p>
          </p:txBody>
        </p:sp>
        <p:sp>
          <p:nvSpPr>
            <p:cNvPr id="35889" name="Line 48"/>
            <p:cNvSpPr>
              <a:spLocks noChangeShapeType="1"/>
            </p:cNvSpPr>
            <p:nvPr/>
          </p:nvSpPr>
          <p:spPr bwMode="auto">
            <a:xfrm>
              <a:off x="2304" y="904"/>
              <a:ext cx="3" cy="257"/>
            </a:xfrm>
            <a:prstGeom prst="line">
              <a:avLst/>
            </a:prstGeom>
            <a:noFill/>
            <a:ln w="9525">
              <a:solidFill>
                <a:schemeClr val="tx1"/>
              </a:solidFill>
              <a:round/>
              <a:headEnd/>
              <a:tailEnd/>
            </a:ln>
          </p:spPr>
          <p:txBody>
            <a:bodyPr/>
            <a:lstStyle/>
            <a:p>
              <a:endParaRPr lang="en-IN"/>
            </a:p>
          </p:txBody>
        </p:sp>
        <p:sp>
          <p:nvSpPr>
            <p:cNvPr id="35890" name="Line 49"/>
            <p:cNvSpPr>
              <a:spLocks noChangeShapeType="1"/>
            </p:cNvSpPr>
            <p:nvPr/>
          </p:nvSpPr>
          <p:spPr bwMode="auto">
            <a:xfrm>
              <a:off x="2304" y="1161"/>
              <a:ext cx="864" cy="0"/>
            </a:xfrm>
            <a:prstGeom prst="line">
              <a:avLst/>
            </a:prstGeom>
            <a:noFill/>
            <a:ln w="9525">
              <a:solidFill>
                <a:schemeClr val="tx1"/>
              </a:solidFill>
              <a:round/>
              <a:headEnd/>
              <a:tailEnd/>
            </a:ln>
          </p:spPr>
          <p:txBody>
            <a:bodyPr/>
            <a:lstStyle/>
            <a:p>
              <a:endParaRPr lang="en-IN"/>
            </a:p>
          </p:txBody>
        </p:sp>
        <p:sp>
          <p:nvSpPr>
            <p:cNvPr id="35891" name="Line 50"/>
            <p:cNvSpPr>
              <a:spLocks noChangeShapeType="1"/>
            </p:cNvSpPr>
            <p:nvPr/>
          </p:nvSpPr>
          <p:spPr bwMode="auto">
            <a:xfrm flipH="1" flipV="1">
              <a:off x="3171" y="873"/>
              <a:ext cx="0" cy="288"/>
            </a:xfrm>
            <a:prstGeom prst="line">
              <a:avLst/>
            </a:prstGeom>
            <a:noFill/>
            <a:ln w="9525">
              <a:solidFill>
                <a:schemeClr val="tx1"/>
              </a:solidFill>
              <a:round/>
              <a:headEnd/>
              <a:tailEnd type="triangle" w="med" len="med"/>
            </a:ln>
          </p:spPr>
          <p:txBody>
            <a:bodyPr/>
            <a:lstStyle/>
            <a:p>
              <a:endParaRPr lang="en-IN"/>
            </a:p>
          </p:txBody>
        </p:sp>
        <p:sp>
          <p:nvSpPr>
            <p:cNvPr id="35892" name="Line 51"/>
            <p:cNvSpPr>
              <a:spLocks noChangeShapeType="1"/>
            </p:cNvSpPr>
            <p:nvPr/>
          </p:nvSpPr>
          <p:spPr bwMode="auto">
            <a:xfrm>
              <a:off x="3603" y="873"/>
              <a:ext cx="0" cy="216"/>
            </a:xfrm>
            <a:prstGeom prst="line">
              <a:avLst/>
            </a:prstGeom>
            <a:noFill/>
            <a:ln w="9525">
              <a:solidFill>
                <a:schemeClr val="tx1"/>
              </a:solidFill>
              <a:round/>
              <a:headEnd/>
              <a:tailEnd/>
            </a:ln>
          </p:spPr>
          <p:txBody>
            <a:bodyPr/>
            <a:lstStyle/>
            <a:p>
              <a:endParaRPr lang="en-IN"/>
            </a:p>
          </p:txBody>
        </p:sp>
        <p:sp>
          <p:nvSpPr>
            <p:cNvPr id="35893" name="Line 52"/>
            <p:cNvSpPr>
              <a:spLocks noChangeShapeType="1"/>
            </p:cNvSpPr>
            <p:nvPr/>
          </p:nvSpPr>
          <p:spPr bwMode="auto">
            <a:xfrm flipH="1">
              <a:off x="1008" y="1089"/>
              <a:ext cx="2592" cy="0"/>
            </a:xfrm>
            <a:prstGeom prst="line">
              <a:avLst/>
            </a:prstGeom>
            <a:noFill/>
            <a:ln w="9525">
              <a:solidFill>
                <a:schemeClr val="tx1"/>
              </a:solidFill>
              <a:round/>
              <a:headEnd/>
              <a:tailEnd/>
            </a:ln>
          </p:spPr>
          <p:txBody>
            <a:bodyPr/>
            <a:lstStyle/>
            <a:p>
              <a:endParaRPr lang="en-IN"/>
            </a:p>
          </p:txBody>
        </p:sp>
        <p:sp>
          <p:nvSpPr>
            <p:cNvPr id="35894" name="Line 53"/>
            <p:cNvSpPr>
              <a:spLocks noChangeShapeType="1"/>
            </p:cNvSpPr>
            <p:nvPr/>
          </p:nvSpPr>
          <p:spPr bwMode="auto">
            <a:xfrm flipV="1">
              <a:off x="1011" y="873"/>
              <a:ext cx="0" cy="216"/>
            </a:xfrm>
            <a:prstGeom prst="line">
              <a:avLst/>
            </a:prstGeom>
            <a:noFill/>
            <a:ln w="9525">
              <a:solidFill>
                <a:schemeClr val="tx1"/>
              </a:solidFill>
              <a:round/>
              <a:headEnd/>
              <a:tailEnd type="triangle" w="med" len="med"/>
            </a:ln>
          </p:spPr>
          <p:txBody>
            <a:bodyPr/>
            <a:lstStyle/>
            <a:p>
              <a:endParaRPr lang="en-IN"/>
            </a:p>
          </p:txBody>
        </p:sp>
      </p:grpSp>
      <p:sp>
        <p:nvSpPr>
          <p:cNvPr id="35847" name="Rectangle 54"/>
          <p:cNvSpPr>
            <a:spLocks noChangeArrowheads="1"/>
          </p:cNvSpPr>
          <p:nvPr/>
        </p:nvSpPr>
        <p:spPr bwMode="auto">
          <a:xfrm>
            <a:off x="1828800" y="3687763"/>
            <a:ext cx="6096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
        <p:nvSpPr>
          <p:cNvPr id="35848" name="Rectangle 55"/>
          <p:cNvSpPr>
            <a:spLocks noChangeArrowheads="1"/>
          </p:cNvSpPr>
          <p:nvPr/>
        </p:nvSpPr>
        <p:spPr bwMode="auto">
          <a:xfrm>
            <a:off x="3810000" y="36576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 PREPTR     PTR</a:t>
            </a:r>
            <a:endParaRPr lang="en-US">
              <a:latin typeface="Verdana" pitchFamily="34" charset="0"/>
            </a:endParaRPr>
          </a:p>
        </p:txBody>
      </p:sp>
      <p:grpSp>
        <p:nvGrpSpPr>
          <p:cNvPr id="4" name="Group 56"/>
          <p:cNvGrpSpPr>
            <a:grpSpLocks/>
          </p:cNvGrpSpPr>
          <p:nvPr/>
        </p:nvGrpSpPr>
        <p:grpSpPr bwMode="auto">
          <a:xfrm>
            <a:off x="1905000" y="4267200"/>
            <a:ext cx="3886200" cy="487363"/>
            <a:chOff x="792" y="1558"/>
            <a:chExt cx="2448" cy="307"/>
          </a:xfrm>
        </p:grpSpPr>
        <p:sp>
          <p:nvSpPr>
            <p:cNvPr id="35851" name="Rectangle 57"/>
            <p:cNvSpPr>
              <a:spLocks noChangeArrowheads="1"/>
            </p:cNvSpPr>
            <p:nvPr/>
          </p:nvSpPr>
          <p:spPr bwMode="auto">
            <a:xfrm>
              <a:off x="792" y="155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35852" name="Rectangle 58"/>
            <p:cNvSpPr>
              <a:spLocks noChangeArrowheads="1"/>
            </p:cNvSpPr>
            <p:nvPr/>
          </p:nvSpPr>
          <p:spPr bwMode="auto">
            <a:xfrm>
              <a:off x="936" y="155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853" name="Line 59"/>
            <p:cNvSpPr>
              <a:spLocks noChangeShapeType="1"/>
            </p:cNvSpPr>
            <p:nvPr/>
          </p:nvSpPr>
          <p:spPr bwMode="auto">
            <a:xfrm>
              <a:off x="1008" y="1630"/>
              <a:ext cx="216" cy="0"/>
            </a:xfrm>
            <a:prstGeom prst="line">
              <a:avLst/>
            </a:prstGeom>
            <a:noFill/>
            <a:ln w="9525">
              <a:solidFill>
                <a:schemeClr val="tx1"/>
              </a:solidFill>
              <a:round/>
              <a:headEnd/>
              <a:tailEnd type="triangle" w="med" len="med"/>
            </a:ln>
          </p:spPr>
          <p:txBody>
            <a:bodyPr/>
            <a:lstStyle/>
            <a:p>
              <a:endParaRPr lang="en-IN"/>
            </a:p>
          </p:txBody>
        </p:sp>
        <p:sp>
          <p:nvSpPr>
            <p:cNvPr id="35854" name="Rectangle 60"/>
            <p:cNvSpPr>
              <a:spLocks noChangeArrowheads="1"/>
            </p:cNvSpPr>
            <p:nvPr/>
          </p:nvSpPr>
          <p:spPr bwMode="auto">
            <a:xfrm>
              <a:off x="1224" y="155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35855" name="Rectangle 61"/>
            <p:cNvSpPr>
              <a:spLocks noChangeArrowheads="1"/>
            </p:cNvSpPr>
            <p:nvPr/>
          </p:nvSpPr>
          <p:spPr bwMode="auto">
            <a:xfrm>
              <a:off x="1368" y="155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856" name="Line 62"/>
            <p:cNvSpPr>
              <a:spLocks noChangeShapeType="1"/>
            </p:cNvSpPr>
            <p:nvPr/>
          </p:nvSpPr>
          <p:spPr bwMode="auto">
            <a:xfrm>
              <a:off x="1440" y="1630"/>
              <a:ext cx="216" cy="0"/>
            </a:xfrm>
            <a:prstGeom prst="line">
              <a:avLst/>
            </a:prstGeom>
            <a:noFill/>
            <a:ln w="9525">
              <a:solidFill>
                <a:schemeClr val="tx1"/>
              </a:solidFill>
              <a:round/>
              <a:headEnd/>
              <a:tailEnd type="triangle" w="med" len="med"/>
            </a:ln>
          </p:spPr>
          <p:txBody>
            <a:bodyPr/>
            <a:lstStyle/>
            <a:p>
              <a:endParaRPr lang="en-IN"/>
            </a:p>
          </p:txBody>
        </p:sp>
        <p:sp>
          <p:nvSpPr>
            <p:cNvPr id="35857" name="Rectangle 63"/>
            <p:cNvSpPr>
              <a:spLocks noChangeArrowheads="1"/>
            </p:cNvSpPr>
            <p:nvPr/>
          </p:nvSpPr>
          <p:spPr bwMode="auto">
            <a:xfrm>
              <a:off x="1656" y="155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35858" name="Rectangle 64"/>
            <p:cNvSpPr>
              <a:spLocks noChangeArrowheads="1"/>
            </p:cNvSpPr>
            <p:nvPr/>
          </p:nvSpPr>
          <p:spPr bwMode="auto">
            <a:xfrm>
              <a:off x="1800" y="155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859" name="Line 65"/>
            <p:cNvSpPr>
              <a:spLocks noChangeShapeType="1"/>
            </p:cNvSpPr>
            <p:nvPr/>
          </p:nvSpPr>
          <p:spPr bwMode="auto">
            <a:xfrm>
              <a:off x="1872" y="1630"/>
              <a:ext cx="216" cy="0"/>
            </a:xfrm>
            <a:prstGeom prst="line">
              <a:avLst/>
            </a:prstGeom>
            <a:noFill/>
            <a:ln w="9525">
              <a:solidFill>
                <a:schemeClr val="tx1"/>
              </a:solidFill>
              <a:round/>
              <a:headEnd/>
              <a:tailEnd type="triangle" w="med" len="med"/>
            </a:ln>
          </p:spPr>
          <p:txBody>
            <a:bodyPr/>
            <a:lstStyle/>
            <a:p>
              <a:endParaRPr lang="en-IN"/>
            </a:p>
          </p:txBody>
        </p:sp>
        <p:sp>
          <p:nvSpPr>
            <p:cNvPr id="35860" name="Rectangle 66"/>
            <p:cNvSpPr>
              <a:spLocks noChangeArrowheads="1"/>
            </p:cNvSpPr>
            <p:nvPr/>
          </p:nvSpPr>
          <p:spPr bwMode="auto">
            <a:xfrm>
              <a:off x="2088" y="155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35861" name="Rectangle 67"/>
            <p:cNvSpPr>
              <a:spLocks noChangeArrowheads="1"/>
            </p:cNvSpPr>
            <p:nvPr/>
          </p:nvSpPr>
          <p:spPr bwMode="auto">
            <a:xfrm>
              <a:off x="2232" y="155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862" name="Line 68"/>
            <p:cNvSpPr>
              <a:spLocks noChangeShapeType="1"/>
            </p:cNvSpPr>
            <p:nvPr/>
          </p:nvSpPr>
          <p:spPr bwMode="auto">
            <a:xfrm>
              <a:off x="2304" y="1630"/>
              <a:ext cx="216" cy="0"/>
            </a:xfrm>
            <a:prstGeom prst="line">
              <a:avLst/>
            </a:prstGeom>
            <a:noFill/>
            <a:ln w="9525">
              <a:solidFill>
                <a:schemeClr val="tx1"/>
              </a:solidFill>
              <a:round/>
              <a:headEnd/>
              <a:tailEnd type="triangle" w="med" len="med"/>
            </a:ln>
          </p:spPr>
          <p:txBody>
            <a:bodyPr/>
            <a:lstStyle/>
            <a:p>
              <a:endParaRPr lang="en-IN"/>
            </a:p>
          </p:txBody>
        </p:sp>
        <p:sp>
          <p:nvSpPr>
            <p:cNvPr id="35863" name="Rectangle 69"/>
            <p:cNvSpPr>
              <a:spLocks noChangeArrowheads="1"/>
            </p:cNvSpPr>
            <p:nvPr/>
          </p:nvSpPr>
          <p:spPr bwMode="auto">
            <a:xfrm>
              <a:off x="2520" y="155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35864" name="Rectangle 70"/>
            <p:cNvSpPr>
              <a:spLocks noChangeArrowheads="1"/>
            </p:cNvSpPr>
            <p:nvPr/>
          </p:nvSpPr>
          <p:spPr bwMode="auto">
            <a:xfrm>
              <a:off x="2664" y="155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5865" name="Line 71"/>
            <p:cNvSpPr>
              <a:spLocks noChangeShapeType="1"/>
            </p:cNvSpPr>
            <p:nvPr/>
          </p:nvSpPr>
          <p:spPr bwMode="auto">
            <a:xfrm>
              <a:off x="2736" y="1630"/>
              <a:ext cx="216" cy="0"/>
            </a:xfrm>
            <a:prstGeom prst="line">
              <a:avLst/>
            </a:prstGeom>
            <a:noFill/>
            <a:ln w="9525">
              <a:solidFill>
                <a:schemeClr val="tx1"/>
              </a:solidFill>
              <a:round/>
              <a:headEnd/>
              <a:tailEnd type="triangle" w="med" len="med"/>
            </a:ln>
          </p:spPr>
          <p:txBody>
            <a:bodyPr/>
            <a:lstStyle/>
            <a:p>
              <a:endParaRPr lang="en-IN"/>
            </a:p>
          </p:txBody>
        </p:sp>
        <p:sp>
          <p:nvSpPr>
            <p:cNvPr id="35866" name="Rectangle 72"/>
            <p:cNvSpPr>
              <a:spLocks noChangeArrowheads="1"/>
            </p:cNvSpPr>
            <p:nvPr/>
          </p:nvSpPr>
          <p:spPr bwMode="auto">
            <a:xfrm>
              <a:off x="2952" y="155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35867" name="Rectangle 73"/>
            <p:cNvSpPr>
              <a:spLocks noChangeArrowheads="1"/>
            </p:cNvSpPr>
            <p:nvPr/>
          </p:nvSpPr>
          <p:spPr bwMode="auto">
            <a:xfrm>
              <a:off x="3096" y="1558"/>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5868" name="Line 74"/>
            <p:cNvSpPr>
              <a:spLocks noChangeShapeType="1"/>
            </p:cNvSpPr>
            <p:nvPr/>
          </p:nvSpPr>
          <p:spPr bwMode="auto">
            <a:xfrm>
              <a:off x="3171" y="1649"/>
              <a:ext cx="0" cy="216"/>
            </a:xfrm>
            <a:prstGeom prst="line">
              <a:avLst/>
            </a:prstGeom>
            <a:noFill/>
            <a:ln w="9525">
              <a:solidFill>
                <a:schemeClr val="tx1"/>
              </a:solidFill>
              <a:round/>
              <a:headEnd/>
              <a:tailEnd/>
            </a:ln>
          </p:spPr>
          <p:txBody>
            <a:bodyPr/>
            <a:lstStyle/>
            <a:p>
              <a:endParaRPr lang="en-IN"/>
            </a:p>
          </p:txBody>
        </p:sp>
        <p:sp>
          <p:nvSpPr>
            <p:cNvPr id="35869" name="Line 75"/>
            <p:cNvSpPr>
              <a:spLocks noChangeShapeType="1"/>
            </p:cNvSpPr>
            <p:nvPr/>
          </p:nvSpPr>
          <p:spPr bwMode="auto">
            <a:xfrm flipH="1" flipV="1">
              <a:off x="864" y="1841"/>
              <a:ext cx="2304" cy="0"/>
            </a:xfrm>
            <a:prstGeom prst="line">
              <a:avLst/>
            </a:prstGeom>
            <a:noFill/>
            <a:ln w="9525">
              <a:solidFill>
                <a:schemeClr val="tx1"/>
              </a:solidFill>
              <a:round/>
              <a:headEnd/>
              <a:tailEnd/>
            </a:ln>
          </p:spPr>
          <p:txBody>
            <a:bodyPr/>
            <a:lstStyle/>
            <a:p>
              <a:endParaRPr lang="en-IN"/>
            </a:p>
          </p:txBody>
        </p:sp>
        <p:sp>
          <p:nvSpPr>
            <p:cNvPr id="35870" name="Line 76"/>
            <p:cNvSpPr>
              <a:spLocks noChangeShapeType="1"/>
            </p:cNvSpPr>
            <p:nvPr/>
          </p:nvSpPr>
          <p:spPr bwMode="auto">
            <a:xfrm flipV="1">
              <a:off x="864" y="1625"/>
              <a:ext cx="0" cy="216"/>
            </a:xfrm>
            <a:prstGeom prst="line">
              <a:avLst/>
            </a:prstGeom>
            <a:noFill/>
            <a:ln w="9525">
              <a:solidFill>
                <a:schemeClr val="tx1"/>
              </a:solidFill>
              <a:round/>
              <a:headEnd/>
              <a:tailEnd type="triangle" w="med" len="med"/>
            </a:ln>
          </p:spPr>
          <p:txBody>
            <a:bodyPr/>
            <a:lstStyle/>
            <a:p>
              <a:endParaRPr lang="en-IN"/>
            </a:p>
          </p:txBody>
        </p:sp>
      </p:grpSp>
      <p:sp>
        <p:nvSpPr>
          <p:cNvPr id="35850" name="Rectangle 77"/>
          <p:cNvSpPr>
            <a:spLocks noChangeArrowheads="1"/>
          </p:cNvSpPr>
          <p:nvPr/>
        </p:nvSpPr>
        <p:spPr bwMode="auto">
          <a:xfrm>
            <a:off x="1905000" y="4648200"/>
            <a:ext cx="6096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4800" dirty="0">
              <a:solidFill>
                <a:schemeClr val="bg1"/>
              </a:solidFill>
              <a:latin typeface="+mj-lt"/>
            </a:endParaRPr>
          </a:p>
        </p:txBody>
      </p:sp>
      <p:sp>
        <p:nvSpPr>
          <p:cNvPr id="7171" name="Rectangle 3"/>
          <p:cNvSpPr txBox="1">
            <a:spLocks noChangeArrowheads="1"/>
          </p:cNvSpPr>
          <p:nvPr/>
        </p:nvSpPr>
        <p:spPr bwMode="auto">
          <a:xfrm>
            <a:off x="381000" y="1142984"/>
            <a:ext cx="8763000" cy="2133600"/>
          </a:xfrm>
          <a:prstGeom prst="rect">
            <a:avLst/>
          </a:prstGeom>
          <a:noFill/>
          <a:ln w="9525">
            <a:noFill/>
            <a:miter lim="800000"/>
            <a:headEnd/>
            <a:tailEnd/>
          </a:ln>
        </p:spPr>
        <p:txBody>
          <a:bodyPr/>
          <a:lstStyle/>
          <a:p>
            <a:r>
              <a:rPr lang="en-IN" sz="3200" b="1" u="sng" dirty="0" smtClean="0"/>
              <a:t>List of advantages :</a:t>
            </a:r>
          </a:p>
          <a:p>
            <a:endParaRPr lang="en-IN" sz="2400" dirty="0" smtClean="0"/>
          </a:p>
          <a:p>
            <a:pPr marL="457200" indent="-457200">
              <a:buFont typeface="+mj-lt"/>
              <a:buAutoNum type="arabicPeriod"/>
            </a:pPr>
            <a:r>
              <a:rPr lang="en-IN" sz="2800" dirty="0" smtClean="0"/>
              <a:t>Linked List is Dynamic data Structure .</a:t>
            </a:r>
          </a:p>
          <a:p>
            <a:pPr marL="457200" indent="-457200">
              <a:buFont typeface="+mj-lt"/>
              <a:buAutoNum type="arabicPeriod"/>
            </a:pPr>
            <a:r>
              <a:rPr lang="en-IN" sz="2800" dirty="0" smtClean="0"/>
              <a:t>Linked List can grow and shrink during run time.</a:t>
            </a:r>
          </a:p>
          <a:p>
            <a:pPr marL="457200" indent="-457200">
              <a:buFont typeface="+mj-lt"/>
              <a:buAutoNum type="arabicPeriod"/>
            </a:pPr>
            <a:r>
              <a:rPr lang="en-IN" sz="2800" dirty="0" smtClean="0"/>
              <a:t>Insertion and Deletion Operations are Easier</a:t>
            </a:r>
          </a:p>
          <a:p>
            <a:pPr marL="457200" indent="-457200">
              <a:buFont typeface="+mj-lt"/>
              <a:buAutoNum type="arabicPeriod"/>
            </a:pPr>
            <a:r>
              <a:rPr lang="en-IN" sz="2800" dirty="0" smtClean="0"/>
              <a:t>Efficient Memory Utilization ,</a:t>
            </a:r>
            <a:r>
              <a:rPr lang="en-IN" sz="2800" dirty="0" err="1" smtClean="0"/>
              <a:t>i.e</a:t>
            </a:r>
            <a:r>
              <a:rPr lang="en-IN" sz="2800" dirty="0" smtClean="0"/>
              <a:t> no need to pre-allocate memory</a:t>
            </a:r>
          </a:p>
          <a:p>
            <a:pPr marL="457200" indent="-457200">
              <a:buFont typeface="+mj-lt"/>
              <a:buAutoNum type="arabicPeriod"/>
            </a:pPr>
            <a:r>
              <a:rPr lang="en-IN" sz="2800" dirty="0" smtClean="0"/>
              <a:t>Linear Data Structures such as </a:t>
            </a:r>
            <a:r>
              <a:rPr lang="en-IN" sz="2800" dirty="0" err="1" smtClean="0"/>
              <a:t>Stack,Queue</a:t>
            </a:r>
            <a:r>
              <a:rPr lang="en-IN" sz="2800" dirty="0" smtClean="0"/>
              <a:t> can be easily </a:t>
            </a:r>
            <a:r>
              <a:rPr lang="en-IN" sz="2800" dirty="0" err="1" smtClean="0"/>
              <a:t>implemeted</a:t>
            </a:r>
            <a:r>
              <a:rPr lang="en-IN" sz="2800" dirty="0" smtClean="0"/>
              <a:t> using Linked list.</a:t>
            </a:r>
          </a:p>
          <a:p>
            <a:pPr marL="342900" indent="-342900">
              <a:lnSpc>
                <a:spcPct val="150000"/>
              </a:lnSpc>
              <a:spcBef>
                <a:spcPct val="20000"/>
              </a:spcBef>
              <a:buFont typeface="Arial" charset="0"/>
              <a:buChar char="•"/>
            </a:pP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Doubly Linked List</a:t>
            </a:r>
          </a:p>
        </p:txBody>
      </p:sp>
      <p:sp>
        <p:nvSpPr>
          <p:cNvPr id="36867" name="Rectangle 3"/>
          <p:cNvSpPr txBox="1">
            <a:spLocks noChangeArrowheads="1"/>
          </p:cNvSpPr>
          <p:nvPr/>
        </p:nvSpPr>
        <p:spPr bwMode="auto">
          <a:xfrm>
            <a:off x="457200" y="1219200"/>
            <a:ext cx="8153400" cy="1828800"/>
          </a:xfrm>
          <a:prstGeom prst="rect">
            <a:avLst/>
          </a:prstGeom>
          <a:noFill/>
          <a:ln w="9525">
            <a:noFill/>
            <a:miter lim="800000"/>
            <a:headEnd/>
            <a:tailEnd/>
          </a:ln>
        </p:spPr>
        <p:txBody>
          <a:bodyPr/>
          <a:lstStyle/>
          <a:p>
            <a:pPr marL="342900" indent="-342900">
              <a:lnSpc>
                <a:spcPct val="150000"/>
              </a:lnSpc>
              <a:spcBef>
                <a:spcPct val="20000"/>
              </a:spcBef>
              <a:buFont typeface="Wingdings" pitchFamily="2" charset="2"/>
              <a:buChar char="§"/>
            </a:pPr>
            <a:r>
              <a:rPr lang="en-US" sz="2400">
                <a:latin typeface="Calibri" pitchFamily="34" charset="0"/>
              </a:rPr>
              <a:t>A doubly linked list or a two way linked list is a more complex type of linked list which contains a pointer to the next as well as previous node in the sequence. Therefore, it consists of three parts and not just two. The three parts are data, a pointer to the next node and a pointer to the previous node </a:t>
            </a:r>
          </a:p>
        </p:txBody>
      </p:sp>
      <p:grpSp>
        <p:nvGrpSpPr>
          <p:cNvPr id="2" name="Group 4"/>
          <p:cNvGrpSpPr>
            <a:grpSpLocks/>
          </p:cNvGrpSpPr>
          <p:nvPr/>
        </p:nvGrpSpPr>
        <p:grpSpPr bwMode="auto">
          <a:xfrm>
            <a:off x="2095500" y="4665663"/>
            <a:ext cx="4914900" cy="668337"/>
            <a:chOff x="504" y="3906"/>
            <a:chExt cx="3096" cy="421"/>
          </a:xfrm>
        </p:grpSpPr>
        <p:sp>
          <p:nvSpPr>
            <p:cNvPr id="36869" name="Rectangle 5"/>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36870" name="Rectangle 6"/>
            <p:cNvSpPr>
              <a:spLocks noChangeArrowheads="1"/>
            </p:cNvSpPr>
            <p:nvPr/>
          </p:nvSpPr>
          <p:spPr bwMode="auto">
            <a:xfrm>
              <a:off x="1080"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6871" name="Line 7"/>
            <p:cNvSpPr>
              <a:spLocks noChangeShapeType="1"/>
            </p:cNvSpPr>
            <p:nvPr/>
          </p:nvSpPr>
          <p:spPr bwMode="auto">
            <a:xfrm>
              <a:off x="1152" y="4244"/>
              <a:ext cx="216" cy="0"/>
            </a:xfrm>
            <a:prstGeom prst="line">
              <a:avLst/>
            </a:prstGeom>
            <a:noFill/>
            <a:ln w="9525">
              <a:solidFill>
                <a:schemeClr val="tx1"/>
              </a:solidFill>
              <a:round/>
              <a:headEnd/>
              <a:tailEnd type="triangle" w="med" len="med"/>
            </a:ln>
          </p:spPr>
          <p:txBody>
            <a:bodyPr/>
            <a:lstStyle/>
            <a:p>
              <a:endParaRPr lang="en-IN"/>
            </a:p>
          </p:txBody>
        </p:sp>
        <p:sp>
          <p:nvSpPr>
            <p:cNvPr id="36872" name="Rectangle 8"/>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sp>
          <p:nvSpPr>
            <p:cNvPr id="36873" name="Rectangle 9"/>
            <p:cNvSpPr>
              <a:spLocks noChangeArrowheads="1"/>
            </p:cNvSpPr>
            <p:nvPr/>
          </p:nvSpPr>
          <p:spPr bwMode="auto">
            <a:xfrm>
              <a:off x="151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36874" name="Rectangle 10"/>
            <p:cNvSpPr>
              <a:spLocks noChangeArrowheads="1"/>
            </p:cNvSpPr>
            <p:nvPr/>
          </p:nvSpPr>
          <p:spPr bwMode="auto">
            <a:xfrm>
              <a:off x="165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6875" name="Line 11"/>
            <p:cNvSpPr>
              <a:spLocks noChangeShapeType="1"/>
            </p:cNvSpPr>
            <p:nvPr/>
          </p:nvSpPr>
          <p:spPr bwMode="auto">
            <a:xfrm>
              <a:off x="1728" y="4244"/>
              <a:ext cx="216" cy="0"/>
            </a:xfrm>
            <a:prstGeom prst="line">
              <a:avLst/>
            </a:prstGeom>
            <a:noFill/>
            <a:ln w="9525">
              <a:solidFill>
                <a:schemeClr val="tx1"/>
              </a:solidFill>
              <a:round/>
              <a:headEnd/>
              <a:tailEnd type="triangle" w="med" len="med"/>
            </a:ln>
          </p:spPr>
          <p:txBody>
            <a:bodyPr/>
            <a:lstStyle/>
            <a:p>
              <a:endParaRPr lang="en-IN"/>
            </a:p>
          </p:txBody>
        </p:sp>
        <p:sp>
          <p:nvSpPr>
            <p:cNvPr id="36876" name="Rectangle 12"/>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6877" name="Line 13"/>
            <p:cNvSpPr>
              <a:spLocks noChangeShapeType="1"/>
            </p:cNvSpPr>
            <p:nvPr/>
          </p:nvSpPr>
          <p:spPr bwMode="auto">
            <a:xfrm flipH="1">
              <a:off x="1224" y="4316"/>
              <a:ext cx="216" cy="0"/>
            </a:xfrm>
            <a:prstGeom prst="line">
              <a:avLst/>
            </a:prstGeom>
            <a:noFill/>
            <a:ln w="9525">
              <a:solidFill>
                <a:schemeClr val="tx1"/>
              </a:solidFill>
              <a:round/>
              <a:headEnd/>
              <a:tailEnd type="triangle" w="med" len="med"/>
            </a:ln>
          </p:spPr>
          <p:txBody>
            <a:bodyPr/>
            <a:lstStyle/>
            <a:p>
              <a:endParaRPr lang="en-IN"/>
            </a:p>
          </p:txBody>
        </p:sp>
        <p:sp>
          <p:nvSpPr>
            <p:cNvPr id="36878" name="Rectangle 14"/>
            <p:cNvSpPr>
              <a:spLocks noChangeArrowheads="1"/>
            </p:cNvSpPr>
            <p:nvPr/>
          </p:nvSpPr>
          <p:spPr bwMode="auto">
            <a:xfrm>
              <a:off x="2088" y="417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36879" name="Rectangle 15"/>
            <p:cNvSpPr>
              <a:spLocks noChangeArrowheads="1"/>
            </p:cNvSpPr>
            <p:nvPr/>
          </p:nvSpPr>
          <p:spPr bwMode="auto">
            <a:xfrm>
              <a:off x="2232" y="417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6880" name="Rectangle 16"/>
            <p:cNvSpPr>
              <a:spLocks noChangeArrowheads="1"/>
            </p:cNvSpPr>
            <p:nvPr/>
          </p:nvSpPr>
          <p:spPr bwMode="auto">
            <a:xfrm>
              <a:off x="1944" y="4172"/>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6881" name="Line 17"/>
            <p:cNvSpPr>
              <a:spLocks noChangeShapeType="1"/>
            </p:cNvSpPr>
            <p:nvPr/>
          </p:nvSpPr>
          <p:spPr bwMode="auto">
            <a:xfrm flipH="1">
              <a:off x="1728" y="4316"/>
              <a:ext cx="216" cy="0"/>
            </a:xfrm>
            <a:prstGeom prst="line">
              <a:avLst/>
            </a:prstGeom>
            <a:noFill/>
            <a:ln w="9525">
              <a:solidFill>
                <a:schemeClr val="tx1"/>
              </a:solidFill>
              <a:round/>
              <a:headEnd/>
              <a:tailEnd type="triangle" w="med" len="med"/>
            </a:ln>
          </p:spPr>
          <p:txBody>
            <a:bodyPr/>
            <a:lstStyle/>
            <a:p>
              <a:endParaRPr lang="en-IN"/>
            </a:p>
          </p:txBody>
        </p:sp>
        <p:sp>
          <p:nvSpPr>
            <p:cNvPr id="36882" name="Line 18"/>
            <p:cNvSpPr>
              <a:spLocks noChangeShapeType="1"/>
            </p:cNvSpPr>
            <p:nvPr/>
          </p:nvSpPr>
          <p:spPr bwMode="auto">
            <a:xfrm>
              <a:off x="2376" y="4233"/>
              <a:ext cx="216" cy="0"/>
            </a:xfrm>
            <a:prstGeom prst="line">
              <a:avLst/>
            </a:prstGeom>
            <a:noFill/>
            <a:ln w="9525">
              <a:solidFill>
                <a:schemeClr val="tx1"/>
              </a:solidFill>
              <a:round/>
              <a:headEnd/>
              <a:tailEnd type="triangle" w="med" len="med"/>
            </a:ln>
          </p:spPr>
          <p:txBody>
            <a:bodyPr/>
            <a:lstStyle/>
            <a:p>
              <a:endParaRPr lang="en-IN"/>
            </a:p>
          </p:txBody>
        </p:sp>
        <p:sp>
          <p:nvSpPr>
            <p:cNvPr id="36883" name="Rectangle 19"/>
            <p:cNvSpPr>
              <a:spLocks noChangeArrowheads="1"/>
            </p:cNvSpPr>
            <p:nvPr/>
          </p:nvSpPr>
          <p:spPr bwMode="auto">
            <a:xfrm>
              <a:off x="2736" y="417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36884" name="Rectangle 20"/>
            <p:cNvSpPr>
              <a:spLocks noChangeArrowheads="1"/>
            </p:cNvSpPr>
            <p:nvPr/>
          </p:nvSpPr>
          <p:spPr bwMode="auto">
            <a:xfrm>
              <a:off x="2880" y="417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6885" name="Line 21"/>
            <p:cNvSpPr>
              <a:spLocks noChangeShapeType="1"/>
            </p:cNvSpPr>
            <p:nvPr/>
          </p:nvSpPr>
          <p:spPr bwMode="auto">
            <a:xfrm>
              <a:off x="2952" y="4233"/>
              <a:ext cx="216" cy="0"/>
            </a:xfrm>
            <a:prstGeom prst="line">
              <a:avLst/>
            </a:prstGeom>
            <a:noFill/>
            <a:ln w="9525">
              <a:solidFill>
                <a:schemeClr val="tx1"/>
              </a:solidFill>
              <a:round/>
              <a:headEnd/>
              <a:tailEnd type="triangle" w="med" len="med"/>
            </a:ln>
          </p:spPr>
          <p:txBody>
            <a:bodyPr/>
            <a:lstStyle/>
            <a:p>
              <a:endParaRPr lang="en-IN"/>
            </a:p>
          </p:txBody>
        </p:sp>
        <p:sp>
          <p:nvSpPr>
            <p:cNvPr id="36886" name="Rectangle 22"/>
            <p:cNvSpPr>
              <a:spLocks noChangeArrowheads="1"/>
            </p:cNvSpPr>
            <p:nvPr/>
          </p:nvSpPr>
          <p:spPr bwMode="auto">
            <a:xfrm>
              <a:off x="2592" y="4172"/>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6887" name="Line 23"/>
            <p:cNvSpPr>
              <a:spLocks noChangeShapeType="1"/>
            </p:cNvSpPr>
            <p:nvPr/>
          </p:nvSpPr>
          <p:spPr bwMode="auto">
            <a:xfrm flipH="1">
              <a:off x="2376" y="4316"/>
              <a:ext cx="216" cy="0"/>
            </a:xfrm>
            <a:prstGeom prst="line">
              <a:avLst/>
            </a:prstGeom>
            <a:noFill/>
            <a:ln w="9525">
              <a:solidFill>
                <a:schemeClr val="tx1"/>
              </a:solidFill>
              <a:round/>
              <a:headEnd/>
              <a:tailEnd type="triangle" w="med" len="med"/>
            </a:ln>
          </p:spPr>
          <p:txBody>
            <a:bodyPr/>
            <a:lstStyle/>
            <a:p>
              <a:endParaRPr lang="en-IN"/>
            </a:p>
          </p:txBody>
        </p:sp>
        <p:sp>
          <p:nvSpPr>
            <p:cNvPr id="36888" name="Rectangle 24"/>
            <p:cNvSpPr>
              <a:spLocks noChangeArrowheads="1"/>
            </p:cNvSpPr>
            <p:nvPr/>
          </p:nvSpPr>
          <p:spPr bwMode="auto">
            <a:xfrm>
              <a:off x="3312" y="416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36889" name="Rectangle 25"/>
            <p:cNvSpPr>
              <a:spLocks noChangeArrowheads="1"/>
            </p:cNvSpPr>
            <p:nvPr/>
          </p:nvSpPr>
          <p:spPr bwMode="auto">
            <a:xfrm>
              <a:off x="3456" y="4161"/>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sp>
          <p:nvSpPr>
            <p:cNvPr id="36890" name="Rectangle 26"/>
            <p:cNvSpPr>
              <a:spLocks noChangeArrowheads="1"/>
            </p:cNvSpPr>
            <p:nvPr/>
          </p:nvSpPr>
          <p:spPr bwMode="auto">
            <a:xfrm>
              <a:off x="3168" y="416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36891" name="Line 27"/>
            <p:cNvSpPr>
              <a:spLocks noChangeShapeType="1"/>
            </p:cNvSpPr>
            <p:nvPr/>
          </p:nvSpPr>
          <p:spPr bwMode="auto">
            <a:xfrm flipH="1">
              <a:off x="2952" y="4305"/>
              <a:ext cx="216" cy="0"/>
            </a:xfrm>
            <a:prstGeom prst="line">
              <a:avLst/>
            </a:prstGeom>
            <a:noFill/>
            <a:ln w="9525">
              <a:solidFill>
                <a:schemeClr val="tx1"/>
              </a:solidFill>
              <a:round/>
              <a:headEnd/>
              <a:tailEnd type="triangle" w="med" len="med"/>
            </a:ln>
          </p:spPr>
          <p:txBody>
            <a:bodyPr/>
            <a:lstStyle/>
            <a:p>
              <a:endParaRPr lang="en-IN"/>
            </a:p>
          </p:txBody>
        </p:sp>
        <p:sp>
          <p:nvSpPr>
            <p:cNvPr id="36892" name="Rectangle 28"/>
            <p:cNvSpPr>
              <a:spLocks noChangeArrowheads="1"/>
            </p:cNvSpPr>
            <p:nvPr/>
          </p:nvSpPr>
          <p:spPr bwMode="auto">
            <a:xfrm>
              <a:off x="504" y="3906"/>
              <a:ext cx="360" cy="144"/>
            </a:xfrm>
            <a:prstGeom prst="rect">
              <a:avLst/>
            </a:prstGeom>
            <a:solidFill>
              <a:srgbClr val="FFFFCC"/>
            </a:solidFill>
            <a:ln w="9525" algn="ctr">
              <a:solidFill>
                <a:schemeClr val="tx1"/>
              </a:solidFill>
              <a:miter lim="800000"/>
              <a:headEnd/>
              <a:tailEnd/>
            </a:ln>
            <a:effectLst/>
          </p:spPr>
          <p:txBody>
            <a:bodyPr/>
            <a:lstStyle/>
            <a:p>
              <a:pPr eaLnBrk="0" hangingPunct="0"/>
              <a:r>
                <a:rPr lang="en-US" sz="800">
                  <a:latin typeface="Verdana" pitchFamily="34" charset="0"/>
                </a:rPr>
                <a:t>START</a:t>
              </a:r>
              <a:endParaRPr lang="en-US">
                <a:latin typeface="Verdana" pitchFamily="34" charset="0"/>
              </a:endParaRPr>
            </a:p>
          </p:txBody>
        </p:sp>
        <p:sp>
          <p:nvSpPr>
            <p:cNvPr id="36893" name="Line 29"/>
            <p:cNvSpPr>
              <a:spLocks noChangeShapeType="1"/>
            </p:cNvSpPr>
            <p:nvPr/>
          </p:nvSpPr>
          <p:spPr bwMode="auto">
            <a:xfrm>
              <a:off x="648" y="4050"/>
              <a:ext cx="0" cy="216"/>
            </a:xfrm>
            <a:prstGeom prst="line">
              <a:avLst/>
            </a:prstGeom>
            <a:noFill/>
            <a:ln w="9525">
              <a:solidFill>
                <a:schemeClr val="tx1"/>
              </a:solidFill>
              <a:round/>
              <a:headEnd/>
              <a:tailEnd/>
            </a:ln>
            <a:effectLst/>
          </p:spPr>
          <p:txBody>
            <a:bodyPr/>
            <a:lstStyle/>
            <a:p>
              <a:endParaRPr lang="en-IN"/>
            </a:p>
          </p:txBody>
        </p:sp>
        <p:sp>
          <p:nvSpPr>
            <p:cNvPr id="36894" name="Line 30"/>
            <p:cNvSpPr>
              <a:spLocks noChangeShapeType="1"/>
            </p:cNvSpPr>
            <p:nvPr/>
          </p:nvSpPr>
          <p:spPr bwMode="auto">
            <a:xfrm>
              <a:off x="650" y="4266"/>
              <a:ext cx="144" cy="0"/>
            </a:xfrm>
            <a:prstGeom prst="line">
              <a:avLst/>
            </a:prstGeom>
            <a:noFill/>
            <a:ln w="9525">
              <a:solidFill>
                <a:schemeClr val="tx1"/>
              </a:solidFill>
              <a:round/>
              <a:headEnd/>
              <a:tailEnd type="triangle" w="med" len="med"/>
            </a:ln>
            <a:effectLst/>
          </p:spPr>
          <p:txBody>
            <a:bodyPr/>
            <a:lstStyle/>
            <a:p>
              <a:endParaRPr lang="en-IN"/>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Doubly Linked List</a:t>
            </a:r>
          </a:p>
        </p:txBody>
      </p:sp>
      <p:sp>
        <p:nvSpPr>
          <p:cNvPr id="31" name="Text Box 31"/>
          <p:cNvSpPr txBox="1">
            <a:spLocks noChangeArrowheads="1"/>
          </p:cNvSpPr>
          <p:nvPr/>
        </p:nvSpPr>
        <p:spPr bwMode="auto">
          <a:xfrm>
            <a:off x="609600" y="1447800"/>
            <a:ext cx="8077200" cy="4154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a:buFont typeface="Arial" pitchFamily="34" charset="0"/>
              <a:buChar char="•"/>
              <a:defRPr/>
            </a:pPr>
            <a:r>
              <a:rPr lang="en-US" sz="2400" dirty="0" smtClean="0">
                <a:latin typeface="+mn-lt"/>
              </a:rPr>
              <a:t>In C language, the structure of a doubly linked list is given as,</a:t>
            </a:r>
          </a:p>
          <a:p>
            <a:pPr>
              <a:defRPr/>
            </a:pPr>
            <a:r>
              <a:rPr lang="en-US" sz="2400" dirty="0" err="1" smtClean="0">
                <a:latin typeface="+mn-lt"/>
              </a:rPr>
              <a:t>struct</a:t>
            </a:r>
            <a:r>
              <a:rPr lang="en-US" sz="2400" dirty="0" smtClean="0">
                <a:latin typeface="+mn-lt"/>
              </a:rPr>
              <a:t> node</a:t>
            </a:r>
          </a:p>
          <a:p>
            <a:pPr>
              <a:defRPr/>
            </a:pPr>
            <a:r>
              <a:rPr lang="en-US" sz="2400" dirty="0" smtClean="0">
                <a:latin typeface="+mn-lt"/>
              </a:rPr>
              <a:t>{	</a:t>
            </a:r>
            <a:r>
              <a:rPr lang="en-US" sz="2400" dirty="0" err="1" smtClean="0">
                <a:latin typeface="+mn-lt"/>
              </a:rPr>
              <a:t>struct</a:t>
            </a:r>
            <a:r>
              <a:rPr lang="en-US" sz="2400" dirty="0" smtClean="0">
                <a:latin typeface="+mn-lt"/>
              </a:rPr>
              <a:t> node *</a:t>
            </a:r>
            <a:r>
              <a:rPr lang="en-US" sz="2400" dirty="0" err="1" smtClean="0">
                <a:latin typeface="+mn-lt"/>
              </a:rPr>
              <a:t>prev</a:t>
            </a:r>
            <a:r>
              <a:rPr lang="en-US" sz="2400" dirty="0" smtClean="0">
                <a:latin typeface="+mn-lt"/>
              </a:rPr>
              <a:t>;	</a:t>
            </a:r>
          </a:p>
          <a:p>
            <a:pPr>
              <a:defRPr/>
            </a:pPr>
            <a:r>
              <a:rPr lang="en-US" sz="2400" dirty="0" smtClean="0">
                <a:latin typeface="+mn-lt"/>
              </a:rPr>
              <a:t>	</a:t>
            </a:r>
            <a:r>
              <a:rPr lang="en-US" sz="2400" dirty="0" err="1" smtClean="0">
                <a:latin typeface="+mn-lt"/>
              </a:rPr>
              <a:t>int</a:t>
            </a:r>
            <a:r>
              <a:rPr lang="en-US" sz="2400" dirty="0" smtClean="0">
                <a:latin typeface="+mn-lt"/>
              </a:rPr>
              <a:t> data;</a:t>
            </a:r>
          </a:p>
          <a:p>
            <a:pPr>
              <a:defRPr/>
            </a:pPr>
            <a:r>
              <a:rPr lang="en-US" sz="2400" dirty="0" smtClean="0">
                <a:latin typeface="+mn-lt"/>
              </a:rPr>
              <a:t>	</a:t>
            </a:r>
            <a:r>
              <a:rPr lang="en-US" sz="2400" dirty="0" err="1" smtClean="0">
                <a:latin typeface="+mn-lt"/>
              </a:rPr>
              <a:t>struct</a:t>
            </a:r>
            <a:r>
              <a:rPr lang="en-US" sz="2400" dirty="0" smtClean="0">
                <a:latin typeface="+mn-lt"/>
              </a:rPr>
              <a:t> node *next;</a:t>
            </a:r>
          </a:p>
          <a:p>
            <a:pPr>
              <a:defRPr/>
            </a:pPr>
            <a:r>
              <a:rPr lang="en-US" sz="2400" dirty="0" smtClean="0">
                <a:latin typeface="+mn-lt"/>
              </a:rPr>
              <a:t>};</a:t>
            </a:r>
          </a:p>
          <a:p>
            <a:pPr>
              <a:defRPr/>
            </a:pPr>
            <a:endParaRPr lang="en-US" sz="2400" dirty="0" smtClean="0">
              <a:latin typeface="+mn-lt"/>
            </a:endParaRPr>
          </a:p>
          <a:p>
            <a:pPr marL="342900" indent="-342900">
              <a:buFont typeface="Arial" pitchFamily="34" charset="0"/>
              <a:buChar char="•"/>
              <a:defRPr/>
            </a:pPr>
            <a:r>
              <a:rPr lang="en-US" sz="2400" dirty="0" smtClean="0">
                <a:latin typeface="+mn-lt"/>
              </a:rPr>
              <a:t>The </a:t>
            </a:r>
            <a:r>
              <a:rPr lang="en-US" sz="2400" dirty="0" err="1" smtClean="0">
                <a:latin typeface="+mn-lt"/>
              </a:rPr>
              <a:t>prev</a:t>
            </a:r>
            <a:r>
              <a:rPr lang="en-US" sz="2400" dirty="0" smtClean="0">
                <a:latin typeface="+mn-lt"/>
              </a:rPr>
              <a:t> field of the first node and the next field of the last node will contain NULL. The </a:t>
            </a:r>
            <a:r>
              <a:rPr lang="en-US" sz="2400" dirty="0" err="1" smtClean="0">
                <a:latin typeface="+mn-lt"/>
              </a:rPr>
              <a:t>prev</a:t>
            </a:r>
            <a:r>
              <a:rPr lang="en-US" sz="2400" dirty="0" smtClean="0">
                <a:latin typeface="+mn-lt"/>
              </a:rPr>
              <a:t> field is used to store the address of the preceding node. This would enable to traverse the list in the backward direction as well.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Doubly Linked List</a:t>
            </a:r>
          </a:p>
        </p:txBody>
      </p:sp>
      <p:sp>
        <p:nvSpPr>
          <p:cNvPr id="38915" name="AutoShape 2"/>
          <p:cNvSpPr>
            <a:spLocks noChangeArrowheads="1"/>
          </p:cNvSpPr>
          <p:nvPr/>
        </p:nvSpPr>
        <p:spPr bwMode="auto">
          <a:xfrm>
            <a:off x="685800" y="1219200"/>
            <a:ext cx="7848600" cy="32766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insert a new node in the beginning of the doubly linked list</a:t>
            </a:r>
          </a:p>
          <a:p>
            <a:pPr eaLnBrk="0" hangingPunct="0"/>
            <a:endParaRPr lang="en-US" sz="1200" b="1">
              <a:latin typeface="Courier New" pitchFamily="49" charset="0"/>
            </a:endParaRPr>
          </a:p>
          <a:p>
            <a:pPr eaLnBrk="0" hangingPunct="0"/>
            <a:r>
              <a:rPr lang="en-US" sz="1200" b="1">
                <a:latin typeface="Courier New" pitchFamily="49" charset="0"/>
              </a:rPr>
              <a:t>Step 1: IF AVAIL = NULL, then</a:t>
            </a:r>
          </a:p>
          <a:p>
            <a:pPr eaLnBrk="0" hangingPunct="0"/>
            <a:r>
              <a:rPr lang="en-US" sz="1200" b="1">
                <a:latin typeface="Courier New" pitchFamily="49" charset="0"/>
              </a:rPr>
              <a:t>		Write OVERFLOW</a:t>
            </a:r>
          </a:p>
          <a:p>
            <a:pPr eaLnBrk="0" hangingPunct="0"/>
            <a:r>
              <a:rPr lang="en-US" sz="1200" b="1">
                <a:latin typeface="Courier New" pitchFamily="49" charset="0"/>
              </a:rPr>
              <a:t>		Go to Step 8</a:t>
            </a:r>
          </a:p>
          <a:p>
            <a:pPr eaLnBrk="0" hangingPunct="0"/>
            <a:r>
              <a:rPr lang="en-US" sz="1200" b="1">
                <a:latin typeface="Courier New" pitchFamily="49" charset="0"/>
              </a:rPr>
              <a:t>	[END OF IF]</a:t>
            </a:r>
          </a:p>
          <a:p>
            <a:pPr eaLnBrk="0" hangingPunct="0"/>
            <a:r>
              <a:rPr lang="en-US" sz="1200" b="1">
                <a:latin typeface="Courier New" pitchFamily="49" charset="0"/>
              </a:rPr>
              <a:t>Step 2: SET New_Node = AVAIL</a:t>
            </a:r>
          </a:p>
          <a:p>
            <a:pPr eaLnBrk="0" hangingPunct="0"/>
            <a:r>
              <a:rPr lang="en-US" sz="1200" b="1">
                <a:latin typeface="Courier New" pitchFamily="49" charset="0"/>
              </a:rPr>
              <a:t>Step 3: SET AVAIL = AVAIL-&gt;NEXT</a:t>
            </a:r>
          </a:p>
          <a:p>
            <a:pPr eaLnBrk="0" hangingPunct="0"/>
            <a:r>
              <a:rPr lang="en-US" sz="1200" b="1">
                <a:latin typeface="Courier New" pitchFamily="49" charset="0"/>
              </a:rPr>
              <a:t>Step 4: SET New_Node-&gt;DATA = VAL</a:t>
            </a:r>
          </a:p>
          <a:p>
            <a:pPr eaLnBrk="0" hangingPunct="0"/>
            <a:r>
              <a:rPr lang="en-US" sz="1200" b="1">
                <a:latin typeface="Courier New" pitchFamily="49" charset="0"/>
              </a:rPr>
              <a:t>Step 5: SET New_Node-&gt;PREV = NULL</a:t>
            </a:r>
          </a:p>
          <a:p>
            <a:pPr eaLnBrk="0" hangingPunct="0"/>
            <a:r>
              <a:rPr lang="en-US" sz="1200" b="1">
                <a:latin typeface="Courier New" pitchFamily="49" charset="0"/>
              </a:rPr>
              <a:t>Step 6: SET New_Node-&gt;Next = START</a:t>
            </a:r>
          </a:p>
          <a:p>
            <a:pPr eaLnBrk="0" hangingPunct="0"/>
            <a:r>
              <a:rPr lang="en-US" sz="1200" b="1">
                <a:latin typeface="Courier New" pitchFamily="49" charset="0"/>
              </a:rPr>
              <a:t>Step 7: SET START = New_Node</a:t>
            </a:r>
          </a:p>
          <a:p>
            <a:pPr eaLnBrk="0" hangingPunct="0"/>
            <a:r>
              <a:rPr lang="en-US" sz="1200" b="1">
                <a:latin typeface="Courier New" pitchFamily="49" charset="0"/>
              </a:rPr>
              <a:t>Step 8: EXIT</a:t>
            </a:r>
          </a:p>
          <a:p>
            <a:pPr eaLnBrk="0" hangingPunct="0"/>
            <a:endParaRPr lang="en-US" sz="1200" b="1">
              <a:latin typeface="Verdana" pitchFamily="34" charset="0"/>
            </a:endParaRPr>
          </a:p>
        </p:txBody>
      </p:sp>
      <p:grpSp>
        <p:nvGrpSpPr>
          <p:cNvPr id="2" name="Group 3"/>
          <p:cNvGrpSpPr>
            <a:grpSpLocks/>
          </p:cNvGrpSpPr>
          <p:nvPr/>
        </p:nvGrpSpPr>
        <p:grpSpPr bwMode="auto">
          <a:xfrm>
            <a:off x="2286000" y="4876800"/>
            <a:ext cx="4343400" cy="228600"/>
            <a:chOff x="648" y="2626"/>
            <a:chExt cx="2736" cy="144"/>
          </a:xfrm>
        </p:grpSpPr>
        <p:sp>
          <p:nvSpPr>
            <p:cNvPr id="38948" name="Rectangle 4"/>
            <p:cNvSpPr>
              <a:spLocks noChangeArrowheads="1"/>
            </p:cNvSpPr>
            <p:nvPr/>
          </p:nvSpPr>
          <p:spPr bwMode="auto">
            <a:xfrm>
              <a:off x="792"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38949" name="Rectangle 5"/>
            <p:cNvSpPr>
              <a:spLocks noChangeArrowheads="1"/>
            </p:cNvSpPr>
            <p:nvPr/>
          </p:nvSpPr>
          <p:spPr bwMode="auto">
            <a:xfrm>
              <a:off x="936"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8950" name="Line 6"/>
            <p:cNvSpPr>
              <a:spLocks noChangeShapeType="1"/>
            </p:cNvSpPr>
            <p:nvPr/>
          </p:nvSpPr>
          <p:spPr bwMode="auto">
            <a:xfrm>
              <a:off x="1008" y="2698"/>
              <a:ext cx="216" cy="0"/>
            </a:xfrm>
            <a:prstGeom prst="line">
              <a:avLst/>
            </a:prstGeom>
            <a:noFill/>
            <a:ln w="9525">
              <a:solidFill>
                <a:schemeClr val="tx1"/>
              </a:solidFill>
              <a:round/>
              <a:headEnd/>
              <a:tailEnd type="triangle" w="med" len="med"/>
            </a:ln>
          </p:spPr>
          <p:txBody>
            <a:bodyPr/>
            <a:lstStyle/>
            <a:p>
              <a:endParaRPr lang="en-IN"/>
            </a:p>
          </p:txBody>
        </p:sp>
        <p:sp>
          <p:nvSpPr>
            <p:cNvPr id="38951" name="Rectangle 7"/>
            <p:cNvSpPr>
              <a:spLocks noChangeArrowheads="1"/>
            </p:cNvSpPr>
            <p:nvPr/>
          </p:nvSpPr>
          <p:spPr bwMode="auto">
            <a:xfrm>
              <a:off x="1368"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38952" name="Rectangle 8"/>
            <p:cNvSpPr>
              <a:spLocks noChangeArrowheads="1"/>
            </p:cNvSpPr>
            <p:nvPr/>
          </p:nvSpPr>
          <p:spPr bwMode="auto">
            <a:xfrm>
              <a:off x="1512"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8953" name="Line 9"/>
            <p:cNvSpPr>
              <a:spLocks noChangeShapeType="1"/>
            </p:cNvSpPr>
            <p:nvPr/>
          </p:nvSpPr>
          <p:spPr bwMode="auto">
            <a:xfrm>
              <a:off x="1584" y="2698"/>
              <a:ext cx="216" cy="0"/>
            </a:xfrm>
            <a:prstGeom prst="line">
              <a:avLst/>
            </a:prstGeom>
            <a:noFill/>
            <a:ln w="9525">
              <a:solidFill>
                <a:schemeClr val="tx1"/>
              </a:solidFill>
              <a:round/>
              <a:headEnd/>
              <a:tailEnd type="triangle" w="med" len="med"/>
            </a:ln>
          </p:spPr>
          <p:txBody>
            <a:bodyPr/>
            <a:lstStyle/>
            <a:p>
              <a:endParaRPr lang="en-IN"/>
            </a:p>
          </p:txBody>
        </p:sp>
        <p:sp>
          <p:nvSpPr>
            <p:cNvPr id="38954" name="Rectangle 10"/>
            <p:cNvSpPr>
              <a:spLocks noChangeArrowheads="1"/>
            </p:cNvSpPr>
            <p:nvPr/>
          </p:nvSpPr>
          <p:spPr bwMode="auto">
            <a:xfrm>
              <a:off x="1944"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38955" name="Rectangle 11"/>
            <p:cNvSpPr>
              <a:spLocks noChangeArrowheads="1"/>
            </p:cNvSpPr>
            <p:nvPr/>
          </p:nvSpPr>
          <p:spPr bwMode="auto">
            <a:xfrm>
              <a:off x="2088"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8956" name="Line 12"/>
            <p:cNvSpPr>
              <a:spLocks noChangeShapeType="1"/>
            </p:cNvSpPr>
            <p:nvPr/>
          </p:nvSpPr>
          <p:spPr bwMode="auto">
            <a:xfrm>
              <a:off x="2160" y="2698"/>
              <a:ext cx="216" cy="0"/>
            </a:xfrm>
            <a:prstGeom prst="line">
              <a:avLst/>
            </a:prstGeom>
            <a:noFill/>
            <a:ln w="9525">
              <a:solidFill>
                <a:schemeClr val="tx1"/>
              </a:solidFill>
              <a:round/>
              <a:headEnd/>
              <a:tailEnd type="triangle" w="med" len="med"/>
            </a:ln>
          </p:spPr>
          <p:txBody>
            <a:bodyPr/>
            <a:lstStyle/>
            <a:p>
              <a:endParaRPr lang="en-IN"/>
            </a:p>
          </p:txBody>
        </p:sp>
        <p:sp>
          <p:nvSpPr>
            <p:cNvPr id="38957" name="Rectangle 13"/>
            <p:cNvSpPr>
              <a:spLocks noChangeArrowheads="1"/>
            </p:cNvSpPr>
            <p:nvPr/>
          </p:nvSpPr>
          <p:spPr bwMode="auto">
            <a:xfrm>
              <a:off x="2520"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38958" name="Rectangle 14"/>
            <p:cNvSpPr>
              <a:spLocks noChangeArrowheads="1"/>
            </p:cNvSpPr>
            <p:nvPr/>
          </p:nvSpPr>
          <p:spPr bwMode="auto">
            <a:xfrm>
              <a:off x="2664"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8959" name="Line 15"/>
            <p:cNvSpPr>
              <a:spLocks noChangeShapeType="1"/>
            </p:cNvSpPr>
            <p:nvPr/>
          </p:nvSpPr>
          <p:spPr bwMode="auto">
            <a:xfrm>
              <a:off x="2736" y="2698"/>
              <a:ext cx="216" cy="0"/>
            </a:xfrm>
            <a:prstGeom prst="line">
              <a:avLst/>
            </a:prstGeom>
            <a:noFill/>
            <a:ln w="9525">
              <a:solidFill>
                <a:schemeClr val="tx1"/>
              </a:solidFill>
              <a:round/>
              <a:headEnd/>
              <a:tailEnd type="triangle" w="med" len="med"/>
            </a:ln>
          </p:spPr>
          <p:txBody>
            <a:bodyPr/>
            <a:lstStyle/>
            <a:p>
              <a:endParaRPr lang="en-IN"/>
            </a:p>
          </p:txBody>
        </p:sp>
        <p:sp>
          <p:nvSpPr>
            <p:cNvPr id="38960" name="Rectangle 16"/>
            <p:cNvSpPr>
              <a:spLocks noChangeArrowheads="1"/>
            </p:cNvSpPr>
            <p:nvPr/>
          </p:nvSpPr>
          <p:spPr bwMode="auto">
            <a:xfrm>
              <a:off x="3096"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38961" name="Rectangle 17"/>
            <p:cNvSpPr>
              <a:spLocks noChangeArrowheads="1"/>
            </p:cNvSpPr>
            <p:nvPr/>
          </p:nvSpPr>
          <p:spPr bwMode="auto">
            <a:xfrm>
              <a:off x="3240" y="2626"/>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38962" name="Rectangle 18"/>
            <p:cNvSpPr>
              <a:spLocks noChangeArrowheads="1"/>
            </p:cNvSpPr>
            <p:nvPr/>
          </p:nvSpPr>
          <p:spPr bwMode="auto">
            <a:xfrm>
              <a:off x="648"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38963" name="Rectangle 19"/>
            <p:cNvSpPr>
              <a:spLocks noChangeArrowheads="1"/>
            </p:cNvSpPr>
            <p:nvPr/>
          </p:nvSpPr>
          <p:spPr bwMode="auto">
            <a:xfrm>
              <a:off x="1224"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8964" name="Rectangle 20"/>
            <p:cNvSpPr>
              <a:spLocks noChangeArrowheads="1"/>
            </p:cNvSpPr>
            <p:nvPr/>
          </p:nvSpPr>
          <p:spPr bwMode="auto">
            <a:xfrm>
              <a:off x="1800"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8965" name="Rectangle 21"/>
            <p:cNvSpPr>
              <a:spLocks noChangeArrowheads="1"/>
            </p:cNvSpPr>
            <p:nvPr/>
          </p:nvSpPr>
          <p:spPr bwMode="auto">
            <a:xfrm>
              <a:off x="2376"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8966" name="Rectangle 22"/>
            <p:cNvSpPr>
              <a:spLocks noChangeArrowheads="1"/>
            </p:cNvSpPr>
            <p:nvPr/>
          </p:nvSpPr>
          <p:spPr bwMode="auto">
            <a:xfrm>
              <a:off x="2952"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8967" name="Line 23"/>
            <p:cNvSpPr>
              <a:spLocks noChangeShapeType="1"/>
            </p:cNvSpPr>
            <p:nvPr/>
          </p:nvSpPr>
          <p:spPr bwMode="auto">
            <a:xfrm flipH="1">
              <a:off x="2736" y="2730"/>
              <a:ext cx="216" cy="0"/>
            </a:xfrm>
            <a:prstGeom prst="line">
              <a:avLst/>
            </a:prstGeom>
            <a:noFill/>
            <a:ln w="9525">
              <a:solidFill>
                <a:schemeClr val="tx1"/>
              </a:solidFill>
              <a:round/>
              <a:headEnd/>
              <a:tailEnd type="triangle" w="med" len="med"/>
            </a:ln>
          </p:spPr>
          <p:txBody>
            <a:bodyPr/>
            <a:lstStyle/>
            <a:p>
              <a:endParaRPr lang="en-IN"/>
            </a:p>
          </p:txBody>
        </p:sp>
        <p:sp>
          <p:nvSpPr>
            <p:cNvPr id="38968" name="Line 24"/>
            <p:cNvSpPr>
              <a:spLocks noChangeShapeType="1"/>
            </p:cNvSpPr>
            <p:nvPr/>
          </p:nvSpPr>
          <p:spPr bwMode="auto">
            <a:xfrm flipH="1">
              <a:off x="2160" y="2730"/>
              <a:ext cx="216" cy="0"/>
            </a:xfrm>
            <a:prstGeom prst="line">
              <a:avLst/>
            </a:prstGeom>
            <a:noFill/>
            <a:ln w="9525">
              <a:solidFill>
                <a:schemeClr val="tx1"/>
              </a:solidFill>
              <a:round/>
              <a:headEnd/>
              <a:tailEnd type="triangle" w="med" len="med"/>
            </a:ln>
          </p:spPr>
          <p:txBody>
            <a:bodyPr/>
            <a:lstStyle/>
            <a:p>
              <a:endParaRPr lang="en-IN"/>
            </a:p>
          </p:txBody>
        </p:sp>
        <p:sp>
          <p:nvSpPr>
            <p:cNvPr id="38969" name="Line 25"/>
            <p:cNvSpPr>
              <a:spLocks noChangeShapeType="1"/>
            </p:cNvSpPr>
            <p:nvPr/>
          </p:nvSpPr>
          <p:spPr bwMode="auto">
            <a:xfrm flipH="1">
              <a:off x="1584" y="2730"/>
              <a:ext cx="216" cy="0"/>
            </a:xfrm>
            <a:prstGeom prst="line">
              <a:avLst/>
            </a:prstGeom>
            <a:noFill/>
            <a:ln w="9525">
              <a:solidFill>
                <a:schemeClr val="tx1"/>
              </a:solidFill>
              <a:round/>
              <a:headEnd/>
              <a:tailEnd type="triangle" w="med" len="med"/>
            </a:ln>
          </p:spPr>
          <p:txBody>
            <a:bodyPr/>
            <a:lstStyle/>
            <a:p>
              <a:endParaRPr lang="en-IN"/>
            </a:p>
          </p:txBody>
        </p:sp>
        <p:sp>
          <p:nvSpPr>
            <p:cNvPr id="38970" name="Line 26"/>
            <p:cNvSpPr>
              <a:spLocks noChangeShapeType="1"/>
            </p:cNvSpPr>
            <p:nvPr/>
          </p:nvSpPr>
          <p:spPr bwMode="auto">
            <a:xfrm flipH="1">
              <a:off x="1008" y="2730"/>
              <a:ext cx="216" cy="0"/>
            </a:xfrm>
            <a:prstGeom prst="line">
              <a:avLst/>
            </a:prstGeom>
            <a:noFill/>
            <a:ln w="9525">
              <a:solidFill>
                <a:schemeClr val="tx1"/>
              </a:solidFill>
              <a:round/>
              <a:headEnd/>
              <a:tailEnd type="triangle" w="med" len="med"/>
            </a:ln>
          </p:spPr>
          <p:txBody>
            <a:bodyPr/>
            <a:lstStyle/>
            <a:p>
              <a:endParaRPr lang="en-IN"/>
            </a:p>
          </p:txBody>
        </p:sp>
      </p:grpSp>
      <p:grpSp>
        <p:nvGrpSpPr>
          <p:cNvPr id="3" name="Group 27"/>
          <p:cNvGrpSpPr>
            <a:grpSpLocks/>
          </p:cNvGrpSpPr>
          <p:nvPr/>
        </p:nvGrpSpPr>
        <p:grpSpPr bwMode="auto">
          <a:xfrm>
            <a:off x="2133600" y="5594350"/>
            <a:ext cx="5257800" cy="279400"/>
            <a:chOff x="192" y="2756"/>
            <a:chExt cx="3312" cy="176"/>
          </a:xfrm>
        </p:grpSpPr>
        <p:sp>
          <p:nvSpPr>
            <p:cNvPr id="38920" name="Rectangle 28"/>
            <p:cNvSpPr>
              <a:spLocks noChangeArrowheads="1"/>
            </p:cNvSpPr>
            <p:nvPr/>
          </p:nvSpPr>
          <p:spPr bwMode="auto">
            <a:xfrm>
              <a:off x="336" y="2784"/>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9</a:t>
              </a:r>
              <a:endParaRPr lang="en-US">
                <a:solidFill>
                  <a:srgbClr val="993300"/>
                </a:solidFill>
                <a:latin typeface="Verdana" pitchFamily="34" charset="0"/>
              </a:endParaRPr>
            </a:p>
          </p:txBody>
        </p:sp>
        <p:sp>
          <p:nvSpPr>
            <p:cNvPr id="38921" name="Rectangle 29"/>
            <p:cNvSpPr>
              <a:spLocks noChangeArrowheads="1"/>
            </p:cNvSpPr>
            <p:nvPr/>
          </p:nvSpPr>
          <p:spPr bwMode="auto">
            <a:xfrm>
              <a:off x="480" y="2784"/>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8922" name="Line 30"/>
            <p:cNvSpPr>
              <a:spLocks noChangeShapeType="1"/>
            </p:cNvSpPr>
            <p:nvPr/>
          </p:nvSpPr>
          <p:spPr bwMode="auto">
            <a:xfrm>
              <a:off x="552" y="2856"/>
              <a:ext cx="216" cy="0"/>
            </a:xfrm>
            <a:prstGeom prst="line">
              <a:avLst/>
            </a:prstGeom>
            <a:noFill/>
            <a:ln w="9525">
              <a:solidFill>
                <a:schemeClr val="tx1"/>
              </a:solidFill>
              <a:round/>
              <a:headEnd/>
              <a:tailEnd type="triangle" w="med" len="med"/>
            </a:ln>
          </p:spPr>
          <p:txBody>
            <a:bodyPr/>
            <a:lstStyle/>
            <a:p>
              <a:endParaRPr lang="en-IN"/>
            </a:p>
          </p:txBody>
        </p:sp>
        <p:sp>
          <p:nvSpPr>
            <p:cNvPr id="38923" name="Rectangle 31"/>
            <p:cNvSpPr>
              <a:spLocks noChangeArrowheads="1"/>
            </p:cNvSpPr>
            <p:nvPr/>
          </p:nvSpPr>
          <p:spPr bwMode="auto">
            <a:xfrm>
              <a:off x="912" y="2784"/>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38924" name="Rectangle 32"/>
            <p:cNvSpPr>
              <a:spLocks noChangeArrowheads="1"/>
            </p:cNvSpPr>
            <p:nvPr/>
          </p:nvSpPr>
          <p:spPr bwMode="auto">
            <a:xfrm>
              <a:off x="1056" y="2784"/>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8925" name="Line 33"/>
            <p:cNvSpPr>
              <a:spLocks noChangeShapeType="1"/>
            </p:cNvSpPr>
            <p:nvPr/>
          </p:nvSpPr>
          <p:spPr bwMode="auto">
            <a:xfrm>
              <a:off x="1128" y="2856"/>
              <a:ext cx="216" cy="0"/>
            </a:xfrm>
            <a:prstGeom prst="line">
              <a:avLst/>
            </a:prstGeom>
            <a:noFill/>
            <a:ln w="9525">
              <a:solidFill>
                <a:schemeClr val="tx1"/>
              </a:solidFill>
              <a:round/>
              <a:headEnd/>
              <a:tailEnd type="triangle" w="med" len="med"/>
            </a:ln>
          </p:spPr>
          <p:txBody>
            <a:bodyPr/>
            <a:lstStyle/>
            <a:p>
              <a:endParaRPr lang="en-IN"/>
            </a:p>
          </p:txBody>
        </p:sp>
        <p:sp>
          <p:nvSpPr>
            <p:cNvPr id="38926" name="Rectangle 34"/>
            <p:cNvSpPr>
              <a:spLocks noChangeArrowheads="1"/>
            </p:cNvSpPr>
            <p:nvPr/>
          </p:nvSpPr>
          <p:spPr bwMode="auto">
            <a:xfrm>
              <a:off x="1488" y="2784"/>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38927" name="Rectangle 35"/>
            <p:cNvSpPr>
              <a:spLocks noChangeArrowheads="1"/>
            </p:cNvSpPr>
            <p:nvPr/>
          </p:nvSpPr>
          <p:spPr bwMode="auto">
            <a:xfrm>
              <a:off x="1632" y="2784"/>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8928" name="Line 36"/>
            <p:cNvSpPr>
              <a:spLocks noChangeShapeType="1"/>
            </p:cNvSpPr>
            <p:nvPr/>
          </p:nvSpPr>
          <p:spPr bwMode="auto">
            <a:xfrm>
              <a:off x="1704" y="2856"/>
              <a:ext cx="216" cy="0"/>
            </a:xfrm>
            <a:prstGeom prst="line">
              <a:avLst/>
            </a:prstGeom>
            <a:noFill/>
            <a:ln w="9525">
              <a:solidFill>
                <a:schemeClr val="tx1"/>
              </a:solidFill>
              <a:round/>
              <a:headEnd/>
              <a:tailEnd type="triangle" w="med" len="med"/>
            </a:ln>
          </p:spPr>
          <p:txBody>
            <a:bodyPr/>
            <a:lstStyle/>
            <a:p>
              <a:endParaRPr lang="en-IN"/>
            </a:p>
          </p:txBody>
        </p:sp>
        <p:sp>
          <p:nvSpPr>
            <p:cNvPr id="38929" name="Rectangle 37"/>
            <p:cNvSpPr>
              <a:spLocks noChangeArrowheads="1"/>
            </p:cNvSpPr>
            <p:nvPr/>
          </p:nvSpPr>
          <p:spPr bwMode="auto">
            <a:xfrm>
              <a:off x="2064" y="2784"/>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38930" name="Rectangle 38"/>
            <p:cNvSpPr>
              <a:spLocks noChangeArrowheads="1"/>
            </p:cNvSpPr>
            <p:nvPr/>
          </p:nvSpPr>
          <p:spPr bwMode="auto">
            <a:xfrm>
              <a:off x="2208" y="2784"/>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8931" name="Line 39"/>
            <p:cNvSpPr>
              <a:spLocks noChangeShapeType="1"/>
            </p:cNvSpPr>
            <p:nvPr/>
          </p:nvSpPr>
          <p:spPr bwMode="auto">
            <a:xfrm>
              <a:off x="2280" y="2856"/>
              <a:ext cx="216" cy="0"/>
            </a:xfrm>
            <a:prstGeom prst="line">
              <a:avLst/>
            </a:prstGeom>
            <a:noFill/>
            <a:ln w="9525">
              <a:solidFill>
                <a:schemeClr val="tx1"/>
              </a:solidFill>
              <a:round/>
              <a:headEnd/>
              <a:tailEnd type="triangle" w="med" len="med"/>
            </a:ln>
          </p:spPr>
          <p:txBody>
            <a:bodyPr/>
            <a:lstStyle/>
            <a:p>
              <a:endParaRPr lang="en-IN"/>
            </a:p>
          </p:txBody>
        </p:sp>
        <p:sp>
          <p:nvSpPr>
            <p:cNvPr id="38932" name="Rectangle 40"/>
            <p:cNvSpPr>
              <a:spLocks noChangeArrowheads="1"/>
            </p:cNvSpPr>
            <p:nvPr/>
          </p:nvSpPr>
          <p:spPr bwMode="auto">
            <a:xfrm>
              <a:off x="2640" y="2784"/>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38933" name="Rectangle 41"/>
            <p:cNvSpPr>
              <a:spLocks noChangeArrowheads="1"/>
            </p:cNvSpPr>
            <p:nvPr/>
          </p:nvSpPr>
          <p:spPr bwMode="auto">
            <a:xfrm>
              <a:off x="2784" y="2784"/>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8934" name="Rectangle 42"/>
            <p:cNvSpPr>
              <a:spLocks noChangeArrowheads="1"/>
            </p:cNvSpPr>
            <p:nvPr/>
          </p:nvSpPr>
          <p:spPr bwMode="auto">
            <a:xfrm>
              <a:off x="192" y="2784"/>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38935" name="Rectangle 43"/>
            <p:cNvSpPr>
              <a:spLocks noChangeArrowheads="1"/>
            </p:cNvSpPr>
            <p:nvPr/>
          </p:nvSpPr>
          <p:spPr bwMode="auto">
            <a:xfrm>
              <a:off x="768" y="2784"/>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8936" name="Rectangle 44"/>
            <p:cNvSpPr>
              <a:spLocks noChangeArrowheads="1"/>
            </p:cNvSpPr>
            <p:nvPr/>
          </p:nvSpPr>
          <p:spPr bwMode="auto">
            <a:xfrm>
              <a:off x="1344" y="2784"/>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8937" name="Rectangle 45"/>
            <p:cNvSpPr>
              <a:spLocks noChangeArrowheads="1"/>
            </p:cNvSpPr>
            <p:nvPr/>
          </p:nvSpPr>
          <p:spPr bwMode="auto">
            <a:xfrm>
              <a:off x="1920" y="2784"/>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8938" name="Rectangle 46"/>
            <p:cNvSpPr>
              <a:spLocks noChangeArrowheads="1"/>
            </p:cNvSpPr>
            <p:nvPr/>
          </p:nvSpPr>
          <p:spPr bwMode="auto">
            <a:xfrm>
              <a:off x="2496" y="2784"/>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8939" name="Line 47"/>
            <p:cNvSpPr>
              <a:spLocks noChangeShapeType="1"/>
            </p:cNvSpPr>
            <p:nvPr/>
          </p:nvSpPr>
          <p:spPr bwMode="auto">
            <a:xfrm>
              <a:off x="2856" y="2828"/>
              <a:ext cx="216" cy="0"/>
            </a:xfrm>
            <a:prstGeom prst="line">
              <a:avLst/>
            </a:prstGeom>
            <a:noFill/>
            <a:ln w="9525">
              <a:solidFill>
                <a:schemeClr val="tx1"/>
              </a:solidFill>
              <a:round/>
              <a:headEnd/>
              <a:tailEnd type="triangle" w="med" len="med"/>
            </a:ln>
          </p:spPr>
          <p:txBody>
            <a:bodyPr/>
            <a:lstStyle/>
            <a:p>
              <a:endParaRPr lang="en-IN"/>
            </a:p>
          </p:txBody>
        </p:sp>
        <p:sp>
          <p:nvSpPr>
            <p:cNvPr id="38940" name="Rectangle 48"/>
            <p:cNvSpPr>
              <a:spLocks noChangeArrowheads="1"/>
            </p:cNvSpPr>
            <p:nvPr/>
          </p:nvSpPr>
          <p:spPr bwMode="auto">
            <a:xfrm>
              <a:off x="3216" y="275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38941" name="Rectangle 49"/>
            <p:cNvSpPr>
              <a:spLocks noChangeArrowheads="1"/>
            </p:cNvSpPr>
            <p:nvPr/>
          </p:nvSpPr>
          <p:spPr bwMode="auto">
            <a:xfrm>
              <a:off x="3360" y="2756"/>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38942" name="Rectangle 50"/>
            <p:cNvSpPr>
              <a:spLocks noChangeArrowheads="1"/>
            </p:cNvSpPr>
            <p:nvPr/>
          </p:nvSpPr>
          <p:spPr bwMode="auto">
            <a:xfrm>
              <a:off x="3072" y="275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8943" name="Line 51"/>
            <p:cNvSpPr>
              <a:spLocks noChangeShapeType="1"/>
            </p:cNvSpPr>
            <p:nvPr/>
          </p:nvSpPr>
          <p:spPr bwMode="auto">
            <a:xfrm flipH="1">
              <a:off x="2856" y="2860"/>
              <a:ext cx="216" cy="0"/>
            </a:xfrm>
            <a:prstGeom prst="line">
              <a:avLst/>
            </a:prstGeom>
            <a:noFill/>
            <a:ln w="9525">
              <a:solidFill>
                <a:schemeClr val="tx1"/>
              </a:solidFill>
              <a:round/>
              <a:headEnd/>
              <a:tailEnd type="triangle" w="med" len="med"/>
            </a:ln>
          </p:spPr>
          <p:txBody>
            <a:bodyPr/>
            <a:lstStyle/>
            <a:p>
              <a:endParaRPr lang="en-IN"/>
            </a:p>
          </p:txBody>
        </p:sp>
        <p:sp>
          <p:nvSpPr>
            <p:cNvPr id="38944" name="Line 52"/>
            <p:cNvSpPr>
              <a:spLocks noChangeShapeType="1"/>
            </p:cNvSpPr>
            <p:nvPr/>
          </p:nvSpPr>
          <p:spPr bwMode="auto">
            <a:xfrm flipH="1">
              <a:off x="1128" y="2932"/>
              <a:ext cx="216" cy="0"/>
            </a:xfrm>
            <a:prstGeom prst="line">
              <a:avLst/>
            </a:prstGeom>
            <a:noFill/>
            <a:ln w="9525">
              <a:solidFill>
                <a:schemeClr val="tx1"/>
              </a:solidFill>
              <a:round/>
              <a:headEnd/>
              <a:tailEnd type="triangle" w="med" len="med"/>
            </a:ln>
          </p:spPr>
          <p:txBody>
            <a:bodyPr/>
            <a:lstStyle/>
            <a:p>
              <a:endParaRPr lang="en-IN"/>
            </a:p>
          </p:txBody>
        </p:sp>
        <p:sp>
          <p:nvSpPr>
            <p:cNvPr id="38945" name="Line 53"/>
            <p:cNvSpPr>
              <a:spLocks noChangeShapeType="1"/>
            </p:cNvSpPr>
            <p:nvPr/>
          </p:nvSpPr>
          <p:spPr bwMode="auto">
            <a:xfrm flipH="1">
              <a:off x="1704" y="2932"/>
              <a:ext cx="216" cy="0"/>
            </a:xfrm>
            <a:prstGeom prst="line">
              <a:avLst/>
            </a:prstGeom>
            <a:noFill/>
            <a:ln w="9525">
              <a:solidFill>
                <a:schemeClr val="tx1"/>
              </a:solidFill>
              <a:round/>
              <a:headEnd/>
              <a:tailEnd type="triangle" w="med" len="med"/>
            </a:ln>
          </p:spPr>
          <p:txBody>
            <a:bodyPr/>
            <a:lstStyle/>
            <a:p>
              <a:endParaRPr lang="en-IN"/>
            </a:p>
          </p:txBody>
        </p:sp>
        <p:sp>
          <p:nvSpPr>
            <p:cNvPr id="38946" name="Line 54"/>
            <p:cNvSpPr>
              <a:spLocks noChangeShapeType="1"/>
            </p:cNvSpPr>
            <p:nvPr/>
          </p:nvSpPr>
          <p:spPr bwMode="auto">
            <a:xfrm flipH="1">
              <a:off x="2352" y="2932"/>
              <a:ext cx="216" cy="0"/>
            </a:xfrm>
            <a:prstGeom prst="line">
              <a:avLst/>
            </a:prstGeom>
            <a:noFill/>
            <a:ln w="9525">
              <a:solidFill>
                <a:schemeClr val="tx1"/>
              </a:solidFill>
              <a:round/>
              <a:headEnd/>
              <a:tailEnd type="triangle" w="med" len="med"/>
            </a:ln>
          </p:spPr>
          <p:txBody>
            <a:bodyPr/>
            <a:lstStyle/>
            <a:p>
              <a:endParaRPr lang="en-IN"/>
            </a:p>
          </p:txBody>
        </p:sp>
        <p:sp>
          <p:nvSpPr>
            <p:cNvPr id="38947" name="Line 55"/>
            <p:cNvSpPr>
              <a:spLocks noChangeShapeType="1"/>
            </p:cNvSpPr>
            <p:nvPr/>
          </p:nvSpPr>
          <p:spPr bwMode="auto">
            <a:xfrm flipH="1">
              <a:off x="552" y="2932"/>
              <a:ext cx="216" cy="0"/>
            </a:xfrm>
            <a:prstGeom prst="line">
              <a:avLst/>
            </a:prstGeom>
            <a:noFill/>
            <a:ln w="9525">
              <a:solidFill>
                <a:schemeClr val="tx1"/>
              </a:solidFill>
              <a:round/>
              <a:headEnd/>
              <a:tailEnd type="triangle" w="med" len="med"/>
            </a:ln>
          </p:spPr>
          <p:txBody>
            <a:bodyPr/>
            <a:lstStyle/>
            <a:p>
              <a:endParaRPr lang="en-IN"/>
            </a:p>
          </p:txBody>
        </p:sp>
      </p:grpSp>
      <p:sp>
        <p:nvSpPr>
          <p:cNvPr id="38918" name="Rectangle 56"/>
          <p:cNvSpPr>
            <a:spLocks noChangeArrowheads="1"/>
          </p:cNvSpPr>
          <p:nvPr/>
        </p:nvSpPr>
        <p:spPr bwMode="auto">
          <a:xfrm>
            <a:off x="2209800" y="51054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
        <p:nvSpPr>
          <p:cNvPr id="38919" name="Rectangle 57"/>
          <p:cNvSpPr>
            <a:spLocks noChangeArrowheads="1"/>
          </p:cNvSpPr>
          <p:nvPr/>
        </p:nvSpPr>
        <p:spPr bwMode="auto">
          <a:xfrm>
            <a:off x="2133600" y="59436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Doubly Linked List</a:t>
            </a:r>
          </a:p>
        </p:txBody>
      </p:sp>
      <p:sp>
        <p:nvSpPr>
          <p:cNvPr id="39939" name="AutoShape 2"/>
          <p:cNvSpPr>
            <a:spLocks noChangeArrowheads="1"/>
          </p:cNvSpPr>
          <p:nvPr/>
        </p:nvSpPr>
        <p:spPr bwMode="auto">
          <a:xfrm>
            <a:off x="685800" y="1143000"/>
            <a:ext cx="8001000" cy="42672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insert a new node at the end of the doubly linked list</a:t>
            </a:r>
          </a:p>
          <a:p>
            <a:pPr eaLnBrk="0" hangingPunct="0"/>
            <a:endParaRPr lang="en-US" sz="1200" b="1">
              <a:latin typeface="Courier New" pitchFamily="49" charset="0"/>
            </a:endParaRPr>
          </a:p>
          <a:p>
            <a:pPr eaLnBrk="0" hangingPunct="0"/>
            <a:r>
              <a:rPr lang="en-US" sz="1200" b="1">
                <a:latin typeface="Courier New" pitchFamily="49" charset="0"/>
              </a:rPr>
              <a:t>Step 1: IF AVAIL = NULL, then</a:t>
            </a:r>
          </a:p>
          <a:p>
            <a:pPr eaLnBrk="0" hangingPunct="0"/>
            <a:r>
              <a:rPr lang="en-US" sz="1200" b="1">
                <a:latin typeface="Courier New" pitchFamily="49" charset="0"/>
              </a:rPr>
              <a:t>		Write OVERFLOW</a:t>
            </a:r>
          </a:p>
          <a:p>
            <a:pPr eaLnBrk="0" hangingPunct="0"/>
            <a:r>
              <a:rPr lang="en-US" sz="1200" b="1">
                <a:latin typeface="Courier New" pitchFamily="49" charset="0"/>
              </a:rPr>
              <a:t>		Go to Step 11</a:t>
            </a:r>
          </a:p>
          <a:p>
            <a:pPr eaLnBrk="0" hangingPunct="0"/>
            <a:r>
              <a:rPr lang="en-US" sz="1200" b="1">
                <a:latin typeface="Courier New" pitchFamily="49" charset="0"/>
              </a:rPr>
              <a:t>	[END OF IF]</a:t>
            </a:r>
          </a:p>
          <a:p>
            <a:pPr eaLnBrk="0" hangingPunct="0"/>
            <a:r>
              <a:rPr lang="en-US" sz="1200" b="1">
                <a:latin typeface="Courier New" pitchFamily="49" charset="0"/>
              </a:rPr>
              <a:t>Step 2: SET New_Node = AVAIL</a:t>
            </a:r>
          </a:p>
          <a:p>
            <a:pPr eaLnBrk="0" hangingPunct="0"/>
            <a:r>
              <a:rPr lang="en-US" sz="1200" b="1">
                <a:latin typeface="Courier New" pitchFamily="49" charset="0"/>
              </a:rPr>
              <a:t>Step 3: SET AVAIL = AVAIL-&gt;NEXT</a:t>
            </a:r>
          </a:p>
          <a:p>
            <a:pPr eaLnBrk="0" hangingPunct="0"/>
            <a:r>
              <a:rPr lang="en-US" sz="1200" b="1">
                <a:latin typeface="Courier New" pitchFamily="49" charset="0"/>
              </a:rPr>
              <a:t>Step 4: SET New_Node-&gt;DATA = VAL</a:t>
            </a:r>
          </a:p>
          <a:p>
            <a:pPr eaLnBrk="0" hangingPunct="0"/>
            <a:r>
              <a:rPr lang="en-US" sz="1200" b="1">
                <a:latin typeface="Courier New" pitchFamily="49" charset="0"/>
              </a:rPr>
              <a:t>Step 5: SET New_Node-&gt;Next = NULL</a:t>
            </a:r>
          </a:p>
          <a:p>
            <a:pPr eaLnBrk="0" hangingPunct="0"/>
            <a:r>
              <a:rPr lang="en-US" sz="1200" b="1">
                <a:latin typeface="Courier New" pitchFamily="49" charset="0"/>
              </a:rPr>
              <a:t>Step 6: SET PTR = START</a:t>
            </a:r>
          </a:p>
          <a:p>
            <a:pPr eaLnBrk="0" hangingPunct="0"/>
            <a:r>
              <a:rPr lang="en-US" sz="1200" b="1">
                <a:latin typeface="Courier New" pitchFamily="49" charset="0"/>
              </a:rPr>
              <a:t>Step 7: Repeat Step 8 while PTR-&gt;NEXT != NULL</a:t>
            </a:r>
          </a:p>
          <a:p>
            <a:pPr eaLnBrk="0" hangingPunct="0"/>
            <a:r>
              <a:rPr lang="en-US" sz="1200" b="1">
                <a:latin typeface="Courier New" pitchFamily="49" charset="0"/>
              </a:rPr>
              <a:t>Step 8: 		SET PTR = PTR-&gt;NEXT</a:t>
            </a:r>
          </a:p>
          <a:p>
            <a:pPr eaLnBrk="0" hangingPunct="0"/>
            <a:r>
              <a:rPr lang="en-US" sz="1200" b="1">
                <a:latin typeface="Courier New" pitchFamily="49" charset="0"/>
              </a:rPr>
              <a:t>	[END OF LOOP]</a:t>
            </a:r>
          </a:p>
          <a:p>
            <a:pPr eaLnBrk="0" hangingPunct="0"/>
            <a:r>
              <a:rPr lang="en-US" sz="1200" b="1">
                <a:latin typeface="Courier New" pitchFamily="49" charset="0"/>
              </a:rPr>
              <a:t>Step 9: SET PTR-&gt;NEXT = New_Node</a:t>
            </a:r>
          </a:p>
          <a:p>
            <a:pPr eaLnBrk="0" hangingPunct="0"/>
            <a:r>
              <a:rPr lang="en-US" sz="1200" b="1">
                <a:latin typeface="Courier New" pitchFamily="49" charset="0"/>
              </a:rPr>
              <a:t>Step 10: New_Node-&gt;PREV = PTR</a:t>
            </a:r>
          </a:p>
          <a:p>
            <a:pPr eaLnBrk="0" hangingPunct="0"/>
            <a:r>
              <a:rPr lang="en-US" sz="1200" b="1">
                <a:latin typeface="Courier New" pitchFamily="49" charset="0"/>
              </a:rPr>
              <a:t>Step 11: EXIT</a:t>
            </a:r>
          </a:p>
          <a:p>
            <a:pPr eaLnBrk="0" hangingPunct="0"/>
            <a:endParaRPr lang="en-US" sz="1200" b="1">
              <a:latin typeface="Verdana" pitchFamily="34" charset="0"/>
            </a:endParaRPr>
          </a:p>
        </p:txBody>
      </p:sp>
      <p:grpSp>
        <p:nvGrpSpPr>
          <p:cNvPr id="2" name="Group 3"/>
          <p:cNvGrpSpPr>
            <a:grpSpLocks/>
          </p:cNvGrpSpPr>
          <p:nvPr/>
        </p:nvGrpSpPr>
        <p:grpSpPr bwMode="auto">
          <a:xfrm>
            <a:off x="2286000" y="5470525"/>
            <a:ext cx="4343400" cy="228600"/>
            <a:chOff x="648" y="2626"/>
            <a:chExt cx="2736" cy="144"/>
          </a:xfrm>
        </p:grpSpPr>
        <p:sp>
          <p:nvSpPr>
            <p:cNvPr id="39973" name="Rectangle 4"/>
            <p:cNvSpPr>
              <a:spLocks noChangeArrowheads="1"/>
            </p:cNvSpPr>
            <p:nvPr/>
          </p:nvSpPr>
          <p:spPr bwMode="auto">
            <a:xfrm>
              <a:off x="792"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39974" name="Rectangle 5"/>
            <p:cNvSpPr>
              <a:spLocks noChangeArrowheads="1"/>
            </p:cNvSpPr>
            <p:nvPr/>
          </p:nvSpPr>
          <p:spPr bwMode="auto">
            <a:xfrm>
              <a:off x="936"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9975" name="Line 6"/>
            <p:cNvSpPr>
              <a:spLocks noChangeShapeType="1"/>
            </p:cNvSpPr>
            <p:nvPr/>
          </p:nvSpPr>
          <p:spPr bwMode="auto">
            <a:xfrm>
              <a:off x="1008" y="2698"/>
              <a:ext cx="216" cy="0"/>
            </a:xfrm>
            <a:prstGeom prst="line">
              <a:avLst/>
            </a:prstGeom>
            <a:noFill/>
            <a:ln w="9525">
              <a:solidFill>
                <a:schemeClr val="tx1"/>
              </a:solidFill>
              <a:round/>
              <a:headEnd/>
              <a:tailEnd type="triangle" w="med" len="med"/>
            </a:ln>
          </p:spPr>
          <p:txBody>
            <a:bodyPr/>
            <a:lstStyle/>
            <a:p>
              <a:endParaRPr lang="en-IN"/>
            </a:p>
          </p:txBody>
        </p:sp>
        <p:sp>
          <p:nvSpPr>
            <p:cNvPr id="39976" name="Rectangle 7"/>
            <p:cNvSpPr>
              <a:spLocks noChangeArrowheads="1"/>
            </p:cNvSpPr>
            <p:nvPr/>
          </p:nvSpPr>
          <p:spPr bwMode="auto">
            <a:xfrm>
              <a:off x="1368"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39977" name="Rectangle 8"/>
            <p:cNvSpPr>
              <a:spLocks noChangeArrowheads="1"/>
            </p:cNvSpPr>
            <p:nvPr/>
          </p:nvSpPr>
          <p:spPr bwMode="auto">
            <a:xfrm>
              <a:off x="1512"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9978" name="Line 9"/>
            <p:cNvSpPr>
              <a:spLocks noChangeShapeType="1"/>
            </p:cNvSpPr>
            <p:nvPr/>
          </p:nvSpPr>
          <p:spPr bwMode="auto">
            <a:xfrm>
              <a:off x="1584" y="2698"/>
              <a:ext cx="216" cy="0"/>
            </a:xfrm>
            <a:prstGeom prst="line">
              <a:avLst/>
            </a:prstGeom>
            <a:noFill/>
            <a:ln w="9525">
              <a:solidFill>
                <a:schemeClr val="tx1"/>
              </a:solidFill>
              <a:round/>
              <a:headEnd/>
              <a:tailEnd type="triangle" w="med" len="med"/>
            </a:ln>
          </p:spPr>
          <p:txBody>
            <a:bodyPr/>
            <a:lstStyle/>
            <a:p>
              <a:endParaRPr lang="en-IN"/>
            </a:p>
          </p:txBody>
        </p:sp>
        <p:sp>
          <p:nvSpPr>
            <p:cNvPr id="39979" name="Rectangle 10"/>
            <p:cNvSpPr>
              <a:spLocks noChangeArrowheads="1"/>
            </p:cNvSpPr>
            <p:nvPr/>
          </p:nvSpPr>
          <p:spPr bwMode="auto">
            <a:xfrm>
              <a:off x="1944"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39980" name="Rectangle 11"/>
            <p:cNvSpPr>
              <a:spLocks noChangeArrowheads="1"/>
            </p:cNvSpPr>
            <p:nvPr/>
          </p:nvSpPr>
          <p:spPr bwMode="auto">
            <a:xfrm>
              <a:off x="2088"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9981" name="Line 12"/>
            <p:cNvSpPr>
              <a:spLocks noChangeShapeType="1"/>
            </p:cNvSpPr>
            <p:nvPr/>
          </p:nvSpPr>
          <p:spPr bwMode="auto">
            <a:xfrm>
              <a:off x="2160" y="2698"/>
              <a:ext cx="216" cy="0"/>
            </a:xfrm>
            <a:prstGeom prst="line">
              <a:avLst/>
            </a:prstGeom>
            <a:noFill/>
            <a:ln w="9525">
              <a:solidFill>
                <a:schemeClr val="tx1"/>
              </a:solidFill>
              <a:round/>
              <a:headEnd/>
              <a:tailEnd type="triangle" w="med" len="med"/>
            </a:ln>
          </p:spPr>
          <p:txBody>
            <a:bodyPr/>
            <a:lstStyle/>
            <a:p>
              <a:endParaRPr lang="en-IN"/>
            </a:p>
          </p:txBody>
        </p:sp>
        <p:sp>
          <p:nvSpPr>
            <p:cNvPr id="39982" name="Rectangle 13"/>
            <p:cNvSpPr>
              <a:spLocks noChangeArrowheads="1"/>
            </p:cNvSpPr>
            <p:nvPr/>
          </p:nvSpPr>
          <p:spPr bwMode="auto">
            <a:xfrm>
              <a:off x="2520"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39983" name="Rectangle 14"/>
            <p:cNvSpPr>
              <a:spLocks noChangeArrowheads="1"/>
            </p:cNvSpPr>
            <p:nvPr/>
          </p:nvSpPr>
          <p:spPr bwMode="auto">
            <a:xfrm>
              <a:off x="2664"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9984" name="Line 15"/>
            <p:cNvSpPr>
              <a:spLocks noChangeShapeType="1"/>
            </p:cNvSpPr>
            <p:nvPr/>
          </p:nvSpPr>
          <p:spPr bwMode="auto">
            <a:xfrm>
              <a:off x="2736" y="2698"/>
              <a:ext cx="216" cy="0"/>
            </a:xfrm>
            <a:prstGeom prst="line">
              <a:avLst/>
            </a:prstGeom>
            <a:noFill/>
            <a:ln w="9525">
              <a:solidFill>
                <a:schemeClr val="tx1"/>
              </a:solidFill>
              <a:round/>
              <a:headEnd/>
              <a:tailEnd type="triangle" w="med" len="med"/>
            </a:ln>
          </p:spPr>
          <p:txBody>
            <a:bodyPr/>
            <a:lstStyle/>
            <a:p>
              <a:endParaRPr lang="en-IN"/>
            </a:p>
          </p:txBody>
        </p:sp>
        <p:sp>
          <p:nvSpPr>
            <p:cNvPr id="39985" name="Rectangle 16"/>
            <p:cNvSpPr>
              <a:spLocks noChangeArrowheads="1"/>
            </p:cNvSpPr>
            <p:nvPr/>
          </p:nvSpPr>
          <p:spPr bwMode="auto">
            <a:xfrm>
              <a:off x="3096"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39986" name="Rectangle 17"/>
            <p:cNvSpPr>
              <a:spLocks noChangeArrowheads="1"/>
            </p:cNvSpPr>
            <p:nvPr/>
          </p:nvSpPr>
          <p:spPr bwMode="auto">
            <a:xfrm>
              <a:off x="3240" y="2626"/>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39987" name="Rectangle 18"/>
            <p:cNvSpPr>
              <a:spLocks noChangeArrowheads="1"/>
            </p:cNvSpPr>
            <p:nvPr/>
          </p:nvSpPr>
          <p:spPr bwMode="auto">
            <a:xfrm>
              <a:off x="648"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39988" name="Rectangle 19"/>
            <p:cNvSpPr>
              <a:spLocks noChangeArrowheads="1"/>
            </p:cNvSpPr>
            <p:nvPr/>
          </p:nvSpPr>
          <p:spPr bwMode="auto">
            <a:xfrm>
              <a:off x="1224"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9989" name="Rectangle 20"/>
            <p:cNvSpPr>
              <a:spLocks noChangeArrowheads="1"/>
            </p:cNvSpPr>
            <p:nvPr/>
          </p:nvSpPr>
          <p:spPr bwMode="auto">
            <a:xfrm>
              <a:off x="1800"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9990" name="Rectangle 21"/>
            <p:cNvSpPr>
              <a:spLocks noChangeArrowheads="1"/>
            </p:cNvSpPr>
            <p:nvPr/>
          </p:nvSpPr>
          <p:spPr bwMode="auto">
            <a:xfrm>
              <a:off x="2376"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9991" name="Rectangle 22"/>
            <p:cNvSpPr>
              <a:spLocks noChangeArrowheads="1"/>
            </p:cNvSpPr>
            <p:nvPr/>
          </p:nvSpPr>
          <p:spPr bwMode="auto">
            <a:xfrm>
              <a:off x="2952"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9992" name="Line 23"/>
            <p:cNvSpPr>
              <a:spLocks noChangeShapeType="1"/>
            </p:cNvSpPr>
            <p:nvPr/>
          </p:nvSpPr>
          <p:spPr bwMode="auto">
            <a:xfrm flipH="1">
              <a:off x="2736" y="2730"/>
              <a:ext cx="216" cy="0"/>
            </a:xfrm>
            <a:prstGeom prst="line">
              <a:avLst/>
            </a:prstGeom>
            <a:noFill/>
            <a:ln w="9525">
              <a:solidFill>
                <a:schemeClr val="tx1"/>
              </a:solidFill>
              <a:round/>
              <a:headEnd/>
              <a:tailEnd type="triangle" w="med" len="med"/>
            </a:ln>
          </p:spPr>
          <p:txBody>
            <a:bodyPr/>
            <a:lstStyle/>
            <a:p>
              <a:endParaRPr lang="en-IN"/>
            </a:p>
          </p:txBody>
        </p:sp>
        <p:sp>
          <p:nvSpPr>
            <p:cNvPr id="39993" name="Line 24"/>
            <p:cNvSpPr>
              <a:spLocks noChangeShapeType="1"/>
            </p:cNvSpPr>
            <p:nvPr/>
          </p:nvSpPr>
          <p:spPr bwMode="auto">
            <a:xfrm flipH="1">
              <a:off x="2160" y="2730"/>
              <a:ext cx="216" cy="0"/>
            </a:xfrm>
            <a:prstGeom prst="line">
              <a:avLst/>
            </a:prstGeom>
            <a:noFill/>
            <a:ln w="9525">
              <a:solidFill>
                <a:schemeClr val="tx1"/>
              </a:solidFill>
              <a:round/>
              <a:headEnd/>
              <a:tailEnd type="triangle" w="med" len="med"/>
            </a:ln>
          </p:spPr>
          <p:txBody>
            <a:bodyPr/>
            <a:lstStyle/>
            <a:p>
              <a:endParaRPr lang="en-IN"/>
            </a:p>
          </p:txBody>
        </p:sp>
        <p:sp>
          <p:nvSpPr>
            <p:cNvPr id="39994" name="Line 25"/>
            <p:cNvSpPr>
              <a:spLocks noChangeShapeType="1"/>
            </p:cNvSpPr>
            <p:nvPr/>
          </p:nvSpPr>
          <p:spPr bwMode="auto">
            <a:xfrm flipH="1">
              <a:off x="1584" y="2730"/>
              <a:ext cx="216" cy="0"/>
            </a:xfrm>
            <a:prstGeom prst="line">
              <a:avLst/>
            </a:prstGeom>
            <a:noFill/>
            <a:ln w="9525">
              <a:solidFill>
                <a:schemeClr val="tx1"/>
              </a:solidFill>
              <a:round/>
              <a:headEnd/>
              <a:tailEnd type="triangle" w="med" len="med"/>
            </a:ln>
          </p:spPr>
          <p:txBody>
            <a:bodyPr/>
            <a:lstStyle/>
            <a:p>
              <a:endParaRPr lang="en-IN"/>
            </a:p>
          </p:txBody>
        </p:sp>
        <p:sp>
          <p:nvSpPr>
            <p:cNvPr id="39995" name="Line 26"/>
            <p:cNvSpPr>
              <a:spLocks noChangeShapeType="1"/>
            </p:cNvSpPr>
            <p:nvPr/>
          </p:nvSpPr>
          <p:spPr bwMode="auto">
            <a:xfrm flipH="1">
              <a:off x="1008" y="2730"/>
              <a:ext cx="216" cy="0"/>
            </a:xfrm>
            <a:prstGeom prst="line">
              <a:avLst/>
            </a:prstGeom>
            <a:noFill/>
            <a:ln w="9525">
              <a:solidFill>
                <a:schemeClr val="tx1"/>
              </a:solidFill>
              <a:round/>
              <a:headEnd/>
              <a:tailEnd type="triangle" w="med" len="med"/>
            </a:ln>
          </p:spPr>
          <p:txBody>
            <a:bodyPr/>
            <a:lstStyle/>
            <a:p>
              <a:endParaRPr lang="en-IN"/>
            </a:p>
          </p:txBody>
        </p:sp>
      </p:grpSp>
      <p:sp>
        <p:nvSpPr>
          <p:cNvPr id="39941" name="Rectangle 27"/>
          <p:cNvSpPr>
            <a:spLocks noChangeArrowheads="1"/>
          </p:cNvSpPr>
          <p:nvPr/>
        </p:nvSpPr>
        <p:spPr bwMode="auto">
          <a:xfrm>
            <a:off x="2209800" y="56991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 PTR</a:t>
            </a:r>
            <a:endParaRPr lang="en-US">
              <a:latin typeface="Verdana" pitchFamily="34" charset="0"/>
            </a:endParaRPr>
          </a:p>
        </p:txBody>
      </p:sp>
      <p:sp>
        <p:nvSpPr>
          <p:cNvPr id="39942" name="Line 28"/>
          <p:cNvSpPr>
            <a:spLocks noChangeShapeType="1"/>
          </p:cNvSpPr>
          <p:nvPr/>
        </p:nvSpPr>
        <p:spPr bwMode="auto">
          <a:xfrm>
            <a:off x="2362200" y="6003925"/>
            <a:ext cx="5486400" cy="0"/>
          </a:xfrm>
          <a:prstGeom prst="line">
            <a:avLst/>
          </a:prstGeom>
          <a:noFill/>
          <a:ln w="9525">
            <a:solidFill>
              <a:schemeClr val="tx1"/>
            </a:solidFill>
            <a:prstDash val="lgDashDotDot"/>
            <a:round/>
            <a:headEnd/>
            <a:tailEnd/>
          </a:ln>
          <a:effectLst/>
        </p:spPr>
        <p:txBody>
          <a:bodyPr/>
          <a:lstStyle/>
          <a:p>
            <a:endParaRPr lang="en-IN"/>
          </a:p>
        </p:txBody>
      </p:sp>
      <p:grpSp>
        <p:nvGrpSpPr>
          <p:cNvPr id="3" name="Group 29"/>
          <p:cNvGrpSpPr>
            <a:grpSpLocks/>
          </p:cNvGrpSpPr>
          <p:nvPr/>
        </p:nvGrpSpPr>
        <p:grpSpPr bwMode="auto">
          <a:xfrm>
            <a:off x="2133600" y="6305550"/>
            <a:ext cx="5257800" cy="231775"/>
            <a:chOff x="240" y="3550"/>
            <a:chExt cx="3312" cy="146"/>
          </a:xfrm>
        </p:grpSpPr>
        <p:sp>
          <p:nvSpPr>
            <p:cNvPr id="39946" name="Rectangle 30"/>
            <p:cNvSpPr>
              <a:spLocks noChangeArrowheads="1"/>
            </p:cNvSpPr>
            <p:nvPr/>
          </p:nvSpPr>
          <p:spPr bwMode="auto">
            <a:xfrm>
              <a:off x="384" y="355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39947" name="Rectangle 31"/>
            <p:cNvSpPr>
              <a:spLocks noChangeArrowheads="1"/>
            </p:cNvSpPr>
            <p:nvPr/>
          </p:nvSpPr>
          <p:spPr bwMode="auto">
            <a:xfrm>
              <a:off x="528" y="355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9948" name="Line 32"/>
            <p:cNvSpPr>
              <a:spLocks noChangeShapeType="1"/>
            </p:cNvSpPr>
            <p:nvPr/>
          </p:nvSpPr>
          <p:spPr bwMode="auto">
            <a:xfrm>
              <a:off x="600" y="3622"/>
              <a:ext cx="216" cy="0"/>
            </a:xfrm>
            <a:prstGeom prst="line">
              <a:avLst/>
            </a:prstGeom>
            <a:noFill/>
            <a:ln w="9525">
              <a:solidFill>
                <a:schemeClr val="tx1"/>
              </a:solidFill>
              <a:round/>
              <a:headEnd/>
              <a:tailEnd type="triangle" w="med" len="med"/>
            </a:ln>
          </p:spPr>
          <p:txBody>
            <a:bodyPr/>
            <a:lstStyle/>
            <a:p>
              <a:endParaRPr lang="en-IN"/>
            </a:p>
          </p:txBody>
        </p:sp>
        <p:sp>
          <p:nvSpPr>
            <p:cNvPr id="39949" name="Rectangle 33"/>
            <p:cNvSpPr>
              <a:spLocks noChangeArrowheads="1"/>
            </p:cNvSpPr>
            <p:nvPr/>
          </p:nvSpPr>
          <p:spPr bwMode="auto">
            <a:xfrm>
              <a:off x="960" y="355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39950" name="Rectangle 34"/>
            <p:cNvSpPr>
              <a:spLocks noChangeArrowheads="1"/>
            </p:cNvSpPr>
            <p:nvPr/>
          </p:nvSpPr>
          <p:spPr bwMode="auto">
            <a:xfrm>
              <a:off x="1104" y="355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9951" name="Line 35"/>
            <p:cNvSpPr>
              <a:spLocks noChangeShapeType="1"/>
            </p:cNvSpPr>
            <p:nvPr/>
          </p:nvSpPr>
          <p:spPr bwMode="auto">
            <a:xfrm>
              <a:off x="1176" y="3622"/>
              <a:ext cx="216" cy="0"/>
            </a:xfrm>
            <a:prstGeom prst="line">
              <a:avLst/>
            </a:prstGeom>
            <a:noFill/>
            <a:ln w="9525">
              <a:solidFill>
                <a:schemeClr val="tx1"/>
              </a:solidFill>
              <a:round/>
              <a:headEnd/>
              <a:tailEnd type="triangle" w="med" len="med"/>
            </a:ln>
          </p:spPr>
          <p:txBody>
            <a:bodyPr/>
            <a:lstStyle/>
            <a:p>
              <a:endParaRPr lang="en-IN"/>
            </a:p>
          </p:txBody>
        </p:sp>
        <p:sp>
          <p:nvSpPr>
            <p:cNvPr id="39952" name="Rectangle 36"/>
            <p:cNvSpPr>
              <a:spLocks noChangeArrowheads="1"/>
            </p:cNvSpPr>
            <p:nvPr/>
          </p:nvSpPr>
          <p:spPr bwMode="auto">
            <a:xfrm>
              <a:off x="1536" y="355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39953" name="Rectangle 37"/>
            <p:cNvSpPr>
              <a:spLocks noChangeArrowheads="1"/>
            </p:cNvSpPr>
            <p:nvPr/>
          </p:nvSpPr>
          <p:spPr bwMode="auto">
            <a:xfrm>
              <a:off x="1680" y="355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9954" name="Line 38"/>
            <p:cNvSpPr>
              <a:spLocks noChangeShapeType="1"/>
            </p:cNvSpPr>
            <p:nvPr/>
          </p:nvSpPr>
          <p:spPr bwMode="auto">
            <a:xfrm>
              <a:off x="1752" y="3622"/>
              <a:ext cx="216" cy="0"/>
            </a:xfrm>
            <a:prstGeom prst="line">
              <a:avLst/>
            </a:prstGeom>
            <a:noFill/>
            <a:ln w="9525">
              <a:solidFill>
                <a:schemeClr val="tx1"/>
              </a:solidFill>
              <a:round/>
              <a:headEnd/>
              <a:tailEnd type="triangle" w="med" len="med"/>
            </a:ln>
          </p:spPr>
          <p:txBody>
            <a:bodyPr/>
            <a:lstStyle/>
            <a:p>
              <a:endParaRPr lang="en-IN"/>
            </a:p>
          </p:txBody>
        </p:sp>
        <p:sp>
          <p:nvSpPr>
            <p:cNvPr id="39955" name="Rectangle 39"/>
            <p:cNvSpPr>
              <a:spLocks noChangeArrowheads="1"/>
            </p:cNvSpPr>
            <p:nvPr/>
          </p:nvSpPr>
          <p:spPr bwMode="auto">
            <a:xfrm>
              <a:off x="2112" y="355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39956" name="Rectangle 40"/>
            <p:cNvSpPr>
              <a:spLocks noChangeArrowheads="1"/>
            </p:cNvSpPr>
            <p:nvPr/>
          </p:nvSpPr>
          <p:spPr bwMode="auto">
            <a:xfrm>
              <a:off x="2256" y="355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39957" name="Line 41"/>
            <p:cNvSpPr>
              <a:spLocks noChangeShapeType="1"/>
            </p:cNvSpPr>
            <p:nvPr/>
          </p:nvSpPr>
          <p:spPr bwMode="auto">
            <a:xfrm>
              <a:off x="2328" y="3622"/>
              <a:ext cx="216" cy="0"/>
            </a:xfrm>
            <a:prstGeom prst="line">
              <a:avLst/>
            </a:prstGeom>
            <a:noFill/>
            <a:ln w="9525">
              <a:solidFill>
                <a:schemeClr val="tx1"/>
              </a:solidFill>
              <a:round/>
              <a:headEnd/>
              <a:tailEnd type="triangle" w="med" len="med"/>
            </a:ln>
          </p:spPr>
          <p:txBody>
            <a:bodyPr/>
            <a:lstStyle/>
            <a:p>
              <a:endParaRPr lang="en-IN"/>
            </a:p>
          </p:txBody>
        </p:sp>
        <p:sp>
          <p:nvSpPr>
            <p:cNvPr id="39958" name="Rectangle 42"/>
            <p:cNvSpPr>
              <a:spLocks noChangeArrowheads="1"/>
            </p:cNvSpPr>
            <p:nvPr/>
          </p:nvSpPr>
          <p:spPr bwMode="auto">
            <a:xfrm>
              <a:off x="2688" y="355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39959" name="Rectangle 43"/>
            <p:cNvSpPr>
              <a:spLocks noChangeArrowheads="1"/>
            </p:cNvSpPr>
            <p:nvPr/>
          </p:nvSpPr>
          <p:spPr bwMode="auto">
            <a:xfrm>
              <a:off x="2832" y="355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9960" name="Rectangle 44"/>
            <p:cNvSpPr>
              <a:spLocks noChangeArrowheads="1"/>
            </p:cNvSpPr>
            <p:nvPr/>
          </p:nvSpPr>
          <p:spPr bwMode="auto">
            <a:xfrm>
              <a:off x="240" y="3550"/>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39961" name="Rectangle 45"/>
            <p:cNvSpPr>
              <a:spLocks noChangeArrowheads="1"/>
            </p:cNvSpPr>
            <p:nvPr/>
          </p:nvSpPr>
          <p:spPr bwMode="auto">
            <a:xfrm>
              <a:off x="816" y="355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9962" name="Rectangle 46"/>
            <p:cNvSpPr>
              <a:spLocks noChangeArrowheads="1"/>
            </p:cNvSpPr>
            <p:nvPr/>
          </p:nvSpPr>
          <p:spPr bwMode="auto">
            <a:xfrm>
              <a:off x="1392" y="355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9963" name="Rectangle 47"/>
            <p:cNvSpPr>
              <a:spLocks noChangeArrowheads="1"/>
            </p:cNvSpPr>
            <p:nvPr/>
          </p:nvSpPr>
          <p:spPr bwMode="auto">
            <a:xfrm>
              <a:off x="1968" y="355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9964" name="Rectangle 48"/>
            <p:cNvSpPr>
              <a:spLocks noChangeArrowheads="1"/>
            </p:cNvSpPr>
            <p:nvPr/>
          </p:nvSpPr>
          <p:spPr bwMode="auto">
            <a:xfrm>
              <a:off x="2544" y="355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9965" name="Line 49"/>
            <p:cNvSpPr>
              <a:spLocks noChangeShapeType="1"/>
            </p:cNvSpPr>
            <p:nvPr/>
          </p:nvSpPr>
          <p:spPr bwMode="auto">
            <a:xfrm>
              <a:off x="2904" y="3624"/>
              <a:ext cx="216" cy="0"/>
            </a:xfrm>
            <a:prstGeom prst="line">
              <a:avLst/>
            </a:prstGeom>
            <a:noFill/>
            <a:ln w="9525">
              <a:solidFill>
                <a:schemeClr val="tx1"/>
              </a:solidFill>
              <a:round/>
              <a:headEnd/>
              <a:tailEnd type="triangle" w="med" len="med"/>
            </a:ln>
          </p:spPr>
          <p:txBody>
            <a:bodyPr/>
            <a:lstStyle/>
            <a:p>
              <a:endParaRPr lang="en-IN"/>
            </a:p>
          </p:txBody>
        </p:sp>
        <p:sp>
          <p:nvSpPr>
            <p:cNvPr id="39966" name="Rectangle 50"/>
            <p:cNvSpPr>
              <a:spLocks noChangeArrowheads="1"/>
            </p:cNvSpPr>
            <p:nvPr/>
          </p:nvSpPr>
          <p:spPr bwMode="auto">
            <a:xfrm>
              <a:off x="3264" y="3552"/>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9</a:t>
              </a:r>
              <a:endParaRPr lang="en-US">
                <a:solidFill>
                  <a:srgbClr val="993300"/>
                </a:solidFill>
                <a:latin typeface="Verdana" pitchFamily="34" charset="0"/>
              </a:endParaRPr>
            </a:p>
          </p:txBody>
        </p:sp>
        <p:sp>
          <p:nvSpPr>
            <p:cNvPr id="39967" name="Rectangle 51"/>
            <p:cNvSpPr>
              <a:spLocks noChangeArrowheads="1"/>
            </p:cNvSpPr>
            <p:nvPr/>
          </p:nvSpPr>
          <p:spPr bwMode="auto">
            <a:xfrm>
              <a:off x="3408" y="3552"/>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39968" name="Rectangle 52"/>
            <p:cNvSpPr>
              <a:spLocks noChangeArrowheads="1"/>
            </p:cNvSpPr>
            <p:nvPr/>
          </p:nvSpPr>
          <p:spPr bwMode="auto">
            <a:xfrm>
              <a:off x="3120" y="3552"/>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39969" name="Line 53"/>
            <p:cNvSpPr>
              <a:spLocks noChangeShapeType="1"/>
            </p:cNvSpPr>
            <p:nvPr/>
          </p:nvSpPr>
          <p:spPr bwMode="auto">
            <a:xfrm flipH="1">
              <a:off x="2904" y="3696"/>
              <a:ext cx="216" cy="0"/>
            </a:xfrm>
            <a:prstGeom prst="line">
              <a:avLst/>
            </a:prstGeom>
            <a:noFill/>
            <a:ln w="9525">
              <a:solidFill>
                <a:schemeClr val="tx1"/>
              </a:solidFill>
              <a:round/>
              <a:headEnd/>
              <a:tailEnd type="triangle" w="med" len="med"/>
            </a:ln>
          </p:spPr>
          <p:txBody>
            <a:bodyPr/>
            <a:lstStyle/>
            <a:p>
              <a:endParaRPr lang="en-IN"/>
            </a:p>
          </p:txBody>
        </p:sp>
        <p:sp>
          <p:nvSpPr>
            <p:cNvPr id="39970" name="Line 54"/>
            <p:cNvSpPr>
              <a:spLocks noChangeShapeType="1"/>
            </p:cNvSpPr>
            <p:nvPr/>
          </p:nvSpPr>
          <p:spPr bwMode="auto">
            <a:xfrm flipH="1">
              <a:off x="1752" y="3696"/>
              <a:ext cx="216" cy="0"/>
            </a:xfrm>
            <a:prstGeom prst="line">
              <a:avLst/>
            </a:prstGeom>
            <a:noFill/>
            <a:ln w="9525">
              <a:solidFill>
                <a:schemeClr val="tx1"/>
              </a:solidFill>
              <a:round/>
              <a:headEnd/>
              <a:tailEnd type="triangle" w="med" len="med"/>
            </a:ln>
          </p:spPr>
          <p:txBody>
            <a:bodyPr/>
            <a:lstStyle/>
            <a:p>
              <a:endParaRPr lang="en-IN"/>
            </a:p>
          </p:txBody>
        </p:sp>
        <p:sp>
          <p:nvSpPr>
            <p:cNvPr id="39971" name="Line 55"/>
            <p:cNvSpPr>
              <a:spLocks noChangeShapeType="1"/>
            </p:cNvSpPr>
            <p:nvPr/>
          </p:nvSpPr>
          <p:spPr bwMode="auto">
            <a:xfrm flipH="1">
              <a:off x="1176" y="3696"/>
              <a:ext cx="216" cy="0"/>
            </a:xfrm>
            <a:prstGeom prst="line">
              <a:avLst/>
            </a:prstGeom>
            <a:noFill/>
            <a:ln w="9525">
              <a:solidFill>
                <a:schemeClr val="tx1"/>
              </a:solidFill>
              <a:round/>
              <a:headEnd/>
              <a:tailEnd type="triangle" w="med" len="med"/>
            </a:ln>
          </p:spPr>
          <p:txBody>
            <a:bodyPr/>
            <a:lstStyle/>
            <a:p>
              <a:endParaRPr lang="en-IN"/>
            </a:p>
          </p:txBody>
        </p:sp>
        <p:sp>
          <p:nvSpPr>
            <p:cNvPr id="39972" name="Line 56"/>
            <p:cNvSpPr>
              <a:spLocks noChangeShapeType="1"/>
            </p:cNvSpPr>
            <p:nvPr/>
          </p:nvSpPr>
          <p:spPr bwMode="auto">
            <a:xfrm flipH="1">
              <a:off x="600" y="3696"/>
              <a:ext cx="216" cy="0"/>
            </a:xfrm>
            <a:prstGeom prst="line">
              <a:avLst/>
            </a:prstGeom>
            <a:noFill/>
            <a:ln w="9525">
              <a:solidFill>
                <a:schemeClr val="tx1"/>
              </a:solidFill>
              <a:round/>
              <a:headEnd/>
              <a:tailEnd type="triangle" w="med" len="med"/>
            </a:ln>
          </p:spPr>
          <p:txBody>
            <a:bodyPr/>
            <a:lstStyle/>
            <a:p>
              <a:endParaRPr lang="en-IN"/>
            </a:p>
          </p:txBody>
        </p:sp>
      </p:grpSp>
      <p:sp>
        <p:nvSpPr>
          <p:cNvPr id="39944" name="Line 57"/>
          <p:cNvSpPr>
            <a:spLocks noChangeShapeType="1"/>
          </p:cNvSpPr>
          <p:nvPr/>
        </p:nvSpPr>
        <p:spPr bwMode="auto">
          <a:xfrm flipH="1">
            <a:off x="5486400" y="6461125"/>
            <a:ext cx="304800" cy="0"/>
          </a:xfrm>
          <a:prstGeom prst="line">
            <a:avLst/>
          </a:prstGeom>
          <a:noFill/>
          <a:ln w="9525">
            <a:solidFill>
              <a:schemeClr val="tx1"/>
            </a:solidFill>
            <a:round/>
            <a:headEnd/>
            <a:tailEnd type="triangle" w="med" len="med"/>
          </a:ln>
          <a:effectLst/>
        </p:spPr>
        <p:txBody>
          <a:bodyPr/>
          <a:lstStyle/>
          <a:p>
            <a:endParaRPr lang="en-IN"/>
          </a:p>
        </p:txBody>
      </p:sp>
      <p:sp>
        <p:nvSpPr>
          <p:cNvPr id="39945" name="Rectangle 59"/>
          <p:cNvSpPr>
            <a:spLocks noChangeArrowheads="1"/>
          </p:cNvSpPr>
          <p:nvPr/>
        </p:nvSpPr>
        <p:spPr bwMode="auto">
          <a:xfrm>
            <a:off x="5334000" y="64611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             PTR</a:t>
            </a:r>
            <a:endParaRPr lang="en-US">
              <a:latin typeface="Verdana"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Doubly Linked List</a:t>
            </a:r>
          </a:p>
        </p:txBody>
      </p:sp>
      <p:sp>
        <p:nvSpPr>
          <p:cNvPr id="40963" name="AutoShape 2"/>
          <p:cNvSpPr>
            <a:spLocks noChangeArrowheads="1"/>
          </p:cNvSpPr>
          <p:nvPr/>
        </p:nvSpPr>
        <p:spPr bwMode="auto">
          <a:xfrm>
            <a:off x="609600" y="1524000"/>
            <a:ext cx="8153400" cy="43434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insert a new node after a node that has value NUM </a:t>
            </a:r>
          </a:p>
          <a:p>
            <a:pPr eaLnBrk="0" hangingPunct="0"/>
            <a:endParaRPr lang="en-US" sz="1200" b="1">
              <a:latin typeface="Courier New" pitchFamily="49" charset="0"/>
            </a:endParaRPr>
          </a:p>
          <a:p>
            <a:pPr eaLnBrk="0" hangingPunct="0"/>
            <a:r>
              <a:rPr lang="en-US" sz="1200" b="1">
                <a:latin typeface="Courier New" pitchFamily="49" charset="0"/>
              </a:rPr>
              <a:t>Step 1: IF AVAIL = NULL, then</a:t>
            </a:r>
          </a:p>
          <a:p>
            <a:pPr eaLnBrk="0" hangingPunct="0"/>
            <a:r>
              <a:rPr lang="en-US" sz="1200" b="1">
                <a:latin typeface="Courier New" pitchFamily="49" charset="0"/>
              </a:rPr>
              <a:t>		Write OVERFLOW</a:t>
            </a:r>
          </a:p>
          <a:p>
            <a:pPr eaLnBrk="0" hangingPunct="0"/>
            <a:r>
              <a:rPr lang="en-US" sz="1200" b="1">
                <a:latin typeface="Courier New" pitchFamily="49" charset="0"/>
              </a:rPr>
              <a:t>		Go to Step 11</a:t>
            </a:r>
          </a:p>
          <a:p>
            <a:pPr eaLnBrk="0" hangingPunct="0"/>
            <a:r>
              <a:rPr lang="en-US" sz="1200" b="1">
                <a:latin typeface="Courier New" pitchFamily="49" charset="0"/>
              </a:rPr>
              <a:t>	[END OF IF]</a:t>
            </a:r>
          </a:p>
          <a:p>
            <a:pPr eaLnBrk="0" hangingPunct="0"/>
            <a:r>
              <a:rPr lang="en-US" sz="1200" b="1">
                <a:latin typeface="Courier New" pitchFamily="49" charset="0"/>
              </a:rPr>
              <a:t>Step 2: SET New_Node = AVAIL</a:t>
            </a:r>
          </a:p>
          <a:p>
            <a:pPr eaLnBrk="0" hangingPunct="0"/>
            <a:r>
              <a:rPr lang="en-US" sz="1200" b="1">
                <a:latin typeface="Courier New" pitchFamily="49" charset="0"/>
              </a:rPr>
              <a:t>Step 3: SET AVAIL = AVAIL-&gt;NEXT</a:t>
            </a:r>
          </a:p>
          <a:p>
            <a:pPr eaLnBrk="0" hangingPunct="0"/>
            <a:r>
              <a:rPr lang="en-US" sz="1200" b="1">
                <a:latin typeface="Courier New" pitchFamily="49" charset="0"/>
              </a:rPr>
              <a:t>Step 4: SET New_Node-&gt;DATA = VAL</a:t>
            </a:r>
          </a:p>
          <a:p>
            <a:pPr eaLnBrk="0" hangingPunct="0"/>
            <a:r>
              <a:rPr lang="en-US" sz="1200" b="1">
                <a:latin typeface="Courier New" pitchFamily="49" charset="0"/>
              </a:rPr>
              <a:t>Step 5: SET PTR = START </a:t>
            </a:r>
          </a:p>
          <a:p>
            <a:pPr eaLnBrk="0" hangingPunct="0"/>
            <a:r>
              <a:rPr lang="en-US" sz="1200" b="1">
                <a:latin typeface="Courier New" pitchFamily="49" charset="0"/>
              </a:rPr>
              <a:t>Step 6: Repeat Step 8 while PTR-&gt;DATA != NUM</a:t>
            </a:r>
          </a:p>
          <a:p>
            <a:pPr eaLnBrk="0" hangingPunct="0"/>
            <a:r>
              <a:rPr lang="en-US" sz="1200" b="1">
                <a:latin typeface="Courier New" pitchFamily="49" charset="0"/>
              </a:rPr>
              <a:t>Step 7: 		SET PTR = PTR-&gt;NEXT</a:t>
            </a:r>
          </a:p>
          <a:p>
            <a:pPr eaLnBrk="0" hangingPunct="0"/>
            <a:r>
              <a:rPr lang="en-US" sz="1200" b="1">
                <a:latin typeface="Courier New" pitchFamily="49" charset="0"/>
              </a:rPr>
              <a:t>	[END OF LOOP]</a:t>
            </a:r>
          </a:p>
          <a:p>
            <a:pPr eaLnBrk="0" hangingPunct="0"/>
            <a:r>
              <a:rPr lang="en-US" sz="1200" b="1">
                <a:latin typeface="Courier New" pitchFamily="49" charset="0"/>
              </a:rPr>
              <a:t>Step 8: New_Node-&gt;NEXT = PTR-&gt;NEXT </a:t>
            </a:r>
          </a:p>
          <a:p>
            <a:pPr eaLnBrk="0" hangingPunct="0"/>
            <a:r>
              <a:rPr lang="en-US" sz="1200" b="1">
                <a:latin typeface="Courier New" pitchFamily="49" charset="0"/>
              </a:rPr>
              <a:t>Step 9: SET New_Node-&gt;PREV = PTR</a:t>
            </a:r>
          </a:p>
          <a:p>
            <a:pPr eaLnBrk="0" hangingPunct="0"/>
            <a:r>
              <a:rPr lang="en-US" sz="1200" b="1">
                <a:latin typeface="Courier New" pitchFamily="49" charset="0"/>
              </a:rPr>
              <a:t>Step 10: SET PTR-&gt;NEXT = New_Node</a:t>
            </a:r>
          </a:p>
          <a:p>
            <a:pPr eaLnBrk="0" hangingPunct="0"/>
            <a:r>
              <a:rPr lang="en-US" sz="1200" b="1">
                <a:latin typeface="Courier New" pitchFamily="49" charset="0"/>
              </a:rPr>
              <a:t>Step 11: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Doubly Linked List</a:t>
            </a:r>
          </a:p>
        </p:txBody>
      </p:sp>
      <p:grpSp>
        <p:nvGrpSpPr>
          <p:cNvPr id="2" name="Group 3"/>
          <p:cNvGrpSpPr>
            <a:grpSpLocks/>
          </p:cNvGrpSpPr>
          <p:nvPr/>
        </p:nvGrpSpPr>
        <p:grpSpPr bwMode="auto">
          <a:xfrm>
            <a:off x="2133600" y="2438400"/>
            <a:ext cx="4343400" cy="228600"/>
            <a:chOff x="648" y="2626"/>
            <a:chExt cx="2736" cy="144"/>
          </a:xfrm>
        </p:grpSpPr>
        <p:sp>
          <p:nvSpPr>
            <p:cNvPr id="42049" name="Rectangle 4"/>
            <p:cNvSpPr>
              <a:spLocks noChangeArrowheads="1"/>
            </p:cNvSpPr>
            <p:nvPr/>
          </p:nvSpPr>
          <p:spPr bwMode="auto">
            <a:xfrm>
              <a:off x="792"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42050" name="Rectangle 5"/>
            <p:cNvSpPr>
              <a:spLocks noChangeArrowheads="1"/>
            </p:cNvSpPr>
            <p:nvPr/>
          </p:nvSpPr>
          <p:spPr bwMode="auto">
            <a:xfrm>
              <a:off x="936"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2051" name="Line 6"/>
            <p:cNvSpPr>
              <a:spLocks noChangeShapeType="1"/>
            </p:cNvSpPr>
            <p:nvPr/>
          </p:nvSpPr>
          <p:spPr bwMode="auto">
            <a:xfrm>
              <a:off x="1008" y="2698"/>
              <a:ext cx="216" cy="0"/>
            </a:xfrm>
            <a:prstGeom prst="line">
              <a:avLst/>
            </a:prstGeom>
            <a:noFill/>
            <a:ln w="9525">
              <a:solidFill>
                <a:schemeClr val="tx1"/>
              </a:solidFill>
              <a:round/>
              <a:headEnd/>
              <a:tailEnd type="triangle" w="med" len="med"/>
            </a:ln>
          </p:spPr>
          <p:txBody>
            <a:bodyPr/>
            <a:lstStyle/>
            <a:p>
              <a:endParaRPr lang="en-IN"/>
            </a:p>
          </p:txBody>
        </p:sp>
        <p:sp>
          <p:nvSpPr>
            <p:cNvPr id="42052" name="Rectangle 7"/>
            <p:cNvSpPr>
              <a:spLocks noChangeArrowheads="1"/>
            </p:cNvSpPr>
            <p:nvPr/>
          </p:nvSpPr>
          <p:spPr bwMode="auto">
            <a:xfrm>
              <a:off x="1368"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42053" name="Rectangle 8"/>
            <p:cNvSpPr>
              <a:spLocks noChangeArrowheads="1"/>
            </p:cNvSpPr>
            <p:nvPr/>
          </p:nvSpPr>
          <p:spPr bwMode="auto">
            <a:xfrm>
              <a:off x="1512"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2054" name="Line 9"/>
            <p:cNvSpPr>
              <a:spLocks noChangeShapeType="1"/>
            </p:cNvSpPr>
            <p:nvPr/>
          </p:nvSpPr>
          <p:spPr bwMode="auto">
            <a:xfrm>
              <a:off x="1584" y="2698"/>
              <a:ext cx="216" cy="0"/>
            </a:xfrm>
            <a:prstGeom prst="line">
              <a:avLst/>
            </a:prstGeom>
            <a:noFill/>
            <a:ln w="9525">
              <a:solidFill>
                <a:schemeClr val="tx1"/>
              </a:solidFill>
              <a:round/>
              <a:headEnd/>
              <a:tailEnd type="triangle" w="med" len="med"/>
            </a:ln>
          </p:spPr>
          <p:txBody>
            <a:bodyPr/>
            <a:lstStyle/>
            <a:p>
              <a:endParaRPr lang="en-IN"/>
            </a:p>
          </p:txBody>
        </p:sp>
        <p:sp>
          <p:nvSpPr>
            <p:cNvPr id="42055" name="Rectangle 10"/>
            <p:cNvSpPr>
              <a:spLocks noChangeArrowheads="1"/>
            </p:cNvSpPr>
            <p:nvPr/>
          </p:nvSpPr>
          <p:spPr bwMode="auto">
            <a:xfrm>
              <a:off x="1944"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42056" name="Rectangle 11"/>
            <p:cNvSpPr>
              <a:spLocks noChangeArrowheads="1"/>
            </p:cNvSpPr>
            <p:nvPr/>
          </p:nvSpPr>
          <p:spPr bwMode="auto">
            <a:xfrm>
              <a:off x="2088"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2057" name="Line 12"/>
            <p:cNvSpPr>
              <a:spLocks noChangeShapeType="1"/>
            </p:cNvSpPr>
            <p:nvPr/>
          </p:nvSpPr>
          <p:spPr bwMode="auto">
            <a:xfrm>
              <a:off x="2160" y="2698"/>
              <a:ext cx="216" cy="0"/>
            </a:xfrm>
            <a:prstGeom prst="line">
              <a:avLst/>
            </a:prstGeom>
            <a:noFill/>
            <a:ln w="9525">
              <a:solidFill>
                <a:schemeClr val="tx1"/>
              </a:solidFill>
              <a:round/>
              <a:headEnd/>
              <a:tailEnd type="triangle" w="med" len="med"/>
            </a:ln>
          </p:spPr>
          <p:txBody>
            <a:bodyPr/>
            <a:lstStyle/>
            <a:p>
              <a:endParaRPr lang="en-IN"/>
            </a:p>
          </p:txBody>
        </p:sp>
        <p:sp>
          <p:nvSpPr>
            <p:cNvPr id="42058" name="Rectangle 13"/>
            <p:cNvSpPr>
              <a:spLocks noChangeArrowheads="1"/>
            </p:cNvSpPr>
            <p:nvPr/>
          </p:nvSpPr>
          <p:spPr bwMode="auto">
            <a:xfrm>
              <a:off x="2520"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42059" name="Rectangle 14"/>
            <p:cNvSpPr>
              <a:spLocks noChangeArrowheads="1"/>
            </p:cNvSpPr>
            <p:nvPr/>
          </p:nvSpPr>
          <p:spPr bwMode="auto">
            <a:xfrm>
              <a:off x="2664"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2060" name="Line 15"/>
            <p:cNvSpPr>
              <a:spLocks noChangeShapeType="1"/>
            </p:cNvSpPr>
            <p:nvPr/>
          </p:nvSpPr>
          <p:spPr bwMode="auto">
            <a:xfrm>
              <a:off x="2736" y="2698"/>
              <a:ext cx="216" cy="0"/>
            </a:xfrm>
            <a:prstGeom prst="line">
              <a:avLst/>
            </a:prstGeom>
            <a:noFill/>
            <a:ln w="9525">
              <a:solidFill>
                <a:schemeClr val="tx1"/>
              </a:solidFill>
              <a:round/>
              <a:headEnd/>
              <a:tailEnd type="triangle" w="med" len="med"/>
            </a:ln>
          </p:spPr>
          <p:txBody>
            <a:bodyPr/>
            <a:lstStyle/>
            <a:p>
              <a:endParaRPr lang="en-IN"/>
            </a:p>
          </p:txBody>
        </p:sp>
        <p:sp>
          <p:nvSpPr>
            <p:cNvPr id="42061" name="Rectangle 16"/>
            <p:cNvSpPr>
              <a:spLocks noChangeArrowheads="1"/>
            </p:cNvSpPr>
            <p:nvPr/>
          </p:nvSpPr>
          <p:spPr bwMode="auto">
            <a:xfrm>
              <a:off x="3096"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42062" name="Rectangle 17"/>
            <p:cNvSpPr>
              <a:spLocks noChangeArrowheads="1"/>
            </p:cNvSpPr>
            <p:nvPr/>
          </p:nvSpPr>
          <p:spPr bwMode="auto">
            <a:xfrm>
              <a:off x="3240" y="2626"/>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42063" name="Rectangle 18"/>
            <p:cNvSpPr>
              <a:spLocks noChangeArrowheads="1"/>
            </p:cNvSpPr>
            <p:nvPr/>
          </p:nvSpPr>
          <p:spPr bwMode="auto">
            <a:xfrm>
              <a:off x="648"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42064" name="Rectangle 19"/>
            <p:cNvSpPr>
              <a:spLocks noChangeArrowheads="1"/>
            </p:cNvSpPr>
            <p:nvPr/>
          </p:nvSpPr>
          <p:spPr bwMode="auto">
            <a:xfrm>
              <a:off x="1224"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65" name="Rectangle 20"/>
            <p:cNvSpPr>
              <a:spLocks noChangeArrowheads="1"/>
            </p:cNvSpPr>
            <p:nvPr/>
          </p:nvSpPr>
          <p:spPr bwMode="auto">
            <a:xfrm>
              <a:off x="1800"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66" name="Rectangle 21"/>
            <p:cNvSpPr>
              <a:spLocks noChangeArrowheads="1"/>
            </p:cNvSpPr>
            <p:nvPr/>
          </p:nvSpPr>
          <p:spPr bwMode="auto">
            <a:xfrm>
              <a:off x="2376"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67" name="Rectangle 22"/>
            <p:cNvSpPr>
              <a:spLocks noChangeArrowheads="1"/>
            </p:cNvSpPr>
            <p:nvPr/>
          </p:nvSpPr>
          <p:spPr bwMode="auto">
            <a:xfrm>
              <a:off x="2952"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68" name="Line 23"/>
            <p:cNvSpPr>
              <a:spLocks noChangeShapeType="1"/>
            </p:cNvSpPr>
            <p:nvPr/>
          </p:nvSpPr>
          <p:spPr bwMode="auto">
            <a:xfrm flipH="1">
              <a:off x="2736" y="2730"/>
              <a:ext cx="216" cy="0"/>
            </a:xfrm>
            <a:prstGeom prst="line">
              <a:avLst/>
            </a:prstGeom>
            <a:noFill/>
            <a:ln w="9525">
              <a:solidFill>
                <a:schemeClr val="tx1"/>
              </a:solidFill>
              <a:round/>
              <a:headEnd/>
              <a:tailEnd type="triangle" w="med" len="med"/>
            </a:ln>
          </p:spPr>
          <p:txBody>
            <a:bodyPr/>
            <a:lstStyle/>
            <a:p>
              <a:endParaRPr lang="en-IN"/>
            </a:p>
          </p:txBody>
        </p:sp>
        <p:sp>
          <p:nvSpPr>
            <p:cNvPr id="42069" name="Line 24"/>
            <p:cNvSpPr>
              <a:spLocks noChangeShapeType="1"/>
            </p:cNvSpPr>
            <p:nvPr/>
          </p:nvSpPr>
          <p:spPr bwMode="auto">
            <a:xfrm flipH="1">
              <a:off x="2160" y="2730"/>
              <a:ext cx="216" cy="0"/>
            </a:xfrm>
            <a:prstGeom prst="line">
              <a:avLst/>
            </a:prstGeom>
            <a:noFill/>
            <a:ln w="9525">
              <a:solidFill>
                <a:schemeClr val="tx1"/>
              </a:solidFill>
              <a:round/>
              <a:headEnd/>
              <a:tailEnd type="triangle" w="med" len="med"/>
            </a:ln>
          </p:spPr>
          <p:txBody>
            <a:bodyPr/>
            <a:lstStyle/>
            <a:p>
              <a:endParaRPr lang="en-IN"/>
            </a:p>
          </p:txBody>
        </p:sp>
        <p:sp>
          <p:nvSpPr>
            <p:cNvPr id="42070" name="Line 25"/>
            <p:cNvSpPr>
              <a:spLocks noChangeShapeType="1"/>
            </p:cNvSpPr>
            <p:nvPr/>
          </p:nvSpPr>
          <p:spPr bwMode="auto">
            <a:xfrm flipH="1">
              <a:off x="1584" y="2730"/>
              <a:ext cx="216" cy="0"/>
            </a:xfrm>
            <a:prstGeom prst="line">
              <a:avLst/>
            </a:prstGeom>
            <a:noFill/>
            <a:ln w="9525">
              <a:solidFill>
                <a:schemeClr val="tx1"/>
              </a:solidFill>
              <a:round/>
              <a:headEnd/>
              <a:tailEnd type="triangle" w="med" len="med"/>
            </a:ln>
          </p:spPr>
          <p:txBody>
            <a:bodyPr/>
            <a:lstStyle/>
            <a:p>
              <a:endParaRPr lang="en-IN"/>
            </a:p>
          </p:txBody>
        </p:sp>
        <p:sp>
          <p:nvSpPr>
            <p:cNvPr id="42071" name="Line 26"/>
            <p:cNvSpPr>
              <a:spLocks noChangeShapeType="1"/>
            </p:cNvSpPr>
            <p:nvPr/>
          </p:nvSpPr>
          <p:spPr bwMode="auto">
            <a:xfrm flipH="1">
              <a:off x="1008" y="2730"/>
              <a:ext cx="216" cy="0"/>
            </a:xfrm>
            <a:prstGeom prst="line">
              <a:avLst/>
            </a:prstGeom>
            <a:noFill/>
            <a:ln w="9525">
              <a:solidFill>
                <a:schemeClr val="tx1"/>
              </a:solidFill>
              <a:round/>
              <a:headEnd/>
              <a:tailEnd type="triangle" w="med" len="med"/>
            </a:ln>
          </p:spPr>
          <p:txBody>
            <a:bodyPr/>
            <a:lstStyle/>
            <a:p>
              <a:endParaRPr lang="en-IN"/>
            </a:p>
          </p:txBody>
        </p:sp>
      </p:grpSp>
      <p:sp>
        <p:nvSpPr>
          <p:cNvPr id="41988" name="Rectangle 27"/>
          <p:cNvSpPr>
            <a:spLocks noChangeArrowheads="1"/>
          </p:cNvSpPr>
          <p:nvPr/>
        </p:nvSpPr>
        <p:spPr bwMode="auto">
          <a:xfrm>
            <a:off x="2057400" y="26670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 PTR</a:t>
            </a:r>
            <a:endParaRPr lang="en-US">
              <a:latin typeface="Verdana" pitchFamily="34" charset="0"/>
            </a:endParaRPr>
          </a:p>
        </p:txBody>
      </p:sp>
      <p:sp>
        <p:nvSpPr>
          <p:cNvPr id="41989" name="Line 28"/>
          <p:cNvSpPr>
            <a:spLocks noChangeShapeType="1"/>
          </p:cNvSpPr>
          <p:nvPr/>
        </p:nvSpPr>
        <p:spPr bwMode="auto">
          <a:xfrm>
            <a:off x="2971800" y="2895600"/>
            <a:ext cx="5257800" cy="0"/>
          </a:xfrm>
          <a:prstGeom prst="line">
            <a:avLst/>
          </a:prstGeom>
          <a:noFill/>
          <a:ln w="9525">
            <a:solidFill>
              <a:schemeClr val="tx1"/>
            </a:solidFill>
            <a:prstDash val="lgDashDotDot"/>
            <a:round/>
            <a:headEnd/>
            <a:tailEnd/>
          </a:ln>
          <a:effectLst/>
        </p:spPr>
        <p:txBody>
          <a:bodyPr/>
          <a:lstStyle/>
          <a:p>
            <a:endParaRPr lang="en-IN"/>
          </a:p>
        </p:txBody>
      </p:sp>
      <p:grpSp>
        <p:nvGrpSpPr>
          <p:cNvPr id="3" name="Group 29"/>
          <p:cNvGrpSpPr>
            <a:grpSpLocks/>
          </p:cNvGrpSpPr>
          <p:nvPr/>
        </p:nvGrpSpPr>
        <p:grpSpPr bwMode="auto">
          <a:xfrm>
            <a:off x="2133600" y="3200400"/>
            <a:ext cx="4343400" cy="796925"/>
            <a:chOff x="648" y="859"/>
            <a:chExt cx="2736" cy="502"/>
          </a:xfrm>
        </p:grpSpPr>
        <p:sp>
          <p:nvSpPr>
            <p:cNvPr id="42023" name="Rectangle 30"/>
            <p:cNvSpPr>
              <a:spLocks noChangeArrowheads="1"/>
            </p:cNvSpPr>
            <p:nvPr/>
          </p:nvSpPr>
          <p:spPr bwMode="auto">
            <a:xfrm>
              <a:off x="792" y="859"/>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42024" name="Rectangle 31"/>
            <p:cNvSpPr>
              <a:spLocks noChangeArrowheads="1"/>
            </p:cNvSpPr>
            <p:nvPr/>
          </p:nvSpPr>
          <p:spPr bwMode="auto">
            <a:xfrm>
              <a:off x="936" y="859"/>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2025" name="Line 32"/>
            <p:cNvSpPr>
              <a:spLocks noChangeShapeType="1"/>
            </p:cNvSpPr>
            <p:nvPr/>
          </p:nvSpPr>
          <p:spPr bwMode="auto">
            <a:xfrm>
              <a:off x="1008" y="931"/>
              <a:ext cx="216" cy="0"/>
            </a:xfrm>
            <a:prstGeom prst="line">
              <a:avLst/>
            </a:prstGeom>
            <a:noFill/>
            <a:ln w="9525">
              <a:solidFill>
                <a:schemeClr val="tx1"/>
              </a:solidFill>
              <a:round/>
              <a:headEnd/>
              <a:tailEnd type="triangle" w="med" len="med"/>
            </a:ln>
          </p:spPr>
          <p:txBody>
            <a:bodyPr/>
            <a:lstStyle/>
            <a:p>
              <a:endParaRPr lang="en-IN"/>
            </a:p>
          </p:txBody>
        </p:sp>
        <p:sp>
          <p:nvSpPr>
            <p:cNvPr id="42026" name="Rectangle 33"/>
            <p:cNvSpPr>
              <a:spLocks noChangeArrowheads="1"/>
            </p:cNvSpPr>
            <p:nvPr/>
          </p:nvSpPr>
          <p:spPr bwMode="auto">
            <a:xfrm>
              <a:off x="1368" y="859"/>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42027" name="Rectangle 34"/>
            <p:cNvSpPr>
              <a:spLocks noChangeArrowheads="1"/>
            </p:cNvSpPr>
            <p:nvPr/>
          </p:nvSpPr>
          <p:spPr bwMode="auto">
            <a:xfrm>
              <a:off x="1512" y="859"/>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2028" name="Line 35"/>
            <p:cNvSpPr>
              <a:spLocks noChangeShapeType="1"/>
            </p:cNvSpPr>
            <p:nvPr/>
          </p:nvSpPr>
          <p:spPr bwMode="auto">
            <a:xfrm>
              <a:off x="1584" y="931"/>
              <a:ext cx="216" cy="0"/>
            </a:xfrm>
            <a:prstGeom prst="line">
              <a:avLst/>
            </a:prstGeom>
            <a:noFill/>
            <a:ln w="9525">
              <a:solidFill>
                <a:schemeClr val="tx1"/>
              </a:solidFill>
              <a:round/>
              <a:headEnd/>
              <a:tailEnd type="triangle" w="med" len="med"/>
            </a:ln>
          </p:spPr>
          <p:txBody>
            <a:bodyPr/>
            <a:lstStyle/>
            <a:p>
              <a:endParaRPr lang="en-IN"/>
            </a:p>
          </p:txBody>
        </p:sp>
        <p:sp>
          <p:nvSpPr>
            <p:cNvPr id="42029" name="Rectangle 36"/>
            <p:cNvSpPr>
              <a:spLocks noChangeArrowheads="1"/>
            </p:cNvSpPr>
            <p:nvPr/>
          </p:nvSpPr>
          <p:spPr bwMode="auto">
            <a:xfrm>
              <a:off x="1944" y="859"/>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42030" name="Rectangle 37"/>
            <p:cNvSpPr>
              <a:spLocks noChangeArrowheads="1"/>
            </p:cNvSpPr>
            <p:nvPr/>
          </p:nvSpPr>
          <p:spPr bwMode="auto">
            <a:xfrm>
              <a:off x="2088" y="859"/>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2031" name="Rectangle 38"/>
            <p:cNvSpPr>
              <a:spLocks noChangeArrowheads="1"/>
            </p:cNvSpPr>
            <p:nvPr/>
          </p:nvSpPr>
          <p:spPr bwMode="auto">
            <a:xfrm>
              <a:off x="2520" y="859"/>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42032" name="Rectangle 39"/>
            <p:cNvSpPr>
              <a:spLocks noChangeArrowheads="1"/>
            </p:cNvSpPr>
            <p:nvPr/>
          </p:nvSpPr>
          <p:spPr bwMode="auto">
            <a:xfrm>
              <a:off x="2664" y="859"/>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2033" name="Line 40"/>
            <p:cNvSpPr>
              <a:spLocks noChangeShapeType="1"/>
            </p:cNvSpPr>
            <p:nvPr/>
          </p:nvSpPr>
          <p:spPr bwMode="auto">
            <a:xfrm>
              <a:off x="2736" y="931"/>
              <a:ext cx="216" cy="0"/>
            </a:xfrm>
            <a:prstGeom prst="line">
              <a:avLst/>
            </a:prstGeom>
            <a:noFill/>
            <a:ln w="9525">
              <a:solidFill>
                <a:schemeClr val="tx1"/>
              </a:solidFill>
              <a:round/>
              <a:headEnd/>
              <a:tailEnd type="triangle" w="med" len="med"/>
            </a:ln>
          </p:spPr>
          <p:txBody>
            <a:bodyPr/>
            <a:lstStyle/>
            <a:p>
              <a:endParaRPr lang="en-IN"/>
            </a:p>
          </p:txBody>
        </p:sp>
        <p:sp>
          <p:nvSpPr>
            <p:cNvPr id="42034" name="Rectangle 41"/>
            <p:cNvSpPr>
              <a:spLocks noChangeArrowheads="1"/>
            </p:cNvSpPr>
            <p:nvPr/>
          </p:nvSpPr>
          <p:spPr bwMode="auto">
            <a:xfrm>
              <a:off x="3096" y="859"/>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42035" name="Rectangle 42"/>
            <p:cNvSpPr>
              <a:spLocks noChangeArrowheads="1"/>
            </p:cNvSpPr>
            <p:nvPr/>
          </p:nvSpPr>
          <p:spPr bwMode="auto">
            <a:xfrm>
              <a:off x="3240" y="859"/>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42036" name="Rectangle 43"/>
            <p:cNvSpPr>
              <a:spLocks noChangeArrowheads="1"/>
            </p:cNvSpPr>
            <p:nvPr/>
          </p:nvSpPr>
          <p:spPr bwMode="auto">
            <a:xfrm>
              <a:off x="648" y="859"/>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42037" name="Rectangle 44"/>
            <p:cNvSpPr>
              <a:spLocks noChangeArrowheads="1"/>
            </p:cNvSpPr>
            <p:nvPr/>
          </p:nvSpPr>
          <p:spPr bwMode="auto">
            <a:xfrm>
              <a:off x="1224" y="859"/>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38" name="Rectangle 45"/>
            <p:cNvSpPr>
              <a:spLocks noChangeArrowheads="1"/>
            </p:cNvSpPr>
            <p:nvPr/>
          </p:nvSpPr>
          <p:spPr bwMode="auto">
            <a:xfrm>
              <a:off x="1800" y="859"/>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39" name="Rectangle 46"/>
            <p:cNvSpPr>
              <a:spLocks noChangeArrowheads="1"/>
            </p:cNvSpPr>
            <p:nvPr/>
          </p:nvSpPr>
          <p:spPr bwMode="auto">
            <a:xfrm>
              <a:off x="2376" y="859"/>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40" name="Rectangle 47"/>
            <p:cNvSpPr>
              <a:spLocks noChangeArrowheads="1"/>
            </p:cNvSpPr>
            <p:nvPr/>
          </p:nvSpPr>
          <p:spPr bwMode="auto">
            <a:xfrm>
              <a:off x="2952" y="859"/>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41" name="Rectangle 48"/>
            <p:cNvSpPr>
              <a:spLocks noChangeArrowheads="1"/>
            </p:cNvSpPr>
            <p:nvPr/>
          </p:nvSpPr>
          <p:spPr bwMode="auto">
            <a:xfrm>
              <a:off x="2232" y="1217"/>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9</a:t>
              </a:r>
              <a:endParaRPr lang="en-US">
                <a:solidFill>
                  <a:srgbClr val="993300"/>
                </a:solidFill>
                <a:latin typeface="Verdana" pitchFamily="34" charset="0"/>
              </a:endParaRPr>
            </a:p>
          </p:txBody>
        </p:sp>
        <p:sp>
          <p:nvSpPr>
            <p:cNvPr id="42042" name="Rectangle 49"/>
            <p:cNvSpPr>
              <a:spLocks noChangeArrowheads="1"/>
            </p:cNvSpPr>
            <p:nvPr/>
          </p:nvSpPr>
          <p:spPr bwMode="auto">
            <a:xfrm>
              <a:off x="2376" y="1217"/>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2043" name="Rectangle 50"/>
            <p:cNvSpPr>
              <a:spLocks noChangeArrowheads="1"/>
            </p:cNvSpPr>
            <p:nvPr/>
          </p:nvSpPr>
          <p:spPr bwMode="auto">
            <a:xfrm>
              <a:off x="2088" y="1217"/>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44" name="Line 51"/>
            <p:cNvSpPr>
              <a:spLocks noChangeShapeType="1"/>
            </p:cNvSpPr>
            <p:nvPr/>
          </p:nvSpPr>
          <p:spPr bwMode="auto">
            <a:xfrm flipH="1">
              <a:off x="2736" y="1001"/>
              <a:ext cx="216" cy="0"/>
            </a:xfrm>
            <a:prstGeom prst="line">
              <a:avLst/>
            </a:prstGeom>
            <a:noFill/>
            <a:ln w="9525">
              <a:solidFill>
                <a:schemeClr val="tx1"/>
              </a:solidFill>
              <a:round/>
              <a:headEnd/>
              <a:tailEnd type="triangle" w="med" len="med"/>
            </a:ln>
          </p:spPr>
          <p:txBody>
            <a:bodyPr/>
            <a:lstStyle/>
            <a:p>
              <a:endParaRPr lang="en-IN"/>
            </a:p>
          </p:txBody>
        </p:sp>
        <p:sp>
          <p:nvSpPr>
            <p:cNvPr id="42045" name="Line 52"/>
            <p:cNvSpPr>
              <a:spLocks noChangeShapeType="1"/>
            </p:cNvSpPr>
            <p:nvPr/>
          </p:nvSpPr>
          <p:spPr bwMode="auto">
            <a:xfrm flipH="1">
              <a:off x="1008" y="1001"/>
              <a:ext cx="216" cy="0"/>
            </a:xfrm>
            <a:prstGeom prst="line">
              <a:avLst/>
            </a:prstGeom>
            <a:noFill/>
            <a:ln w="9525">
              <a:solidFill>
                <a:schemeClr val="tx1"/>
              </a:solidFill>
              <a:round/>
              <a:headEnd/>
              <a:tailEnd type="triangle" w="med" len="med"/>
            </a:ln>
          </p:spPr>
          <p:txBody>
            <a:bodyPr/>
            <a:lstStyle/>
            <a:p>
              <a:endParaRPr lang="en-IN"/>
            </a:p>
          </p:txBody>
        </p:sp>
        <p:sp>
          <p:nvSpPr>
            <p:cNvPr id="42046" name="Line 53"/>
            <p:cNvSpPr>
              <a:spLocks noChangeShapeType="1"/>
            </p:cNvSpPr>
            <p:nvPr/>
          </p:nvSpPr>
          <p:spPr bwMode="auto">
            <a:xfrm flipH="1">
              <a:off x="1584" y="1001"/>
              <a:ext cx="216" cy="0"/>
            </a:xfrm>
            <a:prstGeom prst="line">
              <a:avLst/>
            </a:prstGeom>
            <a:noFill/>
            <a:ln w="9525">
              <a:solidFill>
                <a:schemeClr val="tx1"/>
              </a:solidFill>
              <a:round/>
              <a:headEnd/>
              <a:tailEnd type="triangle" w="med" len="med"/>
            </a:ln>
          </p:spPr>
          <p:txBody>
            <a:bodyPr/>
            <a:lstStyle/>
            <a:p>
              <a:endParaRPr lang="en-IN"/>
            </a:p>
          </p:txBody>
        </p:sp>
        <p:sp>
          <p:nvSpPr>
            <p:cNvPr id="42047" name="Line 54"/>
            <p:cNvSpPr>
              <a:spLocks noChangeShapeType="1"/>
            </p:cNvSpPr>
            <p:nvPr/>
          </p:nvSpPr>
          <p:spPr bwMode="auto">
            <a:xfrm flipV="1">
              <a:off x="2160" y="929"/>
              <a:ext cx="0" cy="288"/>
            </a:xfrm>
            <a:prstGeom prst="line">
              <a:avLst/>
            </a:prstGeom>
            <a:noFill/>
            <a:ln w="9525">
              <a:solidFill>
                <a:schemeClr val="tx1"/>
              </a:solidFill>
              <a:round/>
              <a:headEnd/>
              <a:tailEnd type="triangle" w="med" len="med"/>
            </a:ln>
          </p:spPr>
          <p:txBody>
            <a:bodyPr/>
            <a:lstStyle/>
            <a:p>
              <a:endParaRPr lang="en-IN"/>
            </a:p>
          </p:txBody>
        </p:sp>
        <p:sp>
          <p:nvSpPr>
            <p:cNvPr id="42048" name="Line 55"/>
            <p:cNvSpPr>
              <a:spLocks noChangeShapeType="1"/>
            </p:cNvSpPr>
            <p:nvPr/>
          </p:nvSpPr>
          <p:spPr bwMode="auto">
            <a:xfrm>
              <a:off x="2448" y="1001"/>
              <a:ext cx="0" cy="216"/>
            </a:xfrm>
            <a:prstGeom prst="line">
              <a:avLst/>
            </a:prstGeom>
            <a:noFill/>
            <a:ln w="9525">
              <a:solidFill>
                <a:schemeClr val="tx1"/>
              </a:solidFill>
              <a:round/>
              <a:headEnd/>
              <a:tailEnd type="triangle" w="med" len="med"/>
            </a:ln>
          </p:spPr>
          <p:txBody>
            <a:bodyPr/>
            <a:lstStyle/>
            <a:p>
              <a:endParaRPr lang="en-IN"/>
            </a:p>
          </p:txBody>
        </p:sp>
      </p:grpSp>
      <p:grpSp>
        <p:nvGrpSpPr>
          <p:cNvPr id="4" name="Group 56"/>
          <p:cNvGrpSpPr>
            <a:grpSpLocks/>
          </p:cNvGrpSpPr>
          <p:nvPr/>
        </p:nvGrpSpPr>
        <p:grpSpPr bwMode="auto">
          <a:xfrm>
            <a:off x="2057400" y="4191000"/>
            <a:ext cx="5257800" cy="231775"/>
            <a:chOff x="1620" y="3970"/>
            <a:chExt cx="8280" cy="364"/>
          </a:xfrm>
        </p:grpSpPr>
        <p:sp>
          <p:nvSpPr>
            <p:cNvPr id="41995" name="Rectangle 57"/>
            <p:cNvSpPr>
              <a:spLocks noChangeArrowheads="1"/>
            </p:cNvSpPr>
            <p:nvPr/>
          </p:nvSpPr>
          <p:spPr bwMode="auto">
            <a:xfrm>
              <a:off x="1980" y="3970"/>
              <a:ext cx="360" cy="360"/>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41996" name="Rectangle 58"/>
            <p:cNvSpPr>
              <a:spLocks noChangeArrowheads="1"/>
            </p:cNvSpPr>
            <p:nvPr/>
          </p:nvSpPr>
          <p:spPr bwMode="auto">
            <a:xfrm>
              <a:off x="2340" y="3970"/>
              <a:ext cx="360" cy="360"/>
            </a:xfrm>
            <a:prstGeom prst="rect">
              <a:avLst/>
            </a:prstGeom>
            <a:solidFill>
              <a:srgbClr val="FFFFCC"/>
            </a:solidFill>
            <a:ln w="9525">
              <a:solidFill>
                <a:schemeClr val="tx1"/>
              </a:solidFill>
              <a:miter lim="800000"/>
              <a:headEnd/>
              <a:tailEnd/>
            </a:ln>
          </p:spPr>
          <p:txBody>
            <a:bodyPr/>
            <a:lstStyle/>
            <a:p>
              <a:endParaRPr lang="en-US"/>
            </a:p>
          </p:txBody>
        </p:sp>
        <p:sp>
          <p:nvSpPr>
            <p:cNvPr id="41997" name="Line 59"/>
            <p:cNvSpPr>
              <a:spLocks noChangeShapeType="1"/>
            </p:cNvSpPr>
            <p:nvPr/>
          </p:nvSpPr>
          <p:spPr bwMode="auto">
            <a:xfrm>
              <a:off x="2520" y="4150"/>
              <a:ext cx="540" cy="0"/>
            </a:xfrm>
            <a:prstGeom prst="line">
              <a:avLst/>
            </a:prstGeom>
            <a:noFill/>
            <a:ln w="9525">
              <a:solidFill>
                <a:schemeClr val="tx1"/>
              </a:solidFill>
              <a:round/>
              <a:headEnd/>
              <a:tailEnd type="triangle" w="med" len="med"/>
            </a:ln>
          </p:spPr>
          <p:txBody>
            <a:bodyPr/>
            <a:lstStyle/>
            <a:p>
              <a:endParaRPr lang="en-IN"/>
            </a:p>
          </p:txBody>
        </p:sp>
        <p:sp>
          <p:nvSpPr>
            <p:cNvPr id="41998" name="Rectangle 60"/>
            <p:cNvSpPr>
              <a:spLocks noChangeArrowheads="1"/>
            </p:cNvSpPr>
            <p:nvPr/>
          </p:nvSpPr>
          <p:spPr bwMode="auto">
            <a:xfrm>
              <a:off x="3420" y="3970"/>
              <a:ext cx="360" cy="360"/>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41999" name="Rectangle 61"/>
            <p:cNvSpPr>
              <a:spLocks noChangeArrowheads="1"/>
            </p:cNvSpPr>
            <p:nvPr/>
          </p:nvSpPr>
          <p:spPr bwMode="auto">
            <a:xfrm>
              <a:off x="3780" y="3970"/>
              <a:ext cx="360" cy="360"/>
            </a:xfrm>
            <a:prstGeom prst="rect">
              <a:avLst/>
            </a:prstGeom>
            <a:solidFill>
              <a:srgbClr val="FFFFCC"/>
            </a:solidFill>
            <a:ln w="9525">
              <a:solidFill>
                <a:schemeClr val="tx1"/>
              </a:solidFill>
              <a:miter lim="800000"/>
              <a:headEnd/>
              <a:tailEnd/>
            </a:ln>
          </p:spPr>
          <p:txBody>
            <a:bodyPr/>
            <a:lstStyle/>
            <a:p>
              <a:endParaRPr lang="en-US"/>
            </a:p>
          </p:txBody>
        </p:sp>
        <p:sp>
          <p:nvSpPr>
            <p:cNvPr id="42000" name="Line 62"/>
            <p:cNvSpPr>
              <a:spLocks noChangeShapeType="1"/>
            </p:cNvSpPr>
            <p:nvPr/>
          </p:nvSpPr>
          <p:spPr bwMode="auto">
            <a:xfrm>
              <a:off x="3960" y="4150"/>
              <a:ext cx="540" cy="0"/>
            </a:xfrm>
            <a:prstGeom prst="line">
              <a:avLst/>
            </a:prstGeom>
            <a:noFill/>
            <a:ln w="9525">
              <a:solidFill>
                <a:schemeClr val="tx1"/>
              </a:solidFill>
              <a:round/>
              <a:headEnd/>
              <a:tailEnd type="triangle" w="med" len="med"/>
            </a:ln>
          </p:spPr>
          <p:txBody>
            <a:bodyPr/>
            <a:lstStyle/>
            <a:p>
              <a:endParaRPr lang="en-IN"/>
            </a:p>
          </p:txBody>
        </p:sp>
        <p:sp>
          <p:nvSpPr>
            <p:cNvPr id="42001" name="Rectangle 63"/>
            <p:cNvSpPr>
              <a:spLocks noChangeArrowheads="1"/>
            </p:cNvSpPr>
            <p:nvPr/>
          </p:nvSpPr>
          <p:spPr bwMode="auto">
            <a:xfrm>
              <a:off x="4860" y="3970"/>
              <a:ext cx="360" cy="360"/>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42002" name="Rectangle 64"/>
            <p:cNvSpPr>
              <a:spLocks noChangeArrowheads="1"/>
            </p:cNvSpPr>
            <p:nvPr/>
          </p:nvSpPr>
          <p:spPr bwMode="auto">
            <a:xfrm>
              <a:off x="5220" y="3970"/>
              <a:ext cx="360" cy="360"/>
            </a:xfrm>
            <a:prstGeom prst="rect">
              <a:avLst/>
            </a:prstGeom>
            <a:solidFill>
              <a:srgbClr val="FFFFCC"/>
            </a:solidFill>
            <a:ln w="9525">
              <a:solidFill>
                <a:schemeClr val="tx1"/>
              </a:solidFill>
              <a:miter lim="800000"/>
              <a:headEnd/>
              <a:tailEnd/>
            </a:ln>
          </p:spPr>
          <p:txBody>
            <a:bodyPr/>
            <a:lstStyle/>
            <a:p>
              <a:endParaRPr lang="en-US"/>
            </a:p>
          </p:txBody>
        </p:sp>
        <p:sp>
          <p:nvSpPr>
            <p:cNvPr id="42003" name="Line 65"/>
            <p:cNvSpPr>
              <a:spLocks noChangeShapeType="1"/>
            </p:cNvSpPr>
            <p:nvPr/>
          </p:nvSpPr>
          <p:spPr bwMode="auto">
            <a:xfrm>
              <a:off x="5400" y="4150"/>
              <a:ext cx="540" cy="0"/>
            </a:xfrm>
            <a:prstGeom prst="line">
              <a:avLst/>
            </a:prstGeom>
            <a:noFill/>
            <a:ln w="9525">
              <a:solidFill>
                <a:schemeClr val="tx1"/>
              </a:solidFill>
              <a:round/>
              <a:headEnd/>
              <a:tailEnd type="triangle" w="med" len="med"/>
            </a:ln>
          </p:spPr>
          <p:txBody>
            <a:bodyPr/>
            <a:lstStyle/>
            <a:p>
              <a:endParaRPr lang="en-IN"/>
            </a:p>
          </p:txBody>
        </p:sp>
        <p:sp>
          <p:nvSpPr>
            <p:cNvPr id="42004" name="Rectangle 66"/>
            <p:cNvSpPr>
              <a:spLocks noChangeArrowheads="1"/>
            </p:cNvSpPr>
            <p:nvPr/>
          </p:nvSpPr>
          <p:spPr bwMode="auto">
            <a:xfrm>
              <a:off x="6300" y="3970"/>
              <a:ext cx="360" cy="360"/>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9</a:t>
              </a:r>
              <a:endParaRPr lang="en-US">
                <a:solidFill>
                  <a:srgbClr val="993300"/>
                </a:solidFill>
                <a:latin typeface="Verdana" pitchFamily="34" charset="0"/>
              </a:endParaRPr>
            </a:p>
          </p:txBody>
        </p:sp>
        <p:sp>
          <p:nvSpPr>
            <p:cNvPr id="42005" name="Rectangle 67"/>
            <p:cNvSpPr>
              <a:spLocks noChangeArrowheads="1"/>
            </p:cNvSpPr>
            <p:nvPr/>
          </p:nvSpPr>
          <p:spPr bwMode="auto">
            <a:xfrm>
              <a:off x="6660" y="3970"/>
              <a:ext cx="360" cy="360"/>
            </a:xfrm>
            <a:prstGeom prst="rect">
              <a:avLst/>
            </a:prstGeom>
            <a:solidFill>
              <a:srgbClr val="FFFFCC"/>
            </a:solidFill>
            <a:ln w="9525">
              <a:solidFill>
                <a:schemeClr val="tx1"/>
              </a:solidFill>
              <a:miter lim="800000"/>
              <a:headEnd/>
              <a:tailEnd/>
            </a:ln>
          </p:spPr>
          <p:txBody>
            <a:bodyPr/>
            <a:lstStyle/>
            <a:p>
              <a:endParaRPr lang="en-US"/>
            </a:p>
          </p:txBody>
        </p:sp>
        <p:sp>
          <p:nvSpPr>
            <p:cNvPr id="42006" name="Line 68"/>
            <p:cNvSpPr>
              <a:spLocks noChangeShapeType="1"/>
            </p:cNvSpPr>
            <p:nvPr/>
          </p:nvSpPr>
          <p:spPr bwMode="auto">
            <a:xfrm>
              <a:off x="6840" y="4150"/>
              <a:ext cx="540" cy="0"/>
            </a:xfrm>
            <a:prstGeom prst="line">
              <a:avLst/>
            </a:prstGeom>
            <a:noFill/>
            <a:ln w="9525">
              <a:solidFill>
                <a:schemeClr val="tx1"/>
              </a:solidFill>
              <a:round/>
              <a:headEnd/>
              <a:tailEnd type="triangle" w="med" len="med"/>
            </a:ln>
          </p:spPr>
          <p:txBody>
            <a:bodyPr/>
            <a:lstStyle/>
            <a:p>
              <a:endParaRPr lang="en-IN"/>
            </a:p>
          </p:txBody>
        </p:sp>
        <p:sp>
          <p:nvSpPr>
            <p:cNvPr id="42007" name="Rectangle 69"/>
            <p:cNvSpPr>
              <a:spLocks noChangeArrowheads="1"/>
            </p:cNvSpPr>
            <p:nvPr/>
          </p:nvSpPr>
          <p:spPr bwMode="auto">
            <a:xfrm>
              <a:off x="7740" y="3970"/>
              <a:ext cx="360" cy="360"/>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42008" name="Rectangle 70"/>
            <p:cNvSpPr>
              <a:spLocks noChangeArrowheads="1"/>
            </p:cNvSpPr>
            <p:nvPr/>
          </p:nvSpPr>
          <p:spPr bwMode="auto">
            <a:xfrm>
              <a:off x="8100" y="3970"/>
              <a:ext cx="360" cy="360"/>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09" name="Rectangle 71"/>
            <p:cNvSpPr>
              <a:spLocks noChangeArrowheads="1"/>
            </p:cNvSpPr>
            <p:nvPr/>
          </p:nvSpPr>
          <p:spPr bwMode="auto">
            <a:xfrm>
              <a:off x="1620" y="3970"/>
              <a:ext cx="360" cy="360"/>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42010" name="Rectangle 72"/>
            <p:cNvSpPr>
              <a:spLocks noChangeArrowheads="1"/>
            </p:cNvSpPr>
            <p:nvPr/>
          </p:nvSpPr>
          <p:spPr bwMode="auto">
            <a:xfrm>
              <a:off x="3060" y="3970"/>
              <a:ext cx="360" cy="360"/>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11" name="Rectangle 73"/>
            <p:cNvSpPr>
              <a:spLocks noChangeArrowheads="1"/>
            </p:cNvSpPr>
            <p:nvPr/>
          </p:nvSpPr>
          <p:spPr bwMode="auto">
            <a:xfrm>
              <a:off x="4500" y="3970"/>
              <a:ext cx="360" cy="360"/>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12" name="Rectangle 74"/>
            <p:cNvSpPr>
              <a:spLocks noChangeArrowheads="1"/>
            </p:cNvSpPr>
            <p:nvPr/>
          </p:nvSpPr>
          <p:spPr bwMode="auto">
            <a:xfrm>
              <a:off x="5940" y="3970"/>
              <a:ext cx="360" cy="360"/>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13" name="Rectangle 75"/>
            <p:cNvSpPr>
              <a:spLocks noChangeArrowheads="1"/>
            </p:cNvSpPr>
            <p:nvPr/>
          </p:nvSpPr>
          <p:spPr bwMode="auto">
            <a:xfrm>
              <a:off x="7380" y="3970"/>
              <a:ext cx="360" cy="360"/>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14" name="Line 76"/>
            <p:cNvSpPr>
              <a:spLocks noChangeShapeType="1"/>
            </p:cNvSpPr>
            <p:nvPr/>
          </p:nvSpPr>
          <p:spPr bwMode="auto">
            <a:xfrm>
              <a:off x="8280" y="4154"/>
              <a:ext cx="540" cy="0"/>
            </a:xfrm>
            <a:prstGeom prst="line">
              <a:avLst/>
            </a:prstGeom>
            <a:noFill/>
            <a:ln w="9525">
              <a:solidFill>
                <a:schemeClr val="tx1"/>
              </a:solidFill>
              <a:round/>
              <a:headEnd/>
              <a:tailEnd type="triangle" w="med" len="med"/>
            </a:ln>
          </p:spPr>
          <p:txBody>
            <a:bodyPr/>
            <a:lstStyle/>
            <a:p>
              <a:endParaRPr lang="en-IN"/>
            </a:p>
          </p:txBody>
        </p:sp>
        <p:sp>
          <p:nvSpPr>
            <p:cNvPr id="42015" name="Rectangle 77"/>
            <p:cNvSpPr>
              <a:spLocks noChangeArrowheads="1"/>
            </p:cNvSpPr>
            <p:nvPr/>
          </p:nvSpPr>
          <p:spPr bwMode="auto">
            <a:xfrm>
              <a:off x="9180" y="3974"/>
              <a:ext cx="360" cy="360"/>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42016" name="Rectangle 78"/>
            <p:cNvSpPr>
              <a:spLocks noChangeArrowheads="1"/>
            </p:cNvSpPr>
            <p:nvPr/>
          </p:nvSpPr>
          <p:spPr bwMode="auto">
            <a:xfrm>
              <a:off x="9540" y="3974"/>
              <a:ext cx="360" cy="360"/>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42017" name="Rectangle 79"/>
            <p:cNvSpPr>
              <a:spLocks noChangeArrowheads="1"/>
            </p:cNvSpPr>
            <p:nvPr/>
          </p:nvSpPr>
          <p:spPr bwMode="auto">
            <a:xfrm>
              <a:off x="8820" y="3974"/>
              <a:ext cx="360" cy="360"/>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2018" name="Line 80"/>
            <p:cNvSpPr>
              <a:spLocks noChangeShapeType="1"/>
            </p:cNvSpPr>
            <p:nvPr/>
          </p:nvSpPr>
          <p:spPr bwMode="auto">
            <a:xfrm flipH="1">
              <a:off x="8280" y="4302"/>
              <a:ext cx="540" cy="0"/>
            </a:xfrm>
            <a:prstGeom prst="line">
              <a:avLst/>
            </a:prstGeom>
            <a:noFill/>
            <a:ln w="9525">
              <a:solidFill>
                <a:schemeClr val="tx1"/>
              </a:solidFill>
              <a:round/>
              <a:headEnd/>
              <a:tailEnd type="triangle" w="med" len="med"/>
            </a:ln>
          </p:spPr>
          <p:txBody>
            <a:bodyPr/>
            <a:lstStyle/>
            <a:p>
              <a:endParaRPr lang="en-IN"/>
            </a:p>
          </p:txBody>
        </p:sp>
        <p:sp>
          <p:nvSpPr>
            <p:cNvPr id="42019" name="Line 81"/>
            <p:cNvSpPr>
              <a:spLocks noChangeShapeType="1"/>
            </p:cNvSpPr>
            <p:nvPr/>
          </p:nvSpPr>
          <p:spPr bwMode="auto">
            <a:xfrm flipH="1">
              <a:off x="6840" y="4302"/>
              <a:ext cx="540" cy="0"/>
            </a:xfrm>
            <a:prstGeom prst="line">
              <a:avLst/>
            </a:prstGeom>
            <a:noFill/>
            <a:ln w="9525">
              <a:solidFill>
                <a:schemeClr val="tx1"/>
              </a:solidFill>
              <a:round/>
              <a:headEnd/>
              <a:tailEnd type="triangle" w="med" len="med"/>
            </a:ln>
          </p:spPr>
          <p:txBody>
            <a:bodyPr/>
            <a:lstStyle/>
            <a:p>
              <a:endParaRPr lang="en-IN"/>
            </a:p>
          </p:txBody>
        </p:sp>
        <p:sp>
          <p:nvSpPr>
            <p:cNvPr id="42020" name="Line 82"/>
            <p:cNvSpPr>
              <a:spLocks noChangeShapeType="1"/>
            </p:cNvSpPr>
            <p:nvPr/>
          </p:nvSpPr>
          <p:spPr bwMode="auto">
            <a:xfrm flipH="1">
              <a:off x="5400" y="4302"/>
              <a:ext cx="540" cy="0"/>
            </a:xfrm>
            <a:prstGeom prst="line">
              <a:avLst/>
            </a:prstGeom>
            <a:noFill/>
            <a:ln w="9525">
              <a:solidFill>
                <a:schemeClr val="tx1"/>
              </a:solidFill>
              <a:round/>
              <a:headEnd/>
              <a:tailEnd type="triangle" w="med" len="med"/>
            </a:ln>
          </p:spPr>
          <p:txBody>
            <a:bodyPr/>
            <a:lstStyle/>
            <a:p>
              <a:endParaRPr lang="en-IN"/>
            </a:p>
          </p:txBody>
        </p:sp>
        <p:sp>
          <p:nvSpPr>
            <p:cNvPr id="42021" name="Line 83"/>
            <p:cNvSpPr>
              <a:spLocks noChangeShapeType="1"/>
            </p:cNvSpPr>
            <p:nvPr/>
          </p:nvSpPr>
          <p:spPr bwMode="auto">
            <a:xfrm flipH="1">
              <a:off x="3960" y="4302"/>
              <a:ext cx="540" cy="0"/>
            </a:xfrm>
            <a:prstGeom prst="line">
              <a:avLst/>
            </a:prstGeom>
            <a:noFill/>
            <a:ln w="9525">
              <a:solidFill>
                <a:schemeClr val="tx1"/>
              </a:solidFill>
              <a:round/>
              <a:headEnd/>
              <a:tailEnd type="triangle" w="med" len="med"/>
            </a:ln>
          </p:spPr>
          <p:txBody>
            <a:bodyPr/>
            <a:lstStyle/>
            <a:p>
              <a:endParaRPr lang="en-IN"/>
            </a:p>
          </p:txBody>
        </p:sp>
        <p:sp>
          <p:nvSpPr>
            <p:cNvPr id="42022" name="Line 84"/>
            <p:cNvSpPr>
              <a:spLocks noChangeShapeType="1"/>
            </p:cNvSpPr>
            <p:nvPr/>
          </p:nvSpPr>
          <p:spPr bwMode="auto">
            <a:xfrm flipH="1">
              <a:off x="2520" y="4302"/>
              <a:ext cx="540" cy="0"/>
            </a:xfrm>
            <a:prstGeom prst="line">
              <a:avLst/>
            </a:prstGeom>
            <a:noFill/>
            <a:ln w="9525">
              <a:solidFill>
                <a:schemeClr val="tx1"/>
              </a:solidFill>
              <a:round/>
              <a:headEnd/>
              <a:tailEnd type="triangle" w="med" len="med"/>
            </a:ln>
          </p:spPr>
          <p:txBody>
            <a:bodyPr/>
            <a:lstStyle/>
            <a:p>
              <a:endParaRPr lang="en-IN"/>
            </a:p>
          </p:txBody>
        </p:sp>
      </p:grpSp>
      <p:sp>
        <p:nvSpPr>
          <p:cNvPr id="41992" name="Rectangle 85"/>
          <p:cNvSpPr>
            <a:spLocks noChangeArrowheads="1"/>
          </p:cNvSpPr>
          <p:nvPr/>
        </p:nvSpPr>
        <p:spPr bwMode="auto">
          <a:xfrm>
            <a:off x="1981200" y="45561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
        <p:nvSpPr>
          <p:cNvPr id="41993" name="Rectangle 86"/>
          <p:cNvSpPr>
            <a:spLocks noChangeArrowheads="1"/>
          </p:cNvSpPr>
          <p:nvPr/>
        </p:nvSpPr>
        <p:spPr bwMode="auto">
          <a:xfrm>
            <a:off x="1981200" y="35052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
        <p:nvSpPr>
          <p:cNvPr id="41994" name="Rectangle 87"/>
          <p:cNvSpPr>
            <a:spLocks noChangeArrowheads="1"/>
          </p:cNvSpPr>
          <p:nvPr/>
        </p:nvSpPr>
        <p:spPr bwMode="auto">
          <a:xfrm>
            <a:off x="3657600" y="35052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       PTR</a:t>
            </a:r>
            <a:endParaRPr lang="en-US">
              <a:latin typeface="Verdan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Doubly Linked List</a:t>
            </a:r>
          </a:p>
        </p:txBody>
      </p:sp>
      <p:sp>
        <p:nvSpPr>
          <p:cNvPr id="43011" name="AutoShape 2"/>
          <p:cNvSpPr>
            <a:spLocks noChangeArrowheads="1"/>
          </p:cNvSpPr>
          <p:nvPr/>
        </p:nvSpPr>
        <p:spPr bwMode="auto">
          <a:xfrm>
            <a:off x="609600" y="1295400"/>
            <a:ext cx="8001000" cy="28956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delete the first node from the doubly linked list</a:t>
            </a:r>
          </a:p>
          <a:p>
            <a:pPr eaLnBrk="0" hangingPunct="0"/>
            <a:endParaRPr lang="en-US" sz="1200" b="1">
              <a:latin typeface="Courier New" pitchFamily="49" charset="0"/>
            </a:endParaRPr>
          </a:p>
          <a:p>
            <a:pPr eaLnBrk="0" hangingPunct="0"/>
            <a:r>
              <a:rPr lang="en-US" sz="1200" b="1">
                <a:latin typeface="Courier New" pitchFamily="49" charset="0"/>
              </a:rPr>
              <a:t>Step 1: IF START = NULL, then</a:t>
            </a:r>
          </a:p>
          <a:p>
            <a:pPr eaLnBrk="0" hangingPunct="0"/>
            <a:r>
              <a:rPr lang="en-US" sz="1200" b="1">
                <a:latin typeface="Courier New" pitchFamily="49" charset="0"/>
              </a:rPr>
              <a:t>		Write UNDERFLOW</a:t>
            </a:r>
          </a:p>
          <a:p>
            <a:pPr eaLnBrk="0" hangingPunct="0"/>
            <a:r>
              <a:rPr lang="en-US" sz="1200" b="1">
                <a:latin typeface="Courier New" pitchFamily="49" charset="0"/>
              </a:rPr>
              <a:t>		Go to Step 6</a:t>
            </a:r>
          </a:p>
          <a:p>
            <a:pPr eaLnBrk="0" hangingPunct="0"/>
            <a:r>
              <a:rPr lang="en-US" sz="1200" b="1">
                <a:latin typeface="Courier New" pitchFamily="49" charset="0"/>
              </a:rPr>
              <a:t>	[END OF IF]</a:t>
            </a:r>
          </a:p>
          <a:p>
            <a:pPr eaLnBrk="0" hangingPunct="0"/>
            <a:r>
              <a:rPr lang="en-US" sz="1200" b="1">
                <a:latin typeface="Courier New" pitchFamily="49" charset="0"/>
              </a:rPr>
              <a:t>Step 2: SET PTR = START</a:t>
            </a:r>
          </a:p>
          <a:p>
            <a:pPr eaLnBrk="0" hangingPunct="0"/>
            <a:r>
              <a:rPr lang="en-US" sz="1200" b="1">
                <a:latin typeface="Courier New" pitchFamily="49" charset="0"/>
              </a:rPr>
              <a:t>Step 3: SET START = START-&gt;NEXT</a:t>
            </a:r>
          </a:p>
          <a:p>
            <a:pPr eaLnBrk="0" hangingPunct="0"/>
            <a:r>
              <a:rPr lang="en-US" sz="1200" b="1">
                <a:latin typeface="Courier New" pitchFamily="49" charset="0"/>
              </a:rPr>
              <a:t>Step 4: SET START-&gt;PREV = NULL</a:t>
            </a:r>
          </a:p>
          <a:p>
            <a:pPr eaLnBrk="0" hangingPunct="0"/>
            <a:r>
              <a:rPr lang="en-US" sz="1200" b="1">
                <a:latin typeface="Courier New" pitchFamily="49" charset="0"/>
              </a:rPr>
              <a:t>Step 5: FREE PTR</a:t>
            </a:r>
          </a:p>
          <a:p>
            <a:pPr eaLnBrk="0" hangingPunct="0"/>
            <a:r>
              <a:rPr lang="en-US" sz="1200" b="1">
                <a:latin typeface="Courier New" pitchFamily="49" charset="0"/>
              </a:rPr>
              <a:t>Step 6: EXIT</a:t>
            </a:r>
          </a:p>
          <a:p>
            <a:pPr eaLnBrk="0" hangingPunct="0"/>
            <a:endParaRPr lang="en-US" sz="1200" b="1">
              <a:latin typeface="Verdana" pitchFamily="34" charset="0"/>
            </a:endParaRPr>
          </a:p>
        </p:txBody>
      </p:sp>
      <p:grpSp>
        <p:nvGrpSpPr>
          <p:cNvPr id="2" name="Group 3"/>
          <p:cNvGrpSpPr>
            <a:grpSpLocks/>
          </p:cNvGrpSpPr>
          <p:nvPr/>
        </p:nvGrpSpPr>
        <p:grpSpPr bwMode="auto">
          <a:xfrm>
            <a:off x="2514600" y="4572000"/>
            <a:ext cx="4343400" cy="228600"/>
            <a:chOff x="648" y="2626"/>
            <a:chExt cx="2736" cy="144"/>
          </a:xfrm>
        </p:grpSpPr>
        <p:sp>
          <p:nvSpPr>
            <p:cNvPr id="43033" name="Rectangle 4"/>
            <p:cNvSpPr>
              <a:spLocks noChangeArrowheads="1"/>
            </p:cNvSpPr>
            <p:nvPr/>
          </p:nvSpPr>
          <p:spPr bwMode="auto">
            <a:xfrm>
              <a:off x="792"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43034" name="Rectangle 5"/>
            <p:cNvSpPr>
              <a:spLocks noChangeArrowheads="1"/>
            </p:cNvSpPr>
            <p:nvPr/>
          </p:nvSpPr>
          <p:spPr bwMode="auto">
            <a:xfrm>
              <a:off x="936"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3035" name="Line 6"/>
            <p:cNvSpPr>
              <a:spLocks noChangeShapeType="1"/>
            </p:cNvSpPr>
            <p:nvPr/>
          </p:nvSpPr>
          <p:spPr bwMode="auto">
            <a:xfrm>
              <a:off x="1008" y="2698"/>
              <a:ext cx="216" cy="0"/>
            </a:xfrm>
            <a:prstGeom prst="line">
              <a:avLst/>
            </a:prstGeom>
            <a:noFill/>
            <a:ln w="9525">
              <a:solidFill>
                <a:schemeClr val="tx1"/>
              </a:solidFill>
              <a:round/>
              <a:headEnd/>
              <a:tailEnd type="triangle" w="med" len="med"/>
            </a:ln>
          </p:spPr>
          <p:txBody>
            <a:bodyPr/>
            <a:lstStyle/>
            <a:p>
              <a:endParaRPr lang="en-IN"/>
            </a:p>
          </p:txBody>
        </p:sp>
        <p:sp>
          <p:nvSpPr>
            <p:cNvPr id="43036" name="Rectangle 7"/>
            <p:cNvSpPr>
              <a:spLocks noChangeArrowheads="1"/>
            </p:cNvSpPr>
            <p:nvPr/>
          </p:nvSpPr>
          <p:spPr bwMode="auto">
            <a:xfrm>
              <a:off x="1368"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43037" name="Rectangle 8"/>
            <p:cNvSpPr>
              <a:spLocks noChangeArrowheads="1"/>
            </p:cNvSpPr>
            <p:nvPr/>
          </p:nvSpPr>
          <p:spPr bwMode="auto">
            <a:xfrm>
              <a:off x="1512"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3038" name="Line 9"/>
            <p:cNvSpPr>
              <a:spLocks noChangeShapeType="1"/>
            </p:cNvSpPr>
            <p:nvPr/>
          </p:nvSpPr>
          <p:spPr bwMode="auto">
            <a:xfrm>
              <a:off x="1584" y="2698"/>
              <a:ext cx="216" cy="0"/>
            </a:xfrm>
            <a:prstGeom prst="line">
              <a:avLst/>
            </a:prstGeom>
            <a:noFill/>
            <a:ln w="9525">
              <a:solidFill>
                <a:schemeClr val="tx1"/>
              </a:solidFill>
              <a:round/>
              <a:headEnd/>
              <a:tailEnd type="triangle" w="med" len="med"/>
            </a:ln>
          </p:spPr>
          <p:txBody>
            <a:bodyPr/>
            <a:lstStyle/>
            <a:p>
              <a:endParaRPr lang="en-IN"/>
            </a:p>
          </p:txBody>
        </p:sp>
        <p:sp>
          <p:nvSpPr>
            <p:cNvPr id="43039" name="Rectangle 10"/>
            <p:cNvSpPr>
              <a:spLocks noChangeArrowheads="1"/>
            </p:cNvSpPr>
            <p:nvPr/>
          </p:nvSpPr>
          <p:spPr bwMode="auto">
            <a:xfrm>
              <a:off x="1944"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43040" name="Rectangle 11"/>
            <p:cNvSpPr>
              <a:spLocks noChangeArrowheads="1"/>
            </p:cNvSpPr>
            <p:nvPr/>
          </p:nvSpPr>
          <p:spPr bwMode="auto">
            <a:xfrm>
              <a:off x="2088"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3041" name="Line 12"/>
            <p:cNvSpPr>
              <a:spLocks noChangeShapeType="1"/>
            </p:cNvSpPr>
            <p:nvPr/>
          </p:nvSpPr>
          <p:spPr bwMode="auto">
            <a:xfrm>
              <a:off x="2160" y="2698"/>
              <a:ext cx="216" cy="0"/>
            </a:xfrm>
            <a:prstGeom prst="line">
              <a:avLst/>
            </a:prstGeom>
            <a:noFill/>
            <a:ln w="9525">
              <a:solidFill>
                <a:schemeClr val="tx1"/>
              </a:solidFill>
              <a:round/>
              <a:headEnd/>
              <a:tailEnd type="triangle" w="med" len="med"/>
            </a:ln>
          </p:spPr>
          <p:txBody>
            <a:bodyPr/>
            <a:lstStyle/>
            <a:p>
              <a:endParaRPr lang="en-IN"/>
            </a:p>
          </p:txBody>
        </p:sp>
        <p:sp>
          <p:nvSpPr>
            <p:cNvPr id="43042" name="Rectangle 13"/>
            <p:cNvSpPr>
              <a:spLocks noChangeArrowheads="1"/>
            </p:cNvSpPr>
            <p:nvPr/>
          </p:nvSpPr>
          <p:spPr bwMode="auto">
            <a:xfrm>
              <a:off x="2520"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43043" name="Rectangle 14"/>
            <p:cNvSpPr>
              <a:spLocks noChangeArrowheads="1"/>
            </p:cNvSpPr>
            <p:nvPr/>
          </p:nvSpPr>
          <p:spPr bwMode="auto">
            <a:xfrm>
              <a:off x="2664" y="262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3044" name="Line 15"/>
            <p:cNvSpPr>
              <a:spLocks noChangeShapeType="1"/>
            </p:cNvSpPr>
            <p:nvPr/>
          </p:nvSpPr>
          <p:spPr bwMode="auto">
            <a:xfrm>
              <a:off x="2736" y="2698"/>
              <a:ext cx="216" cy="0"/>
            </a:xfrm>
            <a:prstGeom prst="line">
              <a:avLst/>
            </a:prstGeom>
            <a:noFill/>
            <a:ln w="9525">
              <a:solidFill>
                <a:schemeClr val="tx1"/>
              </a:solidFill>
              <a:round/>
              <a:headEnd/>
              <a:tailEnd type="triangle" w="med" len="med"/>
            </a:ln>
          </p:spPr>
          <p:txBody>
            <a:bodyPr/>
            <a:lstStyle/>
            <a:p>
              <a:endParaRPr lang="en-IN"/>
            </a:p>
          </p:txBody>
        </p:sp>
        <p:sp>
          <p:nvSpPr>
            <p:cNvPr id="43045" name="Rectangle 16"/>
            <p:cNvSpPr>
              <a:spLocks noChangeArrowheads="1"/>
            </p:cNvSpPr>
            <p:nvPr/>
          </p:nvSpPr>
          <p:spPr bwMode="auto">
            <a:xfrm>
              <a:off x="3096"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43046" name="Rectangle 17"/>
            <p:cNvSpPr>
              <a:spLocks noChangeArrowheads="1"/>
            </p:cNvSpPr>
            <p:nvPr/>
          </p:nvSpPr>
          <p:spPr bwMode="auto">
            <a:xfrm>
              <a:off x="3240" y="2626"/>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43047" name="Rectangle 18"/>
            <p:cNvSpPr>
              <a:spLocks noChangeArrowheads="1"/>
            </p:cNvSpPr>
            <p:nvPr/>
          </p:nvSpPr>
          <p:spPr bwMode="auto">
            <a:xfrm>
              <a:off x="648" y="2626"/>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43048" name="Rectangle 19"/>
            <p:cNvSpPr>
              <a:spLocks noChangeArrowheads="1"/>
            </p:cNvSpPr>
            <p:nvPr/>
          </p:nvSpPr>
          <p:spPr bwMode="auto">
            <a:xfrm>
              <a:off x="1224"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3049" name="Rectangle 20"/>
            <p:cNvSpPr>
              <a:spLocks noChangeArrowheads="1"/>
            </p:cNvSpPr>
            <p:nvPr/>
          </p:nvSpPr>
          <p:spPr bwMode="auto">
            <a:xfrm>
              <a:off x="1800"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3050" name="Rectangle 21"/>
            <p:cNvSpPr>
              <a:spLocks noChangeArrowheads="1"/>
            </p:cNvSpPr>
            <p:nvPr/>
          </p:nvSpPr>
          <p:spPr bwMode="auto">
            <a:xfrm>
              <a:off x="2376"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3051" name="Rectangle 22"/>
            <p:cNvSpPr>
              <a:spLocks noChangeArrowheads="1"/>
            </p:cNvSpPr>
            <p:nvPr/>
          </p:nvSpPr>
          <p:spPr bwMode="auto">
            <a:xfrm>
              <a:off x="2952" y="262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3052" name="Line 23"/>
            <p:cNvSpPr>
              <a:spLocks noChangeShapeType="1"/>
            </p:cNvSpPr>
            <p:nvPr/>
          </p:nvSpPr>
          <p:spPr bwMode="auto">
            <a:xfrm flipH="1">
              <a:off x="2736" y="2730"/>
              <a:ext cx="216" cy="0"/>
            </a:xfrm>
            <a:prstGeom prst="line">
              <a:avLst/>
            </a:prstGeom>
            <a:noFill/>
            <a:ln w="9525">
              <a:solidFill>
                <a:schemeClr val="tx1"/>
              </a:solidFill>
              <a:round/>
              <a:headEnd/>
              <a:tailEnd type="triangle" w="med" len="med"/>
            </a:ln>
          </p:spPr>
          <p:txBody>
            <a:bodyPr/>
            <a:lstStyle/>
            <a:p>
              <a:endParaRPr lang="en-IN"/>
            </a:p>
          </p:txBody>
        </p:sp>
        <p:sp>
          <p:nvSpPr>
            <p:cNvPr id="43053" name="Line 24"/>
            <p:cNvSpPr>
              <a:spLocks noChangeShapeType="1"/>
            </p:cNvSpPr>
            <p:nvPr/>
          </p:nvSpPr>
          <p:spPr bwMode="auto">
            <a:xfrm flipH="1">
              <a:off x="2160" y="2730"/>
              <a:ext cx="216" cy="0"/>
            </a:xfrm>
            <a:prstGeom prst="line">
              <a:avLst/>
            </a:prstGeom>
            <a:noFill/>
            <a:ln w="9525">
              <a:solidFill>
                <a:schemeClr val="tx1"/>
              </a:solidFill>
              <a:round/>
              <a:headEnd/>
              <a:tailEnd type="triangle" w="med" len="med"/>
            </a:ln>
          </p:spPr>
          <p:txBody>
            <a:bodyPr/>
            <a:lstStyle/>
            <a:p>
              <a:endParaRPr lang="en-IN"/>
            </a:p>
          </p:txBody>
        </p:sp>
        <p:sp>
          <p:nvSpPr>
            <p:cNvPr id="43054" name="Line 25"/>
            <p:cNvSpPr>
              <a:spLocks noChangeShapeType="1"/>
            </p:cNvSpPr>
            <p:nvPr/>
          </p:nvSpPr>
          <p:spPr bwMode="auto">
            <a:xfrm flipH="1">
              <a:off x="1584" y="2730"/>
              <a:ext cx="216" cy="0"/>
            </a:xfrm>
            <a:prstGeom prst="line">
              <a:avLst/>
            </a:prstGeom>
            <a:noFill/>
            <a:ln w="9525">
              <a:solidFill>
                <a:schemeClr val="tx1"/>
              </a:solidFill>
              <a:round/>
              <a:headEnd/>
              <a:tailEnd type="triangle" w="med" len="med"/>
            </a:ln>
          </p:spPr>
          <p:txBody>
            <a:bodyPr/>
            <a:lstStyle/>
            <a:p>
              <a:endParaRPr lang="en-IN"/>
            </a:p>
          </p:txBody>
        </p:sp>
        <p:sp>
          <p:nvSpPr>
            <p:cNvPr id="43055" name="Line 26"/>
            <p:cNvSpPr>
              <a:spLocks noChangeShapeType="1"/>
            </p:cNvSpPr>
            <p:nvPr/>
          </p:nvSpPr>
          <p:spPr bwMode="auto">
            <a:xfrm flipH="1">
              <a:off x="1008" y="2730"/>
              <a:ext cx="216" cy="0"/>
            </a:xfrm>
            <a:prstGeom prst="line">
              <a:avLst/>
            </a:prstGeom>
            <a:noFill/>
            <a:ln w="9525">
              <a:solidFill>
                <a:schemeClr val="tx1"/>
              </a:solidFill>
              <a:round/>
              <a:headEnd/>
              <a:tailEnd type="triangle" w="med" len="med"/>
            </a:ln>
          </p:spPr>
          <p:txBody>
            <a:bodyPr/>
            <a:lstStyle/>
            <a:p>
              <a:endParaRPr lang="en-IN"/>
            </a:p>
          </p:txBody>
        </p:sp>
      </p:grpSp>
      <p:sp>
        <p:nvSpPr>
          <p:cNvPr id="43013" name="Rectangle 27"/>
          <p:cNvSpPr>
            <a:spLocks noChangeArrowheads="1"/>
          </p:cNvSpPr>
          <p:nvPr/>
        </p:nvSpPr>
        <p:spPr bwMode="auto">
          <a:xfrm>
            <a:off x="2438400" y="48006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 PTR</a:t>
            </a:r>
            <a:endParaRPr lang="en-US">
              <a:latin typeface="Verdana" pitchFamily="34" charset="0"/>
            </a:endParaRPr>
          </a:p>
        </p:txBody>
      </p:sp>
      <p:grpSp>
        <p:nvGrpSpPr>
          <p:cNvPr id="3" name="Group 46"/>
          <p:cNvGrpSpPr>
            <a:grpSpLocks/>
          </p:cNvGrpSpPr>
          <p:nvPr/>
        </p:nvGrpSpPr>
        <p:grpSpPr bwMode="auto">
          <a:xfrm>
            <a:off x="2667000" y="5410200"/>
            <a:ext cx="3390900" cy="190500"/>
            <a:chOff x="480" y="2832"/>
            <a:chExt cx="2136" cy="120"/>
          </a:xfrm>
        </p:grpSpPr>
        <p:sp>
          <p:nvSpPr>
            <p:cNvPr id="43018" name="Rectangle 28"/>
            <p:cNvSpPr>
              <a:spLocks noChangeArrowheads="1"/>
            </p:cNvSpPr>
            <p:nvPr/>
          </p:nvSpPr>
          <p:spPr bwMode="auto">
            <a:xfrm>
              <a:off x="624" y="2833"/>
              <a:ext cx="120" cy="119"/>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43019" name="Rectangle 29"/>
            <p:cNvSpPr>
              <a:spLocks noChangeArrowheads="1"/>
            </p:cNvSpPr>
            <p:nvPr/>
          </p:nvSpPr>
          <p:spPr bwMode="auto">
            <a:xfrm>
              <a:off x="768" y="2833"/>
              <a:ext cx="120" cy="119"/>
            </a:xfrm>
            <a:prstGeom prst="rect">
              <a:avLst/>
            </a:prstGeom>
            <a:solidFill>
              <a:srgbClr val="FFFFCC"/>
            </a:solidFill>
            <a:ln w="9525">
              <a:solidFill>
                <a:schemeClr val="tx1"/>
              </a:solidFill>
              <a:miter lim="800000"/>
              <a:headEnd/>
              <a:tailEnd/>
            </a:ln>
          </p:spPr>
          <p:txBody>
            <a:bodyPr/>
            <a:lstStyle/>
            <a:p>
              <a:endParaRPr lang="en-US"/>
            </a:p>
          </p:txBody>
        </p:sp>
        <p:sp>
          <p:nvSpPr>
            <p:cNvPr id="43020" name="Line 30"/>
            <p:cNvSpPr>
              <a:spLocks noChangeShapeType="1"/>
            </p:cNvSpPr>
            <p:nvPr/>
          </p:nvSpPr>
          <p:spPr bwMode="auto">
            <a:xfrm>
              <a:off x="840" y="2880"/>
              <a:ext cx="180" cy="1"/>
            </a:xfrm>
            <a:prstGeom prst="line">
              <a:avLst/>
            </a:prstGeom>
            <a:noFill/>
            <a:ln w="9525">
              <a:solidFill>
                <a:schemeClr val="tx1"/>
              </a:solidFill>
              <a:round/>
              <a:headEnd/>
              <a:tailEnd type="triangle" w="med" len="med"/>
            </a:ln>
          </p:spPr>
          <p:txBody>
            <a:bodyPr/>
            <a:lstStyle/>
            <a:p>
              <a:endParaRPr lang="en-IN"/>
            </a:p>
          </p:txBody>
        </p:sp>
        <p:sp>
          <p:nvSpPr>
            <p:cNvPr id="43021" name="Rectangle 31"/>
            <p:cNvSpPr>
              <a:spLocks noChangeArrowheads="1"/>
            </p:cNvSpPr>
            <p:nvPr/>
          </p:nvSpPr>
          <p:spPr bwMode="auto">
            <a:xfrm>
              <a:off x="1200" y="2833"/>
              <a:ext cx="120" cy="119"/>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43022" name="Rectangle 32"/>
            <p:cNvSpPr>
              <a:spLocks noChangeArrowheads="1"/>
            </p:cNvSpPr>
            <p:nvPr/>
          </p:nvSpPr>
          <p:spPr bwMode="auto">
            <a:xfrm>
              <a:off x="1344" y="2833"/>
              <a:ext cx="120" cy="119"/>
            </a:xfrm>
            <a:prstGeom prst="rect">
              <a:avLst/>
            </a:prstGeom>
            <a:solidFill>
              <a:srgbClr val="FFFFCC"/>
            </a:solidFill>
            <a:ln w="9525">
              <a:solidFill>
                <a:schemeClr val="tx1"/>
              </a:solidFill>
              <a:miter lim="800000"/>
              <a:headEnd/>
              <a:tailEnd/>
            </a:ln>
          </p:spPr>
          <p:txBody>
            <a:bodyPr/>
            <a:lstStyle/>
            <a:p>
              <a:endParaRPr lang="en-US"/>
            </a:p>
          </p:txBody>
        </p:sp>
        <p:sp>
          <p:nvSpPr>
            <p:cNvPr id="43023" name="Line 33"/>
            <p:cNvSpPr>
              <a:spLocks noChangeShapeType="1"/>
            </p:cNvSpPr>
            <p:nvPr/>
          </p:nvSpPr>
          <p:spPr bwMode="auto">
            <a:xfrm>
              <a:off x="1416" y="2880"/>
              <a:ext cx="180" cy="1"/>
            </a:xfrm>
            <a:prstGeom prst="line">
              <a:avLst/>
            </a:prstGeom>
            <a:noFill/>
            <a:ln w="9525">
              <a:solidFill>
                <a:schemeClr val="tx1"/>
              </a:solidFill>
              <a:round/>
              <a:headEnd/>
              <a:tailEnd type="triangle" w="med" len="med"/>
            </a:ln>
          </p:spPr>
          <p:txBody>
            <a:bodyPr/>
            <a:lstStyle/>
            <a:p>
              <a:endParaRPr lang="en-IN"/>
            </a:p>
          </p:txBody>
        </p:sp>
        <p:sp>
          <p:nvSpPr>
            <p:cNvPr id="43024" name="Rectangle 34"/>
            <p:cNvSpPr>
              <a:spLocks noChangeArrowheads="1"/>
            </p:cNvSpPr>
            <p:nvPr/>
          </p:nvSpPr>
          <p:spPr bwMode="auto">
            <a:xfrm>
              <a:off x="1776" y="2833"/>
              <a:ext cx="120" cy="119"/>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43025" name="Rectangle 35"/>
            <p:cNvSpPr>
              <a:spLocks noChangeArrowheads="1"/>
            </p:cNvSpPr>
            <p:nvPr/>
          </p:nvSpPr>
          <p:spPr bwMode="auto">
            <a:xfrm>
              <a:off x="1920" y="2833"/>
              <a:ext cx="120" cy="119"/>
            </a:xfrm>
            <a:prstGeom prst="rect">
              <a:avLst/>
            </a:prstGeom>
            <a:solidFill>
              <a:srgbClr val="FFFFCC"/>
            </a:solidFill>
            <a:ln w="9525">
              <a:solidFill>
                <a:schemeClr val="tx1"/>
              </a:solidFill>
              <a:miter lim="800000"/>
              <a:headEnd/>
              <a:tailEnd/>
            </a:ln>
          </p:spPr>
          <p:txBody>
            <a:bodyPr/>
            <a:lstStyle/>
            <a:p>
              <a:endParaRPr lang="en-US"/>
            </a:p>
          </p:txBody>
        </p:sp>
        <p:sp>
          <p:nvSpPr>
            <p:cNvPr id="43026" name="Line 36"/>
            <p:cNvSpPr>
              <a:spLocks noChangeShapeType="1"/>
            </p:cNvSpPr>
            <p:nvPr/>
          </p:nvSpPr>
          <p:spPr bwMode="auto">
            <a:xfrm>
              <a:off x="1992" y="2880"/>
              <a:ext cx="180" cy="1"/>
            </a:xfrm>
            <a:prstGeom prst="line">
              <a:avLst/>
            </a:prstGeom>
            <a:noFill/>
            <a:ln w="9525">
              <a:solidFill>
                <a:schemeClr val="tx1"/>
              </a:solidFill>
              <a:round/>
              <a:headEnd/>
              <a:tailEnd type="triangle" w="med" len="med"/>
            </a:ln>
          </p:spPr>
          <p:txBody>
            <a:bodyPr/>
            <a:lstStyle/>
            <a:p>
              <a:endParaRPr lang="en-IN"/>
            </a:p>
          </p:txBody>
        </p:sp>
        <p:sp>
          <p:nvSpPr>
            <p:cNvPr id="43027" name="Rectangle 37"/>
            <p:cNvSpPr>
              <a:spLocks noChangeArrowheads="1"/>
            </p:cNvSpPr>
            <p:nvPr/>
          </p:nvSpPr>
          <p:spPr bwMode="auto">
            <a:xfrm>
              <a:off x="2352" y="2832"/>
              <a:ext cx="120" cy="119"/>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43028" name="Rectangle 38"/>
            <p:cNvSpPr>
              <a:spLocks noChangeArrowheads="1"/>
            </p:cNvSpPr>
            <p:nvPr/>
          </p:nvSpPr>
          <p:spPr bwMode="auto">
            <a:xfrm>
              <a:off x="2496" y="2832"/>
              <a:ext cx="120" cy="119"/>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43029" name="Rectangle 39"/>
            <p:cNvSpPr>
              <a:spLocks noChangeArrowheads="1"/>
            </p:cNvSpPr>
            <p:nvPr/>
          </p:nvSpPr>
          <p:spPr bwMode="auto">
            <a:xfrm>
              <a:off x="480" y="2833"/>
              <a:ext cx="120" cy="119"/>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3030" name="Rectangle 40"/>
            <p:cNvSpPr>
              <a:spLocks noChangeArrowheads="1"/>
            </p:cNvSpPr>
            <p:nvPr/>
          </p:nvSpPr>
          <p:spPr bwMode="auto">
            <a:xfrm>
              <a:off x="1056" y="2832"/>
              <a:ext cx="120" cy="119"/>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3031" name="Rectangle 41"/>
            <p:cNvSpPr>
              <a:spLocks noChangeArrowheads="1"/>
            </p:cNvSpPr>
            <p:nvPr/>
          </p:nvSpPr>
          <p:spPr bwMode="auto">
            <a:xfrm>
              <a:off x="1632" y="2833"/>
              <a:ext cx="120" cy="119"/>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3032" name="Rectangle 42"/>
            <p:cNvSpPr>
              <a:spLocks noChangeArrowheads="1"/>
            </p:cNvSpPr>
            <p:nvPr/>
          </p:nvSpPr>
          <p:spPr bwMode="auto">
            <a:xfrm>
              <a:off x="2208" y="2833"/>
              <a:ext cx="120" cy="119"/>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grpSp>
      <p:sp>
        <p:nvSpPr>
          <p:cNvPr id="43015" name="Line 43"/>
          <p:cNvSpPr>
            <a:spLocks noChangeShapeType="1"/>
          </p:cNvSpPr>
          <p:nvPr/>
        </p:nvSpPr>
        <p:spPr bwMode="auto">
          <a:xfrm flipH="1">
            <a:off x="5067300" y="5589588"/>
            <a:ext cx="285750" cy="1587"/>
          </a:xfrm>
          <a:prstGeom prst="line">
            <a:avLst/>
          </a:prstGeom>
          <a:noFill/>
          <a:ln w="9525">
            <a:solidFill>
              <a:schemeClr val="tx1"/>
            </a:solidFill>
            <a:round/>
            <a:headEnd/>
            <a:tailEnd type="triangle" w="med" len="med"/>
          </a:ln>
        </p:spPr>
        <p:txBody>
          <a:bodyPr/>
          <a:lstStyle/>
          <a:p>
            <a:endParaRPr lang="en-IN"/>
          </a:p>
        </p:txBody>
      </p:sp>
      <p:sp>
        <p:nvSpPr>
          <p:cNvPr id="43016" name="Line 44"/>
          <p:cNvSpPr>
            <a:spLocks noChangeShapeType="1"/>
          </p:cNvSpPr>
          <p:nvPr/>
        </p:nvSpPr>
        <p:spPr bwMode="auto">
          <a:xfrm flipH="1">
            <a:off x="4152900" y="5589588"/>
            <a:ext cx="285750" cy="1587"/>
          </a:xfrm>
          <a:prstGeom prst="line">
            <a:avLst/>
          </a:prstGeom>
          <a:noFill/>
          <a:ln w="9525">
            <a:solidFill>
              <a:schemeClr val="tx1"/>
            </a:solidFill>
            <a:round/>
            <a:headEnd/>
            <a:tailEnd type="triangle" w="med" len="med"/>
          </a:ln>
        </p:spPr>
        <p:txBody>
          <a:bodyPr/>
          <a:lstStyle/>
          <a:p>
            <a:endParaRPr lang="en-IN"/>
          </a:p>
        </p:txBody>
      </p:sp>
      <p:sp>
        <p:nvSpPr>
          <p:cNvPr id="43017" name="Line 45"/>
          <p:cNvSpPr>
            <a:spLocks noChangeShapeType="1"/>
          </p:cNvSpPr>
          <p:nvPr/>
        </p:nvSpPr>
        <p:spPr bwMode="auto">
          <a:xfrm flipH="1">
            <a:off x="3238500" y="5589588"/>
            <a:ext cx="285750" cy="1587"/>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Doubly Linked List</a:t>
            </a:r>
          </a:p>
        </p:txBody>
      </p:sp>
      <p:sp>
        <p:nvSpPr>
          <p:cNvPr id="44035" name="AutoShape 2"/>
          <p:cNvSpPr>
            <a:spLocks noChangeArrowheads="1"/>
          </p:cNvSpPr>
          <p:nvPr/>
        </p:nvSpPr>
        <p:spPr bwMode="auto">
          <a:xfrm>
            <a:off x="685800" y="1219200"/>
            <a:ext cx="7924800" cy="32004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delete the last node of the doubly linked list</a:t>
            </a:r>
          </a:p>
          <a:p>
            <a:pPr eaLnBrk="0" hangingPunct="0"/>
            <a:endParaRPr lang="en-US" sz="1200" b="1">
              <a:latin typeface="Courier New" pitchFamily="49" charset="0"/>
            </a:endParaRPr>
          </a:p>
          <a:p>
            <a:pPr eaLnBrk="0" hangingPunct="0"/>
            <a:r>
              <a:rPr lang="en-US" sz="1200" b="1">
                <a:latin typeface="Courier New" pitchFamily="49" charset="0"/>
              </a:rPr>
              <a:t>Step 1: IF START = NULL, then</a:t>
            </a:r>
          </a:p>
          <a:p>
            <a:pPr eaLnBrk="0" hangingPunct="0"/>
            <a:r>
              <a:rPr lang="en-US" sz="1200" b="1">
                <a:latin typeface="Courier New" pitchFamily="49" charset="0"/>
              </a:rPr>
              <a:t>		Write UNDERFLOW</a:t>
            </a:r>
          </a:p>
          <a:p>
            <a:pPr eaLnBrk="0" hangingPunct="0"/>
            <a:r>
              <a:rPr lang="en-US" sz="1200" b="1">
                <a:latin typeface="Courier New" pitchFamily="49" charset="0"/>
              </a:rPr>
              <a:t>		Go to Step 7</a:t>
            </a:r>
          </a:p>
          <a:p>
            <a:pPr eaLnBrk="0" hangingPunct="0"/>
            <a:r>
              <a:rPr lang="en-US" sz="1200" b="1">
                <a:latin typeface="Courier New" pitchFamily="49" charset="0"/>
              </a:rPr>
              <a:t>	[END OF IF]</a:t>
            </a:r>
          </a:p>
          <a:p>
            <a:pPr eaLnBrk="0" hangingPunct="0"/>
            <a:r>
              <a:rPr lang="en-US" sz="1200" b="1">
                <a:latin typeface="Courier New" pitchFamily="49" charset="0"/>
              </a:rPr>
              <a:t>Step 2: SET PTR = START</a:t>
            </a:r>
          </a:p>
          <a:p>
            <a:pPr eaLnBrk="0" hangingPunct="0"/>
            <a:r>
              <a:rPr lang="en-US" sz="1200" b="1">
                <a:latin typeface="Courier New" pitchFamily="49" charset="0"/>
              </a:rPr>
              <a:t>Step 3: Repeat Step 4 and 5 while PTR-&gt;NEXT != NULL</a:t>
            </a:r>
          </a:p>
          <a:p>
            <a:pPr eaLnBrk="0" hangingPunct="0"/>
            <a:r>
              <a:rPr lang="en-US" sz="1200" b="1">
                <a:latin typeface="Courier New" pitchFamily="49" charset="0"/>
              </a:rPr>
              <a:t>Step 4: 		SET PTR = PTR-&gt;NEXT</a:t>
            </a:r>
          </a:p>
          <a:p>
            <a:pPr eaLnBrk="0" hangingPunct="0"/>
            <a:r>
              <a:rPr lang="en-US" sz="1200" b="1">
                <a:latin typeface="Courier New" pitchFamily="49" charset="0"/>
              </a:rPr>
              <a:t>	[END OF LOOP]</a:t>
            </a:r>
          </a:p>
          <a:p>
            <a:pPr eaLnBrk="0" hangingPunct="0"/>
            <a:r>
              <a:rPr lang="en-US" sz="1200" b="1">
                <a:latin typeface="Courier New" pitchFamily="49" charset="0"/>
              </a:rPr>
              <a:t>Step 5: SET PTR-&gt;PREV-&gt;NEXT = NULL</a:t>
            </a:r>
          </a:p>
          <a:p>
            <a:pPr eaLnBrk="0" hangingPunct="0"/>
            <a:r>
              <a:rPr lang="en-US" sz="1200" b="1">
                <a:latin typeface="Courier New" pitchFamily="49" charset="0"/>
              </a:rPr>
              <a:t>Step 6: FREE PTR</a:t>
            </a:r>
          </a:p>
          <a:p>
            <a:pPr eaLnBrk="0" hangingPunct="0"/>
            <a:r>
              <a:rPr lang="en-US" sz="1200" b="1">
                <a:latin typeface="Courier New" pitchFamily="49" charset="0"/>
              </a:rPr>
              <a:t>Step 7: EXIT</a:t>
            </a:r>
          </a:p>
          <a:p>
            <a:pPr eaLnBrk="0" hangingPunct="0"/>
            <a:endParaRPr lang="en-US">
              <a:latin typeface="Verdana" pitchFamily="34" charset="0"/>
            </a:endParaRPr>
          </a:p>
        </p:txBody>
      </p:sp>
      <p:grpSp>
        <p:nvGrpSpPr>
          <p:cNvPr id="2" name="Group 89"/>
          <p:cNvGrpSpPr>
            <a:grpSpLocks/>
          </p:cNvGrpSpPr>
          <p:nvPr/>
        </p:nvGrpSpPr>
        <p:grpSpPr bwMode="auto">
          <a:xfrm>
            <a:off x="1981200" y="4556125"/>
            <a:ext cx="5257800" cy="231775"/>
            <a:chOff x="288" y="2448"/>
            <a:chExt cx="3312" cy="146"/>
          </a:xfrm>
        </p:grpSpPr>
        <p:sp>
          <p:nvSpPr>
            <p:cNvPr id="44101" name="Rectangle 3"/>
            <p:cNvSpPr>
              <a:spLocks noChangeArrowheads="1"/>
            </p:cNvSpPr>
            <p:nvPr/>
          </p:nvSpPr>
          <p:spPr bwMode="auto">
            <a:xfrm>
              <a:off x="432" y="2448"/>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44102" name="Rectangle 4"/>
            <p:cNvSpPr>
              <a:spLocks noChangeArrowheads="1"/>
            </p:cNvSpPr>
            <p:nvPr/>
          </p:nvSpPr>
          <p:spPr bwMode="auto">
            <a:xfrm>
              <a:off x="576" y="244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4103" name="Line 5"/>
            <p:cNvSpPr>
              <a:spLocks noChangeShapeType="1"/>
            </p:cNvSpPr>
            <p:nvPr/>
          </p:nvSpPr>
          <p:spPr bwMode="auto">
            <a:xfrm>
              <a:off x="648" y="2520"/>
              <a:ext cx="216" cy="0"/>
            </a:xfrm>
            <a:prstGeom prst="line">
              <a:avLst/>
            </a:prstGeom>
            <a:noFill/>
            <a:ln w="9525">
              <a:solidFill>
                <a:schemeClr val="tx1"/>
              </a:solidFill>
              <a:round/>
              <a:headEnd/>
              <a:tailEnd type="triangle" w="med" len="med"/>
            </a:ln>
          </p:spPr>
          <p:txBody>
            <a:bodyPr/>
            <a:lstStyle/>
            <a:p>
              <a:endParaRPr lang="en-IN"/>
            </a:p>
          </p:txBody>
        </p:sp>
        <p:sp>
          <p:nvSpPr>
            <p:cNvPr id="44104" name="Rectangle 6"/>
            <p:cNvSpPr>
              <a:spLocks noChangeArrowheads="1"/>
            </p:cNvSpPr>
            <p:nvPr/>
          </p:nvSpPr>
          <p:spPr bwMode="auto">
            <a:xfrm>
              <a:off x="1008" y="2448"/>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	</a:t>
              </a:r>
              <a:endParaRPr lang="en-US">
                <a:solidFill>
                  <a:srgbClr val="993300"/>
                </a:solidFill>
                <a:latin typeface="Verdana" pitchFamily="34" charset="0"/>
              </a:endParaRPr>
            </a:p>
          </p:txBody>
        </p:sp>
        <p:sp>
          <p:nvSpPr>
            <p:cNvPr id="44105" name="Rectangle 7"/>
            <p:cNvSpPr>
              <a:spLocks noChangeArrowheads="1"/>
            </p:cNvSpPr>
            <p:nvPr/>
          </p:nvSpPr>
          <p:spPr bwMode="auto">
            <a:xfrm>
              <a:off x="1152" y="244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4106" name="Line 8"/>
            <p:cNvSpPr>
              <a:spLocks noChangeShapeType="1"/>
            </p:cNvSpPr>
            <p:nvPr/>
          </p:nvSpPr>
          <p:spPr bwMode="auto">
            <a:xfrm>
              <a:off x="1224" y="2520"/>
              <a:ext cx="216" cy="0"/>
            </a:xfrm>
            <a:prstGeom prst="line">
              <a:avLst/>
            </a:prstGeom>
            <a:noFill/>
            <a:ln w="9525">
              <a:solidFill>
                <a:schemeClr val="tx1"/>
              </a:solidFill>
              <a:round/>
              <a:headEnd/>
              <a:tailEnd type="triangle" w="med" len="med"/>
            </a:ln>
          </p:spPr>
          <p:txBody>
            <a:bodyPr/>
            <a:lstStyle/>
            <a:p>
              <a:endParaRPr lang="en-IN"/>
            </a:p>
          </p:txBody>
        </p:sp>
        <p:sp>
          <p:nvSpPr>
            <p:cNvPr id="44107" name="Rectangle 9"/>
            <p:cNvSpPr>
              <a:spLocks noChangeArrowheads="1"/>
            </p:cNvSpPr>
            <p:nvPr/>
          </p:nvSpPr>
          <p:spPr bwMode="auto">
            <a:xfrm>
              <a:off x="1584" y="2448"/>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5</a:t>
              </a:r>
              <a:endParaRPr lang="en-US">
                <a:solidFill>
                  <a:srgbClr val="993300"/>
                </a:solidFill>
                <a:latin typeface="Verdana" pitchFamily="34" charset="0"/>
              </a:endParaRPr>
            </a:p>
          </p:txBody>
        </p:sp>
        <p:sp>
          <p:nvSpPr>
            <p:cNvPr id="44108" name="Rectangle 10"/>
            <p:cNvSpPr>
              <a:spLocks noChangeArrowheads="1"/>
            </p:cNvSpPr>
            <p:nvPr/>
          </p:nvSpPr>
          <p:spPr bwMode="auto">
            <a:xfrm>
              <a:off x="1728" y="244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4109" name="Line 11"/>
            <p:cNvSpPr>
              <a:spLocks noChangeShapeType="1"/>
            </p:cNvSpPr>
            <p:nvPr/>
          </p:nvSpPr>
          <p:spPr bwMode="auto">
            <a:xfrm>
              <a:off x="1800" y="2520"/>
              <a:ext cx="216" cy="0"/>
            </a:xfrm>
            <a:prstGeom prst="line">
              <a:avLst/>
            </a:prstGeom>
            <a:noFill/>
            <a:ln w="9525">
              <a:solidFill>
                <a:schemeClr val="tx1"/>
              </a:solidFill>
              <a:round/>
              <a:headEnd/>
              <a:tailEnd type="triangle" w="med" len="med"/>
            </a:ln>
          </p:spPr>
          <p:txBody>
            <a:bodyPr/>
            <a:lstStyle/>
            <a:p>
              <a:endParaRPr lang="en-IN"/>
            </a:p>
          </p:txBody>
        </p:sp>
        <p:sp>
          <p:nvSpPr>
            <p:cNvPr id="44110" name="Rectangle 12"/>
            <p:cNvSpPr>
              <a:spLocks noChangeArrowheads="1"/>
            </p:cNvSpPr>
            <p:nvPr/>
          </p:nvSpPr>
          <p:spPr bwMode="auto">
            <a:xfrm>
              <a:off x="2160" y="2448"/>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44111" name="Rectangle 13"/>
            <p:cNvSpPr>
              <a:spLocks noChangeArrowheads="1"/>
            </p:cNvSpPr>
            <p:nvPr/>
          </p:nvSpPr>
          <p:spPr bwMode="auto">
            <a:xfrm>
              <a:off x="2304" y="244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4112" name="Line 14"/>
            <p:cNvSpPr>
              <a:spLocks noChangeShapeType="1"/>
            </p:cNvSpPr>
            <p:nvPr/>
          </p:nvSpPr>
          <p:spPr bwMode="auto">
            <a:xfrm>
              <a:off x="2376" y="2520"/>
              <a:ext cx="216" cy="0"/>
            </a:xfrm>
            <a:prstGeom prst="line">
              <a:avLst/>
            </a:prstGeom>
            <a:noFill/>
            <a:ln w="9525">
              <a:solidFill>
                <a:schemeClr val="tx1"/>
              </a:solidFill>
              <a:round/>
              <a:headEnd/>
              <a:tailEnd type="triangle" w="med" len="med"/>
            </a:ln>
          </p:spPr>
          <p:txBody>
            <a:bodyPr/>
            <a:lstStyle/>
            <a:p>
              <a:endParaRPr lang="en-IN"/>
            </a:p>
          </p:txBody>
        </p:sp>
        <p:sp>
          <p:nvSpPr>
            <p:cNvPr id="44113" name="Rectangle 15"/>
            <p:cNvSpPr>
              <a:spLocks noChangeArrowheads="1"/>
            </p:cNvSpPr>
            <p:nvPr/>
          </p:nvSpPr>
          <p:spPr bwMode="auto">
            <a:xfrm>
              <a:off x="2736" y="2448"/>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8</a:t>
              </a:r>
              <a:endParaRPr lang="en-US">
                <a:solidFill>
                  <a:srgbClr val="993300"/>
                </a:solidFill>
                <a:latin typeface="Verdana" pitchFamily="34" charset="0"/>
              </a:endParaRPr>
            </a:p>
          </p:txBody>
        </p:sp>
        <p:sp>
          <p:nvSpPr>
            <p:cNvPr id="44114" name="Rectangle 16"/>
            <p:cNvSpPr>
              <a:spLocks noChangeArrowheads="1"/>
            </p:cNvSpPr>
            <p:nvPr/>
          </p:nvSpPr>
          <p:spPr bwMode="auto">
            <a:xfrm>
              <a:off x="2880" y="2448"/>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115" name="Rectangle 17"/>
            <p:cNvSpPr>
              <a:spLocks noChangeArrowheads="1"/>
            </p:cNvSpPr>
            <p:nvPr/>
          </p:nvSpPr>
          <p:spPr bwMode="auto">
            <a:xfrm>
              <a:off x="288" y="2448"/>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44116" name="Rectangle 18"/>
            <p:cNvSpPr>
              <a:spLocks noChangeArrowheads="1"/>
            </p:cNvSpPr>
            <p:nvPr/>
          </p:nvSpPr>
          <p:spPr bwMode="auto">
            <a:xfrm>
              <a:off x="864" y="2448"/>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117" name="Rectangle 19"/>
            <p:cNvSpPr>
              <a:spLocks noChangeArrowheads="1"/>
            </p:cNvSpPr>
            <p:nvPr/>
          </p:nvSpPr>
          <p:spPr bwMode="auto">
            <a:xfrm>
              <a:off x="1440" y="2448"/>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118" name="Rectangle 20"/>
            <p:cNvSpPr>
              <a:spLocks noChangeArrowheads="1"/>
            </p:cNvSpPr>
            <p:nvPr/>
          </p:nvSpPr>
          <p:spPr bwMode="auto">
            <a:xfrm>
              <a:off x="2016" y="2448"/>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119" name="Rectangle 21"/>
            <p:cNvSpPr>
              <a:spLocks noChangeArrowheads="1"/>
            </p:cNvSpPr>
            <p:nvPr/>
          </p:nvSpPr>
          <p:spPr bwMode="auto">
            <a:xfrm>
              <a:off x="2592" y="2448"/>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120" name="Line 22"/>
            <p:cNvSpPr>
              <a:spLocks noChangeShapeType="1"/>
            </p:cNvSpPr>
            <p:nvPr/>
          </p:nvSpPr>
          <p:spPr bwMode="auto">
            <a:xfrm>
              <a:off x="2952" y="2522"/>
              <a:ext cx="216" cy="0"/>
            </a:xfrm>
            <a:prstGeom prst="line">
              <a:avLst/>
            </a:prstGeom>
            <a:noFill/>
            <a:ln w="9525">
              <a:solidFill>
                <a:schemeClr val="tx1"/>
              </a:solidFill>
              <a:round/>
              <a:headEnd/>
              <a:tailEnd type="triangle" w="med" len="med"/>
            </a:ln>
          </p:spPr>
          <p:txBody>
            <a:bodyPr/>
            <a:lstStyle/>
            <a:p>
              <a:endParaRPr lang="en-IN"/>
            </a:p>
          </p:txBody>
        </p:sp>
        <p:sp>
          <p:nvSpPr>
            <p:cNvPr id="44121" name="Rectangle 23"/>
            <p:cNvSpPr>
              <a:spLocks noChangeArrowheads="1"/>
            </p:cNvSpPr>
            <p:nvPr/>
          </p:nvSpPr>
          <p:spPr bwMode="auto">
            <a:xfrm>
              <a:off x="3312" y="245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91</a:t>
              </a:r>
              <a:endParaRPr lang="en-US">
                <a:solidFill>
                  <a:srgbClr val="993300"/>
                </a:solidFill>
                <a:latin typeface="Verdana" pitchFamily="34" charset="0"/>
              </a:endParaRPr>
            </a:p>
          </p:txBody>
        </p:sp>
        <p:sp>
          <p:nvSpPr>
            <p:cNvPr id="44122" name="Rectangle 24"/>
            <p:cNvSpPr>
              <a:spLocks noChangeArrowheads="1"/>
            </p:cNvSpPr>
            <p:nvPr/>
          </p:nvSpPr>
          <p:spPr bwMode="auto">
            <a:xfrm>
              <a:off x="3456" y="2450"/>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44123" name="Rectangle 25"/>
            <p:cNvSpPr>
              <a:spLocks noChangeArrowheads="1"/>
            </p:cNvSpPr>
            <p:nvPr/>
          </p:nvSpPr>
          <p:spPr bwMode="auto">
            <a:xfrm>
              <a:off x="3168" y="245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grpSp>
      <p:grpSp>
        <p:nvGrpSpPr>
          <p:cNvPr id="3" name="Group 90"/>
          <p:cNvGrpSpPr>
            <a:grpSpLocks/>
          </p:cNvGrpSpPr>
          <p:nvPr/>
        </p:nvGrpSpPr>
        <p:grpSpPr bwMode="auto">
          <a:xfrm>
            <a:off x="2667000" y="4783138"/>
            <a:ext cx="3886200" cy="0"/>
            <a:chOff x="720" y="2591"/>
            <a:chExt cx="2448" cy="0"/>
          </a:xfrm>
        </p:grpSpPr>
        <p:sp>
          <p:nvSpPr>
            <p:cNvPr id="44096" name="Line 26"/>
            <p:cNvSpPr>
              <a:spLocks noChangeShapeType="1"/>
            </p:cNvSpPr>
            <p:nvPr/>
          </p:nvSpPr>
          <p:spPr bwMode="auto">
            <a:xfrm flipH="1">
              <a:off x="2952" y="2591"/>
              <a:ext cx="216" cy="0"/>
            </a:xfrm>
            <a:prstGeom prst="line">
              <a:avLst/>
            </a:prstGeom>
            <a:noFill/>
            <a:ln w="9525">
              <a:solidFill>
                <a:schemeClr val="tx1"/>
              </a:solidFill>
              <a:round/>
              <a:headEnd/>
              <a:tailEnd type="triangle" w="med" len="med"/>
            </a:ln>
          </p:spPr>
          <p:txBody>
            <a:bodyPr/>
            <a:lstStyle/>
            <a:p>
              <a:endParaRPr lang="en-IN"/>
            </a:p>
          </p:txBody>
        </p:sp>
        <p:sp>
          <p:nvSpPr>
            <p:cNvPr id="44097" name="Line 27"/>
            <p:cNvSpPr>
              <a:spLocks noChangeShapeType="1"/>
            </p:cNvSpPr>
            <p:nvPr/>
          </p:nvSpPr>
          <p:spPr bwMode="auto">
            <a:xfrm flipH="1">
              <a:off x="720" y="2591"/>
              <a:ext cx="216" cy="0"/>
            </a:xfrm>
            <a:prstGeom prst="line">
              <a:avLst/>
            </a:prstGeom>
            <a:noFill/>
            <a:ln w="9525">
              <a:solidFill>
                <a:schemeClr val="tx1"/>
              </a:solidFill>
              <a:round/>
              <a:headEnd/>
              <a:tailEnd type="triangle" w="med" len="med"/>
            </a:ln>
          </p:spPr>
          <p:txBody>
            <a:bodyPr/>
            <a:lstStyle/>
            <a:p>
              <a:endParaRPr lang="en-IN"/>
            </a:p>
          </p:txBody>
        </p:sp>
        <p:sp>
          <p:nvSpPr>
            <p:cNvPr id="44098" name="Line 28"/>
            <p:cNvSpPr>
              <a:spLocks noChangeShapeType="1"/>
            </p:cNvSpPr>
            <p:nvPr/>
          </p:nvSpPr>
          <p:spPr bwMode="auto">
            <a:xfrm flipH="1">
              <a:off x="1224" y="2591"/>
              <a:ext cx="216" cy="0"/>
            </a:xfrm>
            <a:prstGeom prst="line">
              <a:avLst/>
            </a:prstGeom>
            <a:noFill/>
            <a:ln w="9525">
              <a:solidFill>
                <a:schemeClr val="tx1"/>
              </a:solidFill>
              <a:round/>
              <a:headEnd/>
              <a:tailEnd type="triangle" w="med" len="med"/>
            </a:ln>
          </p:spPr>
          <p:txBody>
            <a:bodyPr/>
            <a:lstStyle/>
            <a:p>
              <a:endParaRPr lang="en-IN"/>
            </a:p>
          </p:txBody>
        </p:sp>
        <p:sp>
          <p:nvSpPr>
            <p:cNvPr id="44099" name="Line 29"/>
            <p:cNvSpPr>
              <a:spLocks noChangeShapeType="1"/>
            </p:cNvSpPr>
            <p:nvPr/>
          </p:nvSpPr>
          <p:spPr bwMode="auto">
            <a:xfrm flipH="1">
              <a:off x="1872" y="2591"/>
              <a:ext cx="216" cy="0"/>
            </a:xfrm>
            <a:prstGeom prst="line">
              <a:avLst/>
            </a:prstGeom>
            <a:noFill/>
            <a:ln w="9525">
              <a:solidFill>
                <a:schemeClr val="tx1"/>
              </a:solidFill>
              <a:round/>
              <a:headEnd/>
              <a:tailEnd type="triangle" w="med" len="med"/>
            </a:ln>
          </p:spPr>
          <p:txBody>
            <a:bodyPr/>
            <a:lstStyle/>
            <a:p>
              <a:endParaRPr lang="en-IN"/>
            </a:p>
          </p:txBody>
        </p:sp>
        <p:sp>
          <p:nvSpPr>
            <p:cNvPr id="44100" name="Line 30"/>
            <p:cNvSpPr>
              <a:spLocks noChangeShapeType="1"/>
            </p:cNvSpPr>
            <p:nvPr/>
          </p:nvSpPr>
          <p:spPr bwMode="auto">
            <a:xfrm flipH="1">
              <a:off x="2376" y="2591"/>
              <a:ext cx="216" cy="0"/>
            </a:xfrm>
            <a:prstGeom prst="line">
              <a:avLst/>
            </a:prstGeom>
            <a:noFill/>
            <a:ln w="9525">
              <a:solidFill>
                <a:schemeClr val="tx1"/>
              </a:solidFill>
              <a:round/>
              <a:headEnd/>
              <a:tailEnd type="triangle" w="med" len="med"/>
            </a:ln>
          </p:spPr>
          <p:txBody>
            <a:bodyPr/>
            <a:lstStyle/>
            <a:p>
              <a:endParaRPr lang="en-IN"/>
            </a:p>
          </p:txBody>
        </p:sp>
      </p:grpSp>
      <p:sp>
        <p:nvSpPr>
          <p:cNvPr id="44038" name="Line 31"/>
          <p:cNvSpPr>
            <a:spLocks noChangeShapeType="1"/>
          </p:cNvSpPr>
          <p:nvPr/>
        </p:nvSpPr>
        <p:spPr bwMode="auto">
          <a:xfrm>
            <a:off x="1905000" y="5089525"/>
            <a:ext cx="5143500" cy="0"/>
          </a:xfrm>
          <a:prstGeom prst="line">
            <a:avLst/>
          </a:prstGeom>
          <a:noFill/>
          <a:ln w="9525">
            <a:solidFill>
              <a:schemeClr val="tx1"/>
            </a:solidFill>
            <a:prstDash val="dash"/>
            <a:round/>
            <a:headEnd/>
            <a:tailEnd/>
          </a:ln>
          <a:effectLst/>
        </p:spPr>
        <p:txBody>
          <a:bodyPr/>
          <a:lstStyle/>
          <a:p>
            <a:endParaRPr lang="en-IN"/>
          </a:p>
        </p:txBody>
      </p:sp>
      <p:sp>
        <p:nvSpPr>
          <p:cNvPr id="44039" name="Rectangle 32"/>
          <p:cNvSpPr>
            <a:spLocks noChangeArrowheads="1"/>
          </p:cNvSpPr>
          <p:nvPr/>
        </p:nvSpPr>
        <p:spPr bwMode="auto">
          <a:xfrm>
            <a:off x="1981200" y="48609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 PTR</a:t>
            </a:r>
            <a:endParaRPr lang="en-US">
              <a:latin typeface="Verdana" pitchFamily="34" charset="0"/>
            </a:endParaRPr>
          </a:p>
        </p:txBody>
      </p:sp>
      <p:grpSp>
        <p:nvGrpSpPr>
          <p:cNvPr id="4" name="Group 33"/>
          <p:cNvGrpSpPr>
            <a:grpSpLocks/>
          </p:cNvGrpSpPr>
          <p:nvPr/>
        </p:nvGrpSpPr>
        <p:grpSpPr bwMode="auto">
          <a:xfrm>
            <a:off x="1905000" y="5394325"/>
            <a:ext cx="5257800" cy="231775"/>
            <a:chOff x="648" y="3552"/>
            <a:chExt cx="3312" cy="146"/>
          </a:xfrm>
        </p:grpSpPr>
        <p:sp>
          <p:nvSpPr>
            <p:cNvPr id="44068" name="Rectangle 34"/>
            <p:cNvSpPr>
              <a:spLocks noChangeArrowheads="1"/>
            </p:cNvSpPr>
            <p:nvPr/>
          </p:nvSpPr>
          <p:spPr bwMode="auto">
            <a:xfrm>
              <a:off x="792" y="3552"/>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44069" name="Rectangle 35"/>
            <p:cNvSpPr>
              <a:spLocks noChangeArrowheads="1"/>
            </p:cNvSpPr>
            <p:nvPr/>
          </p:nvSpPr>
          <p:spPr bwMode="auto">
            <a:xfrm>
              <a:off x="936" y="355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4070" name="Line 36"/>
            <p:cNvSpPr>
              <a:spLocks noChangeShapeType="1"/>
            </p:cNvSpPr>
            <p:nvPr/>
          </p:nvSpPr>
          <p:spPr bwMode="auto">
            <a:xfrm>
              <a:off x="1008" y="3624"/>
              <a:ext cx="216" cy="0"/>
            </a:xfrm>
            <a:prstGeom prst="line">
              <a:avLst/>
            </a:prstGeom>
            <a:noFill/>
            <a:ln w="9525">
              <a:solidFill>
                <a:schemeClr val="tx1"/>
              </a:solidFill>
              <a:round/>
              <a:headEnd/>
              <a:tailEnd type="triangle" w="med" len="med"/>
            </a:ln>
          </p:spPr>
          <p:txBody>
            <a:bodyPr/>
            <a:lstStyle/>
            <a:p>
              <a:endParaRPr lang="en-IN"/>
            </a:p>
          </p:txBody>
        </p:sp>
        <p:sp>
          <p:nvSpPr>
            <p:cNvPr id="44071" name="Rectangle 37"/>
            <p:cNvSpPr>
              <a:spLocks noChangeArrowheads="1"/>
            </p:cNvSpPr>
            <p:nvPr/>
          </p:nvSpPr>
          <p:spPr bwMode="auto">
            <a:xfrm>
              <a:off x="1368" y="3552"/>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	</a:t>
              </a:r>
              <a:endParaRPr lang="en-US">
                <a:solidFill>
                  <a:srgbClr val="993300"/>
                </a:solidFill>
                <a:latin typeface="Verdana" pitchFamily="34" charset="0"/>
              </a:endParaRPr>
            </a:p>
          </p:txBody>
        </p:sp>
        <p:sp>
          <p:nvSpPr>
            <p:cNvPr id="44072" name="Rectangle 38"/>
            <p:cNvSpPr>
              <a:spLocks noChangeArrowheads="1"/>
            </p:cNvSpPr>
            <p:nvPr/>
          </p:nvSpPr>
          <p:spPr bwMode="auto">
            <a:xfrm>
              <a:off x="1512" y="355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4073" name="Line 39"/>
            <p:cNvSpPr>
              <a:spLocks noChangeShapeType="1"/>
            </p:cNvSpPr>
            <p:nvPr/>
          </p:nvSpPr>
          <p:spPr bwMode="auto">
            <a:xfrm>
              <a:off x="1584" y="3624"/>
              <a:ext cx="216" cy="0"/>
            </a:xfrm>
            <a:prstGeom prst="line">
              <a:avLst/>
            </a:prstGeom>
            <a:noFill/>
            <a:ln w="9525">
              <a:solidFill>
                <a:schemeClr val="tx1"/>
              </a:solidFill>
              <a:round/>
              <a:headEnd/>
              <a:tailEnd type="triangle" w="med" len="med"/>
            </a:ln>
          </p:spPr>
          <p:txBody>
            <a:bodyPr/>
            <a:lstStyle/>
            <a:p>
              <a:endParaRPr lang="en-IN"/>
            </a:p>
          </p:txBody>
        </p:sp>
        <p:sp>
          <p:nvSpPr>
            <p:cNvPr id="44074" name="Rectangle 40"/>
            <p:cNvSpPr>
              <a:spLocks noChangeArrowheads="1"/>
            </p:cNvSpPr>
            <p:nvPr/>
          </p:nvSpPr>
          <p:spPr bwMode="auto">
            <a:xfrm>
              <a:off x="1944" y="3552"/>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5</a:t>
              </a:r>
              <a:endParaRPr lang="en-US">
                <a:solidFill>
                  <a:srgbClr val="993300"/>
                </a:solidFill>
                <a:latin typeface="Verdana" pitchFamily="34" charset="0"/>
              </a:endParaRPr>
            </a:p>
          </p:txBody>
        </p:sp>
        <p:sp>
          <p:nvSpPr>
            <p:cNvPr id="44075" name="Rectangle 41"/>
            <p:cNvSpPr>
              <a:spLocks noChangeArrowheads="1"/>
            </p:cNvSpPr>
            <p:nvPr/>
          </p:nvSpPr>
          <p:spPr bwMode="auto">
            <a:xfrm>
              <a:off x="2088" y="355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4076" name="Line 42"/>
            <p:cNvSpPr>
              <a:spLocks noChangeShapeType="1"/>
            </p:cNvSpPr>
            <p:nvPr/>
          </p:nvSpPr>
          <p:spPr bwMode="auto">
            <a:xfrm>
              <a:off x="2160" y="3624"/>
              <a:ext cx="216" cy="0"/>
            </a:xfrm>
            <a:prstGeom prst="line">
              <a:avLst/>
            </a:prstGeom>
            <a:noFill/>
            <a:ln w="9525">
              <a:solidFill>
                <a:schemeClr val="tx1"/>
              </a:solidFill>
              <a:round/>
              <a:headEnd/>
              <a:tailEnd type="triangle" w="med" len="med"/>
            </a:ln>
          </p:spPr>
          <p:txBody>
            <a:bodyPr/>
            <a:lstStyle/>
            <a:p>
              <a:endParaRPr lang="en-IN"/>
            </a:p>
          </p:txBody>
        </p:sp>
        <p:sp>
          <p:nvSpPr>
            <p:cNvPr id="44077" name="Rectangle 43"/>
            <p:cNvSpPr>
              <a:spLocks noChangeArrowheads="1"/>
            </p:cNvSpPr>
            <p:nvPr/>
          </p:nvSpPr>
          <p:spPr bwMode="auto">
            <a:xfrm>
              <a:off x="2520" y="3552"/>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44078" name="Rectangle 44"/>
            <p:cNvSpPr>
              <a:spLocks noChangeArrowheads="1"/>
            </p:cNvSpPr>
            <p:nvPr/>
          </p:nvSpPr>
          <p:spPr bwMode="auto">
            <a:xfrm>
              <a:off x="2664" y="355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4079" name="Line 45"/>
            <p:cNvSpPr>
              <a:spLocks noChangeShapeType="1"/>
            </p:cNvSpPr>
            <p:nvPr/>
          </p:nvSpPr>
          <p:spPr bwMode="auto">
            <a:xfrm>
              <a:off x="2736" y="3624"/>
              <a:ext cx="216" cy="0"/>
            </a:xfrm>
            <a:prstGeom prst="line">
              <a:avLst/>
            </a:prstGeom>
            <a:noFill/>
            <a:ln w="9525">
              <a:solidFill>
                <a:schemeClr val="tx1"/>
              </a:solidFill>
              <a:round/>
              <a:headEnd/>
              <a:tailEnd type="triangle" w="med" len="med"/>
            </a:ln>
          </p:spPr>
          <p:txBody>
            <a:bodyPr/>
            <a:lstStyle/>
            <a:p>
              <a:endParaRPr lang="en-IN"/>
            </a:p>
          </p:txBody>
        </p:sp>
        <p:sp>
          <p:nvSpPr>
            <p:cNvPr id="44080" name="Rectangle 46"/>
            <p:cNvSpPr>
              <a:spLocks noChangeArrowheads="1"/>
            </p:cNvSpPr>
            <p:nvPr/>
          </p:nvSpPr>
          <p:spPr bwMode="auto">
            <a:xfrm>
              <a:off x="3096" y="3552"/>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8</a:t>
              </a:r>
              <a:endParaRPr lang="en-US">
                <a:solidFill>
                  <a:srgbClr val="993300"/>
                </a:solidFill>
                <a:latin typeface="Verdana" pitchFamily="34" charset="0"/>
              </a:endParaRPr>
            </a:p>
          </p:txBody>
        </p:sp>
        <p:sp>
          <p:nvSpPr>
            <p:cNvPr id="44081" name="Rectangle 47"/>
            <p:cNvSpPr>
              <a:spLocks noChangeArrowheads="1"/>
            </p:cNvSpPr>
            <p:nvPr/>
          </p:nvSpPr>
          <p:spPr bwMode="auto">
            <a:xfrm>
              <a:off x="3240" y="3552"/>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082" name="Rectangle 48"/>
            <p:cNvSpPr>
              <a:spLocks noChangeArrowheads="1"/>
            </p:cNvSpPr>
            <p:nvPr/>
          </p:nvSpPr>
          <p:spPr bwMode="auto">
            <a:xfrm>
              <a:off x="648" y="3552"/>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44083" name="Rectangle 49"/>
            <p:cNvSpPr>
              <a:spLocks noChangeArrowheads="1"/>
            </p:cNvSpPr>
            <p:nvPr/>
          </p:nvSpPr>
          <p:spPr bwMode="auto">
            <a:xfrm>
              <a:off x="1224" y="3552"/>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084" name="Rectangle 50"/>
            <p:cNvSpPr>
              <a:spLocks noChangeArrowheads="1"/>
            </p:cNvSpPr>
            <p:nvPr/>
          </p:nvSpPr>
          <p:spPr bwMode="auto">
            <a:xfrm>
              <a:off x="1800" y="3552"/>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085" name="Rectangle 51"/>
            <p:cNvSpPr>
              <a:spLocks noChangeArrowheads="1"/>
            </p:cNvSpPr>
            <p:nvPr/>
          </p:nvSpPr>
          <p:spPr bwMode="auto">
            <a:xfrm>
              <a:off x="2376" y="3552"/>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086" name="Rectangle 52"/>
            <p:cNvSpPr>
              <a:spLocks noChangeArrowheads="1"/>
            </p:cNvSpPr>
            <p:nvPr/>
          </p:nvSpPr>
          <p:spPr bwMode="auto">
            <a:xfrm>
              <a:off x="2952" y="3552"/>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087" name="Line 53"/>
            <p:cNvSpPr>
              <a:spLocks noChangeShapeType="1"/>
            </p:cNvSpPr>
            <p:nvPr/>
          </p:nvSpPr>
          <p:spPr bwMode="auto">
            <a:xfrm>
              <a:off x="3312" y="3626"/>
              <a:ext cx="216" cy="0"/>
            </a:xfrm>
            <a:prstGeom prst="line">
              <a:avLst/>
            </a:prstGeom>
            <a:noFill/>
            <a:ln w="9525">
              <a:solidFill>
                <a:schemeClr val="tx1"/>
              </a:solidFill>
              <a:round/>
              <a:headEnd/>
              <a:tailEnd type="triangle" w="med" len="med"/>
            </a:ln>
          </p:spPr>
          <p:txBody>
            <a:bodyPr/>
            <a:lstStyle/>
            <a:p>
              <a:endParaRPr lang="en-IN"/>
            </a:p>
          </p:txBody>
        </p:sp>
        <p:sp>
          <p:nvSpPr>
            <p:cNvPr id="44088" name="Rectangle 54"/>
            <p:cNvSpPr>
              <a:spLocks noChangeArrowheads="1"/>
            </p:cNvSpPr>
            <p:nvPr/>
          </p:nvSpPr>
          <p:spPr bwMode="auto">
            <a:xfrm>
              <a:off x="3672" y="3554"/>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91</a:t>
              </a:r>
              <a:endParaRPr lang="en-US">
                <a:solidFill>
                  <a:srgbClr val="993300"/>
                </a:solidFill>
                <a:latin typeface="Verdana" pitchFamily="34" charset="0"/>
              </a:endParaRPr>
            </a:p>
          </p:txBody>
        </p:sp>
        <p:sp>
          <p:nvSpPr>
            <p:cNvPr id="44089" name="Rectangle 55"/>
            <p:cNvSpPr>
              <a:spLocks noChangeArrowheads="1"/>
            </p:cNvSpPr>
            <p:nvPr/>
          </p:nvSpPr>
          <p:spPr bwMode="auto">
            <a:xfrm>
              <a:off x="3816" y="3554"/>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44090" name="Rectangle 56"/>
            <p:cNvSpPr>
              <a:spLocks noChangeArrowheads="1"/>
            </p:cNvSpPr>
            <p:nvPr/>
          </p:nvSpPr>
          <p:spPr bwMode="auto">
            <a:xfrm>
              <a:off x="3528" y="3554"/>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091" name="Line 57"/>
            <p:cNvSpPr>
              <a:spLocks noChangeShapeType="1"/>
            </p:cNvSpPr>
            <p:nvPr/>
          </p:nvSpPr>
          <p:spPr bwMode="auto">
            <a:xfrm flipH="1">
              <a:off x="3312" y="3656"/>
              <a:ext cx="216" cy="0"/>
            </a:xfrm>
            <a:prstGeom prst="line">
              <a:avLst/>
            </a:prstGeom>
            <a:noFill/>
            <a:ln w="9525">
              <a:solidFill>
                <a:schemeClr val="tx1"/>
              </a:solidFill>
              <a:round/>
              <a:headEnd/>
              <a:tailEnd type="triangle" w="med" len="med"/>
            </a:ln>
          </p:spPr>
          <p:txBody>
            <a:bodyPr/>
            <a:lstStyle/>
            <a:p>
              <a:endParaRPr lang="en-IN"/>
            </a:p>
          </p:txBody>
        </p:sp>
        <p:sp>
          <p:nvSpPr>
            <p:cNvPr id="44092" name="Line 58"/>
            <p:cNvSpPr>
              <a:spLocks noChangeShapeType="1"/>
            </p:cNvSpPr>
            <p:nvPr/>
          </p:nvSpPr>
          <p:spPr bwMode="auto">
            <a:xfrm flipH="1">
              <a:off x="2736" y="3656"/>
              <a:ext cx="216" cy="0"/>
            </a:xfrm>
            <a:prstGeom prst="line">
              <a:avLst/>
            </a:prstGeom>
            <a:noFill/>
            <a:ln w="9525">
              <a:solidFill>
                <a:schemeClr val="tx1"/>
              </a:solidFill>
              <a:round/>
              <a:headEnd/>
              <a:tailEnd type="triangle" w="med" len="med"/>
            </a:ln>
          </p:spPr>
          <p:txBody>
            <a:bodyPr/>
            <a:lstStyle/>
            <a:p>
              <a:endParaRPr lang="en-IN"/>
            </a:p>
          </p:txBody>
        </p:sp>
        <p:sp>
          <p:nvSpPr>
            <p:cNvPr id="44093" name="Line 59"/>
            <p:cNvSpPr>
              <a:spLocks noChangeShapeType="1"/>
            </p:cNvSpPr>
            <p:nvPr/>
          </p:nvSpPr>
          <p:spPr bwMode="auto">
            <a:xfrm flipH="1">
              <a:off x="2160" y="3656"/>
              <a:ext cx="216" cy="0"/>
            </a:xfrm>
            <a:prstGeom prst="line">
              <a:avLst/>
            </a:prstGeom>
            <a:noFill/>
            <a:ln w="9525">
              <a:solidFill>
                <a:schemeClr val="tx1"/>
              </a:solidFill>
              <a:round/>
              <a:headEnd/>
              <a:tailEnd type="triangle" w="med" len="med"/>
            </a:ln>
          </p:spPr>
          <p:txBody>
            <a:bodyPr/>
            <a:lstStyle/>
            <a:p>
              <a:endParaRPr lang="en-IN"/>
            </a:p>
          </p:txBody>
        </p:sp>
        <p:sp>
          <p:nvSpPr>
            <p:cNvPr id="44094" name="Line 60"/>
            <p:cNvSpPr>
              <a:spLocks noChangeShapeType="1"/>
            </p:cNvSpPr>
            <p:nvPr/>
          </p:nvSpPr>
          <p:spPr bwMode="auto">
            <a:xfrm flipH="1">
              <a:off x="1584" y="3656"/>
              <a:ext cx="216" cy="0"/>
            </a:xfrm>
            <a:prstGeom prst="line">
              <a:avLst/>
            </a:prstGeom>
            <a:noFill/>
            <a:ln w="9525">
              <a:solidFill>
                <a:schemeClr val="tx1"/>
              </a:solidFill>
              <a:round/>
              <a:headEnd/>
              <a:tailEnd type="triangle" w="med" len="med"/>
            </a:ln>
          </p:spPr>
          <p:txBody>
            <a:bodyPr/>
            <a:lstStyle/>
            <a:p>
              <a:endParaRPr lang="en-IN"/>
            </a:p>
          </p:txBody>
        </p:sp>
        <p:sp>
          <p:nvSpPr>
            <p:cNvPr id="44095" name="Line 61"/>
            <p:cNvSpPr>
              <a:spLocks noChangeShapeType="1"/>
            </p:cNvSpPr>
            <p:nvPr/>
          </p:nvSpPr>
          <p:spPr bwMode="auto">
            <a:xfrm flipH="1">
              <a:off x="1008" y="3656"/>
              <a:ext cx="216" cy="0"/>
            </a:xfrm>
            <a:prstGeom prst="line">
              <a:avLst/>
            </a:prstGeom>
            <a:noFill/>
            <a:ln w="9525">
              <a:solidFill>
                <a:schemeClr val="tx1"/>
              </a:solidFill>
              <a:round/>
              <a:headEnd/>
              <a:tailEnd type="triangle" w="med" len="med"/>
            </a:ln>
          </p:spPr>
          <p:txBody>
            <a:bodyPr/>
            <a:lstStyle/>
            <a:p>
              <a:endParaRPr lang="en-IN"/>
            </a:p>
          </p:txBody>
        </p:sp>
      </p:grpSp>
      <p:sp>
        <p:nvSpPr>
          <p:cNvPr id="44041" name="Rectangle 62"/>
          <p:cNvSpPr>
            <a:spLocks noChangeArrowheads="1"/>
          </p:cNvSpPr>
          <p:nvPr/>
        </p:nvSpPr>
        <p:spPr bwMode="auto">
          <a:xfrm>
            <a:off x="1905000" y="56229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
        <p:nvSpPr>
          <p:cNvPr id="44042" name="Rectangle 63"/>
          <p:cNvSpPr>
            <a:spLocks noChangeArrowheads="1"/>
          </p:cNvSpPr>
          <p:nvPr/>
        </p:nvSpPr>
        <p:spPr bwMode="auto">
          <a:xfrm>
            <a:off x="6324600" y="56229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   PTR</a:t>
            </a:r>
            <a:endParaRPr lang="en-US">
              <a:latin typeface="Verdana" pitchFamily="34" charset="0"/>
            </a:endParaRPr>
          </a:p>
        </p:txBody>
      </p:sp>
      <p:grpSp>
        <p:nvGrpSpPr>
          <p:cNvPr id="5" name="Group 64"/>
          <p:cNvGrpSpPr>
            <a:grpSpLocks/>
          </p:cNvGrpSpPr>
          <p:nvPr/>
        </p:nvGrpSpPr>
        <p:grpSpPr bwMode="auto">
          <a:xfrm>
            <a:off x="1981200" y="6003925"/>
            <a:ext cx="4343400" cy="228600"/>
            <a:chOff x="288" y="3360"/>
            <a:chExt cx="2736" cy="144"/>
          </a:xfrm>
        </p:grpSpPr>
        <p:sp>
          <p:nvSpPr>
            <p:cNvPr id="44045" name="Rectangle 65"/>
            <p:cNvSpPr>
              <a:spLocks noChangeArrowheads="1"/>
            </p:cNvSpPr>
            <p:nvPr/>
          </p:nvSpPr>
          <p:spPr bwMode="auto">
            <a:xfrm>
              <a:off x="432" y="33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44046" name="Rectangle 66"/>
            <p:cNvSpPr>
              <a:spLocks noChangeArrowheads="1"/>
            </p:cNvSpPr>
            <p:nvPr/>
          </p:nvSpPr>
          <p:spPr bwMode="auto">
            <a:xfrm>
              <a:off x="576" y="33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4047" name="Line 67"/>
            <p:cNvSpPr>
              <a:spLocks noChangeShapeType="1"/>
            </p:cNvSpPr>
            <p:nvPr/>
          </p:nvSpPr>
          <p:spPr bwMode="auto">
            <a:xfrm>
              <a:off x="648" y="3432"/>
              <a:ext cx="216" cy="1"/>
            </a:xfrm>
            <a:prstGeom prst="line">
              <a:avLst/>
            </a:prstGeom>
            <a:noFill/>
            <a:ln w="9525">
              <a:solidFill>
                <a:schemeClr val="tx1"/>
              </a:solidFill>
              <a:round/>
              <a:headEnd/>
              <a:tailEnd type="triangle" w="med" len="med"/>
            </a:ln>
          </p:spPr>
          <p:txBody>
            <a:bodyPr/>
            <a:lstStyle/>
            <a:p>
              <a:endParaRPr lang="en-IN"/>
            </a:p>
          </p:txBody>
        </p:sp>
        <p:sp>
          <p:nvSpPr>
            <p:cNvPr id="44048" name="Rectangle 68"/>
            <p:cNvSpPr>
              <a:spLocks noChangeArrowheads="1"/>
            </p:cNvSpPr>
            <p:nvPr/>
          </p:nvSpPr>
          <p:spPr bwMode="auto">
            <a:xfrm>
              <a:off x="1008" y="33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	</a:t>
              </a:r>
              <a:endParaRPr lang="en-US">
                <a:solidFill>
                  <a:srgbClr val="993300"/>
                </a:solidFill>
                <a:latin typeface="Verdana" pitchFamily="34" charset="0"/>
              </a:endParaRPr>
            </a:p>
          </p:txBody>
        </p:sp>
        <p:sp>
          <p:nvSpPr>
            <p:cNvPr id="44049" name="Rectangle 69"/>
            <p:cNvSpPr>
              <a:spLocks noChangeArrowheads="1"/>
            </p:cNvSpPr>
            <p:nvPr/>
          </p:nvSpPr>
          <p:spPr bwMode="auto">
            <a:xfrm>
              <a:off x="1152" y="33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4050" name="Line 70"/>
            <p:cNvSpPr>
              <a:spLocks noChangeShapeType="1"/>
            </p:cNvSpPr>
            <p:nvPr/>
          </p:nvSpPr>
          <p:spPr bwMode="auto">
            <a:xfrm>
              <a:off x="1224" y="3432"/>
              <a:ext cx="216" cy="1"/>
            </a:xfrm>
            <a:prstGeom prst="line">
              <a:avLst/>
            </a:prstGeom>
            <a:noFill/>
            <a:ln w="9525">
              <a:solidFill>
                <a:schemeClr val="tx1"/>
              </a:solidFill>
              <a:round/>
              <a:headEnd/>
              <a:tailEnd type="triangle" w="med" len="med"/>
            </a:ln>
          </p:spPr>
          <p:txBody>
            <a:bodyPr/>
            <a:lstStyle/>
            <a:p>
              <a:endParaRPr lang="en-IN"/>
            </a:p>
          </p:txBody>
        </p:sp>
        <p:sp>
          <p:nvSpPr>
            <p:cNvPr id="44051" name="Rectangle 71"/>
            <p:cNvSpPr>
              <a:spLocks noChangeArrowheads="1"/>
            </p:cNvSpPr>
            <p:nvPr/>
          </p:nvSpPr>
          <p:spPr bwMode="auto">
            <a:xfrm>
              <a:off x="1584" y="33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5</a:t>
              </a:r>
              <a:endParaRPr lang="en-US">
                <a:solidFill>
                  <a:srgbClr val="993300"/>
                </a:solidFill>
                <a:latin typeface="Verdana" pitchFamily="34" charset="0"/>
              </a:endParaRPr>
            </a:p>
          </p:txBody>
        </p:sp>
        <p:sp>
          <p:nvSpPr>
            <p:cNvPr id="44052" name="Rectangle 72"/>
            <p:cNvSpPr>
              <a:spLocks noChangeArrowheads="1"/>
            </p:cNvSpPr>
            <p:nvPr/>
          </p:nvSpPr>
          <p:spPr bwMode="auto">
            <a:xfrm>
              <a:off x="1728" y="33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4053" name="Line 73"/>
            <p:cNvSpPr>
              <a:spLocks noChangeShapeType="1"/>
            </p:cNvSpPr>
            <p:nvPr/>
          </p:nvSpPr>
          <p:spPr bwMode="auto">
            <a:xfrm>
              <a:off x="1800" y="3432"/>
              <a:ext cx="216" cy="1"/>
            </a:xfrm>
            <a:prstGeom prst="line">
              <a:avLst/>
            </a:prstGeom>
            <a:noFill/>
            <a:ln w="9525">
              <a:solidFill>
                <a:schemeClr val="tx1"/>
              </a:solidFill>
              <a:round/>
              <a:headEnd/>
              <a:tailEnd type="triangle" w="med" len="med"/>
            </a:ln>
          </p:spPr>
          <p:txBody>
            <a:bodyPr/>
            <a:lstStyle/>
            <a:p>
              <a:endParaRPr lang="en-IN"/>
            </a:p>
          </p:txBody>
        </p:sp>
        <p:sp>
          <p:nvSpPr>
            <p:cNvPr id="44054" name="Rectangle 74"/>
            <p:cNvSpPr>
              <a:spLocks noChangeArrowheads="1"/>
            </p:cNvSpPr>
            <p:nvPr/>
          </p:nvSpPr>
          <p:spPr bwMode="auto">
            <a:xfrm>
              <a:off x="2160" y="33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44055" name="Rectangle 75"/>
            <p:cNvSpPr>
              <a:spLocks noChangeArrowheads="1"/>
            </p:cNvSpPr>
            <p:nvPr/>
          </p:nvSpPr>
          <p:spPr bwMode="auto">
            <a:xfrm>
              <a:off x="2304" y="33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4056" name="Line 76"/>
            <p:cNvSpPr>
              <a:spLocks noChangeShapeType="1"/>
            </p:cNvSpPr>
            <p:nvPr/>
          </p:nvSpPr>
          <p:spPr bwMode="auto">
            <a:xfrm>
              <a:off x="2376" y="3432"/>
              <a:ext cx="216" cy="1"/>
            </a:xfrm>
            <a:prstGeom prst="line">
              <a:avLst/>
            </a:prstGeom>
            <a:noFill/>
            <a:ln w="9525">
              <a:solidFill>
                <a:schemeClr val="tx1"/>
              </a:solidFill>
              <a:round/>
              <a:headEnd/>
              <a:tailEnd type="triangle" w="med" len="med"/>
            </a:ln>
          </p:spPr>
          <p:txBody>
            <a:bodyPr/>
            <a:lstStyle/>
            <a:p>
              <a:endParaRPr lang="en-IN"/>
            </a:p>
          </p:txBody>
        </p:sp>
        <p:sp>
          <p:nvSpPr>
            <p:cNvPr id="44057" name="Rectangle 77"/>
            <p:cNvSpPr>
              <a:spLocks noChangeArrowheads="1"/>
            </p:cNvSpPr>
            <p:nvPr/>
          </p:nvSpPr>
          <p:spPr bwMode="auto">
            <a:xfrm>
              <a:off x="2736" y="33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8</a:t>
              </a:r>
              <a:endParaRPr lang="en-US">
                <a:solidFill>
                  <a:srgbClr val="993300"/>
                </a:solidFill>
                <a:latin typeface="Verdana" pitchFamily="34" charset="0"/>
              </a:endParaRPr>
            </a:p>
          </p:txBody>
        </p:sp>
        <p:sp>
          <p:nvSpPr>
            <p:cNvPr id="44058" name="Rectangle 78"/>
            <p:cNvSpPr>
              <a:spLocks noChangeArrowheads="1"/>
            </p:cNvSpPr>
            <p:nvPr/>
          </p:nvSpPr>
          <p:spPr bwMode="auto">
            <a:xfrm>
              <a:off x="2880" y="3360"/>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44059" name="Rectangle 79"/>
            <p:cNvSpPr>
              <a:spLocks noChangeArrowheads="1"/>
            </p:cNvSpPr>
            <p:nvPr/>
          </p:nvSpPr>
          <p:spPr bwMode="auto">
            <a:xfrm>
              <a:off x="288" y="3360"/>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44060" name="Rectangle 80"/>
            <p:cNvSpPr>
              <a:spLocks noChangeArrowheads="1"/>
            </p:cNvSpPr>
            <p:nvPr/>
          </p:nvSpPr>
          <p:spPr bwMode="auto">
            <a:xfrm>
              <a:off x="864" y="336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061" name="Rectangle 81"/>
            <p:cNvSpPr>
              <a:spLocks noChangeArrowheads="1"/>
            </p:cNvSpPr>
            <p:nvPr/>
          </p:nvSpPr>
          <p:spPr bwMode="auto">
            <a:xfrm>
              <a:off x="1440" y="336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062" name="Rectangle 82"/>
            <p:cNvSpPr>
              <a:spLocks noChangeArrowheads="1"/>
            </p:cNvSpPr>
            <p:nvPr/>
          </p:nvSpPr>
          <p:spPr bwMode="auto">
            <a:xfrm>
              <a:off x="2016" y="336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063" name="Rectangle 83"/>
            <p:cNvSpPr>
              <a:spLocks noChangeArrowheads="1"/>
            </p:cNvSpPr>
            <p:nvPr/>
          </p:nvSpPr>
          <p:spPr bwMode="auto">
            <a:xfrm>
              <a:off x="2592" y="336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4064" name="Line 84"/>
            <p:cNvSpPr>
              <a:spLocks noChangeShapeType="1"/>
            </p:cNvSpPr>
            <p:nvPr/>
          </p:nvSpPr>
          <p:spPr bwMode="auto">
            <a:xfrm flipH="1">
              <a:off x="2448" y="3497"/>
              <a:ext cx="216" cy="1"/>
            </a:xfrm>
            <a:prstGeom prst="line">
              <a:avLst/>
            </a:prstGeom>
            <a:noFill/>
            <a:ln w="9525">
              <a:solidFill>
                <a:schemeClr val="tx1"/>
              </a:solidFill>
              <a:round/>
              <a:headEnd/>
              <a:tailEnd type="triangle" w="med" len="med"/>
            </a:ln>
          </p:spPr>
          <p:txBody>
            <a:bodyPr/>
            <a:lstStyle/>
            <a:p>
              <a:endParaRPr lang="en-IN"/>
            </a:p>
          </p:txBody>
        </p:sp>
        <p:sp>
          <p:nvSpPr>
            <p:cNvPr id="44065" name="Line 85"/>
            <p:cNvSpPr>
              <a:spLocks noChangeShapeType="1"/>
            </p:cNvSpPr>
            <p:nvPr/>
          </p:nvSpPr>
          <p:spPr bwMode="auto">
            <a:xfrm flipH="1">
              <a:off x="1800" y="3497"/>
              <a:ext cx="216" cy="1"/>
            </a:xfrm>
            <a:prstGeom prst="line">
              <a:avLst/>
            </a:prstGeom>
            <a:noFill/>
            <a:ln w="9525">
              <a:solidFill>
                <a:schemeClr val="tx1"/>
              </a:solidFill>
              <a:round/>
              <a:headEnd/>
              <a:tailEnd type="triangle" w="med" len="med"/>
            </a:ln>
          </p:spPr>
          <p:txBody>
            <a:bodyPr/>
            <a:lstStyle/>
            <a:p>
              <a:endParaRPr lang="en-IN"/>
            </a:p>
          </p:txBody>
        </p:sp>
        <p:sp>
          <p:nvSpPr>
            <p:cNvPr id="44066" name="Line 86"/>
            <p:cNvSpPr>
              <a:spLocks noChangeShapeType="1"/>
            </p:cNvSpPr>
            <p:nvPr/>
          </p:nvSpPr>
          <p:spPr bwMode="auto">
            <a:xfrm flipH="1">
              <a:off x="1224" y="3497"/>
              <a:ext cx="216" cy="1"/>
            </a:xfrm>
            <a:prstGeom prst="line">
              <a:avLst/>
            </a:prstGeom>
            <a:noFill/>
            <a:ln w="9525">
              <a:solidFill>
                <a:schemeClr val="tx1"/>
              </a:solidFill>
              <a:round/>
              <a:headEnd/>
              <a:tailEnd type="triangle" w="med" len="med"/>
            </a:ln>
          </p:spPr>
          <p:txBody>
            <a:bodyPr/>
            <a:lstStyle/>
            <a:p>
              <a:endParaRPr lang="en-IN"/>
            </a:p>
          </p:txBody>
        </p:sp>
        <p:sp>
          <p:nvSpPr>
            <p:cNvPr id="44067" name="Line 87"/>
            <p:cNvSpPr>
              <a:spLocks noChangeShapeType="1"/>
            </p:cNvSpPr>
            <p:nvPr/>
          </p:nvSpPr>
          <p:spPr bwMode="auto">
            <a:xfrm flipH="1">
              <a:off x="648" y="3497"/>
              <a:ext cx="216" cy="1"/>
            </a:xfrm>
            <a:prstGeom prst="line">
              <a:avLst/>
            </a:prstGeom>
            <a:noFill/>
            <a:ln w="9525">
              <a:solidFill>
                <a:schemeClr val="tx1"/>
              </a:solidFill>
              <a:round/>
              <a:headEnd/>
              <a:tailEnd type="triangle" w="med" len="med"/>
            </a:ln>
          </p:spPr>
          <p:txBody>
            <a:bodyPr/>
            <a:lstStyle/>
            <a:p>
              <a:endParaRPr lang="en-IN"/>
            </a:p>
          </p:txBody>
        </p:sp>
      </p:grpSp>
      <p:sp>
        <p:nvSpPr>
          <p:cNvPr id="44044" name="Rectangle 88"/>
          <p:cNvSpPr>
            <a:spLocks noChangeArrowheads="1"/>
          </p:cNvSpPr>
          <p:nvPr/>
        </p:nvSpPr>
        <p:spPr bwMode="auto">
          <a:xfrm>
            <a:off x="1905000" y="63087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Doubly Linked List</a:t>
            </a:r>
          </a:p>
        </p:txBody>
      </p:sp>
      <p:sp>
        <p:nvSpPr>
          <p:cNvPr id="45059" name="AutoShape 2"/>
          <p:cNvSpPr>
            <a:spLocks noChangeArrowheads="1"/>
          </p:cNvSpPr>
          <p:nvPr/>
        </p:nvSpPr>
        <p:spPr bwMode="auto">
          <a:xfrm>
            <a:off x="609600" y="1828800"/>
            <a:ext cx="8153400" cy="38100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delete the node after a given node from the doubly linked list</a:t>
            </a:r>
          </a:p>
          <a:p>
            <a:pPr eaLnBrk="0" hangingPunct="0"/>
            <a:endParaRPr lang="en-US" sz="1200" b="1">
              <a:latin typeface="Courier New" pitchFamily="49" charset="0"/>
            </a:endParaRPr>
          </a:p>
          <a:p>
            <a:pPr eaLnBrk="0" hangingPunct="0"/>
            <a:r>
              <a:rPr lang="en-US" sz="1200" b="1">
                <a:latin typeface="Courier New" pitchFamily="49" charset="0"/>
              </a:rPr>
              <a:t>Step 1: IF START = NULL, then</a:t>
            </a:r>
          </a:p>
          <a:p>
            <a:pPr eaLnBrk="0" hangingPunct="0"/>
            <a:r>
              <a:rPr lang="en-US" sz="1200" b="1">
                <a:latin typeface="Courier New" pitchFamily="49" charset="0"/>
              </a:rPr>
              <a:t>		Write UNDERFLOW</a:t>
            </a:r>
          </a:p>
          <a:p>
            <a:pPr eaLnBrk="0" hangingPunct="0"/>
            <a:r>
              <a:rPr lang="en-US" sz="1200" b="1">
                <a:latin typeface="Courier New" pitchFamily="49" charset="0"/>
              </a:rPr>
              <a:t>		Go to Step 9</a:t>
            </a:r>
          </a:p>
          <a:p>
            <a:pPr eaLnBrk="0" hangingPunct="0"/>
            <a:r>
              <a:rPr lang="en-US" sz="1200" b="1">
                <a:latin typeface="Courier New" pitchFamily="49" charset="0"/>
              </a:rPr>
              <a:t>	[END OF IF]</a:t>
            </a:r>
          </a:p>
          <a:p>
            <a:pPr eaLnBrk="0" hangingPunct="0"/>
            <a:r>
              <a:rPr lang="en-US" sz="1200" b="1">
                <a:latin typeface="Courier New" pitchFamily="49" charset="0"/>
              </a:rPr>
              <a:t>Step 2: SET PTR = START</a:t>
            </a:r>
          </a:p>
          <a:p>
            <a:pPr eaLnBrk="0" hangingPunct="0"/>
            <a:r>
              <a:rPr lang="en-US" sz="1200" b="1">
                <a:latin typeface="Courier New" pitchFamily="49" charset="0"/>
              </a:rPr>
              <a:t>Step 3: Repeat Step 4 while PTR-&gt;DATA != NUM</a:t>
            </a:r>
          </a:p>
          <a:p>
            <a:pPr eaLnBrk="0" hangingPunct="0"/>
            <a:r>
              <a:rPr lang="en-US" sz="1200" b="1">
                <a:latin typeface="Courier New" pitchFamily="49" charset="0"/>
              </a:rPr>
              <a:t>Step 4: 		SET PTR = PTR-&gt;NEXT</a:t>
            </a:r>
          </a:p>
          <a:p>
            <a:pPr eaLnBrk="0" hangingPunct="0"/>
            <a:r>
              <a:rPr lang="en-US" sz="1200" b="1">
                <a:latin typeface="Courier New" pitchFamily="49" charset="0"/>
              </a:rPr>
              <a:t>	[END OF LOOP]</a:t>
            </a:r>
          </a:p>
          <a:p>
            <a:pPr eaLnBrk="0" hangingPunct="0"/>
            <a:r>
              <a:rPr lang="en-US" sz="1200" b="1">
                <a:latin typeface="Courier New" pitchFamily="49" charset="0"/>
              </a:rPr>
              <a:t>Step 5: SET TEMP = PTR-&gt;NEXT</a:t>
            </a:r>
          </a:p>
          <a:p>
            <a:pPr eaLnBrk="0" hangingPunct="0"/>
            <a:r>
              <a:rPr lang="en-US" sz="1200" b="1">
                <a:latin typeface="Courier New" pitchFamily="49" charset="0"/>
              </a:rPr>
              <a:t>Step 6: SET PTR-&gt;NEXT = TEMP-&gt;NEXT</a:t>
            </a:r>
          </a:p>
          <a:p>
            <a:pPr eaLnBrk="0" hangingPunct="0"/>
            <a:r>
              <a:rPr lang="en-US" sz="1200" b="1">
                <a:latin typeface="Courier New" pitchFamily="49" charset="0"/>
              </a:rPr>
              <a:t>Step 7: SET TEMP-&gt;NEXT-&gt;PREV = PTR</a:t>
            </a:r>
          </a:p>
          <a:p>
            <a:pPr eaLnBrk="0" hangingPunct="0"/>
            <a:r>
              <a:rPr lang="en-US" sz="1200" b="1">
                <a:latin typeface="Courier New" pitchFamily="49" charset="0"/>
              </a:rPr>
              <a:t>Step 8: FREE TEMP</a:t>
            </a:r>
          </a:p>
          <a:p>
            <a:pPr eaLnBrk="0" hangingPunct="0"/>
            <a:r>
              <a:rPr lang="en-US" sz="1200" b="1">
                <a:latin typeface="Courier New" pitchFamily="49" charset="0"/>
              </a:rPr>
              <a:t>Step 9: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Doubly Linked List</a:t>
            </a:r>
          </a:p>
        </p:txBody>
      </p:sp>
      <p:grpSp>
        <p:nvGrpSpPr>
          <p:cNvPr id="2" name="Group 3"/>
          <p:cNvGrpSpPr>
            <a:grpSpLocks/>
          </p:cNvGrpSpPr>
          <p:nvPr/>
        </p:nvGrpSpPr>
        <p:grpSpPr bwMode="auto">
          <a:xfrm>
            <a:off x="1905000" y="2727325"/>
            <a:ext cx="5257800" cy="231775"/>
            <a:chOff x="648" y="2859"/>
            <a:chExt cx="3312" cy="146"/>
          </a:xfrm>
        </p:grpSpPr>
        <p:sp>
          <p:nvSpPr>
            <p:cNvPr id="46141" name="Rectangle 4"/>
            <p:cNvSpPr>
              <a:spLocks noChangeArrowheads="1"/>
            </p:cNvSpPr>
            <p:nvPr/>
          </p:nvSpPr>
          <p:spPr bwMode="auto">
            <a:xfrm>
              <a:off x="792" y="2859"/>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46142" name="Rectangle 5"/>
            <p:cNvSpPr>
              <a:spLocks noChangeArrowheads="1"/>
            </p:cNvSpPr>
            <p:nvPr/>
          </p:nvSpPr>
          <p:spPr bwMode="auto">
            <a:xfrm>
              <a:off x="936" y="2859"/>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6143" name="Line 6"/>
            <p:cNvSpPr>
              <a:spLocks noChangeShapeType="1"/>
            </p:cNvSpPr>
            <p:nvPr/>
          </p:nvSpPr>
          <p:spPr bwMode="auto">
            <a:xfrm>
              <a:off x="1008" y="2931"/>
              <a:ext cx="216" cy="0"/>
            </a:xfrm>
            <a:prstGeom prst="line">
              <a:avLst/>
            </a:prstGeom>
            <a:noFill/>
            <a:ln w="9525">
              <a:solidFill>
                <a:schemeClr val="tx1"/>
              </a:solidFill>
              <a:round/>
              <a:headEnd/>
              <a:tailEnd type="triangle" w="med" len="med"/>
            </a:ln>
          </p:spPr>
          <p:txBody>
            <a:bodyPr/>
            <a:lstStyle/>
            <a:p>
              <a:endParaRPr lang="en-IN"/>
            </a:p>
          </p:txBody>
        </p:sp>
        <p:sp>
          <p:nvSpPr>
            <p:cNvPr id="46144" name="Rectangle 7"/>
            <p:cNvSpPr>
              <a:spLocks noChangeArrowheads="1"/>
            </p:cNvSpPr>
            <p:nvPr/>
          </p:nvSpPr>
          <p:spPr bwMode="auto">
            <a:xfrm>
              <a:off x="1368" y="2859"/>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	</a:t>
              </a:r>
              <a:endParaRPr lang="en-US">
                <a:solidFill>
                  <a:srgbClr val="993300"/>
                </a:solidFill>
                <a:latin typeface="Verdana" pitchFamily="34" charset="0"/>
              </a:endParaRPr>
            </a:p>
          </p:txBody>
        </p:sp>
        <p:sp>
          <p:nvSpPr>
            <p:cNvPr id="46145" name="Rectangle 8"/>
            <p:cNvSpPr>
              <a:spLocks noChangeArrowheads="1"/>
            </p:cNvSpPr>
            <p:nvPr/>
          </p:nvSpPr>
          <p:spPr bwMode="auto">
            <a:xfrm>
              <a:off x="1512" y="2859"/>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6146" name="Line 9"/>
            <p:cNvSpPr>
              <a:spLocks noChangeShapeType="1"/>
            </p:cNvSpPr>
            <p:nvPr/>
          </p:nvSpPr>
          <p:spPr bwMode="auto">
            <a:xfrm>
              <a:off x="1584" y="2931"/>
              <a:ext cx="216" cy="0"/>
            </a:xfrm>
            <a:prstGeom prst="line">
              <a:avLst/>
            </a:prstGeom>
            <a:noFill/>
            <a:ln w="9525">
              <a:solidFill>
                <a:schemeClr val="tx1"/>
              </a:solidFill>
              <a:round/>
              <a:headEnd/>
              <a:tailEnd type="triangle" w="med" len="med"/>
            </a:ln>
          </p:spPr>
          <p:txBody>
            <a:bodyPr/>
            <a:lstStyle/>
            <a:p>
              <a:endParaRPr lang="en-IN"/>
            </a:p>
          </p:txBody>
        </p:sp>
        <p:sp>
          <p:nvSpPr>
            <p:cNvPr id="46147" name="Rectangle 10"/>
            <p:cNvSpPr>
              <a:spLocks noChangeArrowheads="1"/>
            </p:cNvSpPr>
            <p:nvPr/>
          </p:nvSpPr>
          <p:spPr bwMode="auto">
            <a:xfrm>
              <a:off x="1944" y="2859"/>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46148" name="Rectangle 11"/>
            <p:cNvSpPr>
              <a:spLocks noChangeArrowheads="1"/>
            </p:cNvSpPr>
            <p:nvPr/>
          </p:nvSpPr>
          <p:spPr bwMode="auto">
            <a:xfrm>
              <a:off x="2088" y="2859"/>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6149" name="Line 12"/>
            <p:cNvSpPr>
              <a:spLocks noChangeShapeType="1"/>
            </p:cNvSpPr>
            <p:nvPr/>
          </p:nvSpPr>
          <p:spPr bwMode="auto">
            <a:xfrm>
              <a:off x="2160" y="2931"/>
              <a:ext cx="216" cy="0"/>
            </a:xfrm>
            <a:prstGeom prst="line">
              <a:avLst/>
            </a:prstGeom>
            <a:noFill/>
            <a:ln w="9525">
              <a:solidFill>
                <a:schemeClr val="tx1"/>
              </a:solidFill>
              <a:round/>
              <a:headEnd/>
              <a:tailEnd type="triangle" w="med" len="med"/>
            </a:ln>
          </p:spPr>
          <p:txBody>
            <a:bodyPr/>
            <a:lstStyle/>
            <a:p>
              <a:endParaRPr lang="en-IN"/>
            </a:p>
          </p:txBody>
        </p:sp>
        <p:sp>
          <p:nvSpPr>
            <p:cNvPr id="46150" name="Rectangle 13"/>
            <p:cNvSpPr>
              <a:spLocks noChangeArrowheads="1"/>
            </p:cNvSpPr>
            <p:nvPr/>
          </p:nvSpPr>
          <p:spPr bwMode="auto">
            <a:xfrm>
              <a:off x="2520" y="2859"/>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46151" name="Rectangle 14"/>
            <p:cNvSpPr>
              <a:spLocks noChangeArrowheads="1"/>
            </p:cNvSpPr>
            <p:nvPr/>
          </p:nvSpPr>
          <p:spPr bwMode="auto">
            <a:xfrm>
              <a:off x="2664" y="2859"/>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6152" name="Line 15"/>
            <p:cNvSpPr>
              <a:spLocks noChangeShapeType="1"/>
            </p:cNvSpPr>
            <p:nvPr/>
          </p:nvSpPr>
          <p:spPr bwMode="auto">
            <a:xfrm>
              <a:off x="2736" y="2931"/>
              <a:ext cx="216" cy="0"/>
            </a:xfrm>
            <a:prstGeom prst="line">
              <a:avLst/>
            </a:prstGeom>
            <a:noFill/>
            <a:ln w="9525">
              <a:solidFill>
                <a:schemeClr val="tx1"/>
              </a:solidFill>
              <a:round/>
              <a:headEnd/>
              <a:tailEnd type="triangle" w="med" len="med"/>
            </a:ln>
          </p:spPr>
          <p:txBody>
            <a:bodyPr/>
            <a:lstStyle/>
            <a:p>
              <a:endParaRPr lang="en-IN"/>
            </a:p>
          </p:txBody>
        </p:sp>
        <p:sp>
          <p:nvSpPr>
            <p:cNvPr id="46153" name="Rectangle 16"/>
            <p:cNvSpPr>
              <a:spLocks noChangeArrowheads="1"/>
            </p:cNvSpPr>
            <p:nvPr/>
          </p:nvSpPr>
          <p:spPr bwMode="auto">
            <a:xfrm>
              <a:off x="3096" y="2859"/>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8</a:t>
              </a:r>
              <a:endParaRPr lang="en-US">
                <a:solidFill>
                  <a:srgbClr val="993300"/>
                </a:solidFill>
                <a:latin typeface="Verdana" pitchFamily="34" charset="0"/>
              </a:endParaRPr>
            </a:p>
          </p:txBody>
        </p:sp>
        <p:sp>
          <p:nvSpPr>
            <p:cNvPr id="46154" name="Rectangle 17"/>
            <p:cNvSpPr>
              <a:spLocks noChangeArrowheads="1"/>
            </p:cNvSpPr>
            <p:nvPr/>
          </p:nvSpPr>
          <p:spPr bwMode="auto">
            <a:xfrm>
              <a:off x="3240" y="2859"/>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55" name="Rectangle 18"/>
            <p:cNvSpPr>
              <a:spLocks noChangeArrowheads="1"/>
            </p:cNvSpPr>
            <p:nvPr/>
          </p:nvSpPr>
          <p:spPr bwMode="auto">
            <a:xfrm>
              <a:off x="648" y="2859"/>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46156" name="Rectangle 19"/>
            <p:cNvSpPr>
              <a:spLocks noChangeArrowheads="1"/>
            </p:cNvSpPr>
            <p:nvPr/>
          </p:nvSpPr>
          <p:spPr bwMode="auto">
            <a:xfrm>
              <a:off x="1224" y="2859"/>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57" name="Rectangle 20"/>
            <p:cNvSpPr>
              <a:spLocks noChangeArrowheads="1"/>
            </p:cNvSpPr>
            <p:nvPr/>
          </p:nvSpPr>
          <p:spPr bwMode="auto">
            <a:xfrm>
              <a:off x="1800" y="2859"/>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58" name="Rectangle 21"/>
            <p:cNvSpPr>
              <a:spLocks noChangeArrowheads="1"/>
            </p:cNvSpPr>
            <p:nvPr/>
          </p:nvSpPr>
          <p:spPr bwMode="auto">
            <a:xfrm>
              <a:off x="2376" y="2859"/>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59" name="Rectangle 22"/>
            <p:cNvSpPr>
              <a:spLocks noChangeArrowheads="1"/>
            </p:cNvSpPr>
            <p:nvPr/>
          </p:nvSpPr>
          <p:spPr bwMode="auto">
            <a:xfrm>
              <a:off x="2952" y="2859"/>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60" name="Line 23"/>
            <p:cNvSpPr>
              <a:spLocks noChangeShapeType="1"/>
            </p:cNvSpPr>
            <p:nvPr/>
          </p:nvSpPr>
          <p:spPr bwMode="auto">
            <a:xfrm>
              <a:off x="3312" y="2933"/>
              <a:ext cx="216" cy="0"/>
            </a:xfrm>
            <a:prstGeom prst="line">
              <a:avLst/>
            </a:prstGeom>
            <a:noFill/>
            <a:ln w="9525">
              <a:solidFill>
                <a:schemeClr val="tx1"/>
              </a:solidFill>
              <a:round/>
              <a:headEnd/>
              <a:tailEnd type="triangle" w="med" len="med"/>
            </a:ln>
          </p:spPr>
          <p:txBody>
            <a:bodyPr/>
            <a:lstStyle/>
            <a:p>
              <a:endParaRPr lang="en-IN"/>
            </a:p>
          </p:txBody>
        </p:sp>
        <p:sp>
          <p:nvSpPr>
            <p:cNvPr id="46161" name="Rectangle 24"/>
            <p:cNvSpPr>
              <a:spLocks noChangeArrowheads="1"/>
            </p:cNvSpPr>
            <p:nvPr/>
          </p:nvSpPr>
          <p:spPr bwMode="auto">
            <a:xfrm>
              <a:off x="3672" y="2861"/>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91</a:t>
              </a:r>
              <a:endParaRPr lang="en-US">
                <a:solidFill>
                  <a:srgbClr val="993300"/>
                </a:solidFill>
                <a:latin typeface="Verdana" pitchFamily="34" charset="0"/>
              </a:endParaRPr>
            </a:p>
          </p:txBody>
        </p:sp>
        <p:sp>
          <p:nvSpPr>
            <p:cNvPr id="46162" name="Rectangle 25"/>
            <p:cNvSpPr>
              <a:spLocks noChangeArrowheads="1"/>
            </p:cNvSpPr>
            <p:nvPr/>
          </p:nvSpPr>
          <p:spPr bwMode="auto">
            <a:xfrm>
              <a:off x="3816" y="2861"/>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46163" name="Rectangle 26"/>
            <p:cNvSpPr>
              <a:spLocks noChangeArrowheads="1"/>
            </p:cNvSpPr>
            <p:nvPr/>
          </p:nvSpPr>
          <p:spPr bwMode="auto">
            <a:xfrm>
              <a:off x="3528" y="2861"/>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64" name="Line 27"/>
            <p:cNvSpPr>
              <a:spLocks noChangeShapeType="1"/>
            </p:cNvSpPr>
            <p:nvPr/>
          </p:nvSpPr>
          <p:spPr bwMode="auto">
            <a:xfrm flipH="1">
              <a:off x="3312" y="3002"/>
              <a:ext cx="216" cy="0"/>
            </a:xfrm>
            <a:prstGeom prst="line">
              <a:avLst/>
            </a:prstGeom>
            <a:noFill/>
            <a:ln w="9525">
              <a:solidFill>
                <a:schemeClr val="tx1"/>
              </a:solidFill>
              <a:round/>
              <a:headEnd/>
              <a:tailEnd type="triangle" w="med" len="med"/>
            </a:ln>
          </p:spPr>
          <p:txBody>
            <a:bodyPr/>
            <a:lstStyle/>
            <a:p>
              <a:endParaRPr lang="en-IN"/>
            </a:p>
          </p:txBody>
        </p:sp>
        <p:sp>
          <p:nvSpPr>
            <p:cNvPr id="46165" name="Line 28"/>
            <p:cNvSpPr>
              <a:spLocks noChangeShapeType="1"/>
            </p:cNvSpPr>
            <p:nvPr/>
          </p:nvSpPr>
          <p:spPr bwMode="auto">
            <a:xfrm flipH="1">
              <a:off x="2736" y="3002"/>
              <a:ext cx="216" cy="0"/>
            </a:xfrm>
            <a:prstGeom prst="line">
              <a:avLst/>
            </a:prstGeom>
            <a:noFill/>
            <a:ln w="9525">
              <a:solidFill>
                <a:schemeClr val="tx1"/>
              </a:solidFill>
              <a:round/>
              <a:headEnd/>
              <a:tailEnd type="triangle" w="med" len="med"/>
            </a:ln>
          </p:spPr>
          <p:txBody>
            <a:bodyPr/>
            <a:lstStyle/>
            <a:p>
              <a:endParaRPr lang="en-IN"/>
            </a:p>
          </p:txBody>
        </p:sp>
        <p:sp>
          <p:nvSpPr>
            <p:cNvPr id="46166" name="Line 29"/>
            <p:cNvSpPr>
              <a:spLocks noChangeShapeType="1"/>
            </p:cNvSpPr>
            <p:nvPr/>
          </p:nvSpPr>
          <p:spPr bwMode="auto">
            <a:xfrm flipH="1">
              <a:off x="2160" y="3002"/>
              <a:ext cx="216" cy="0"/>
            </a:xfrm>
            <a:prstGeom prst="line">
              <a:avLst/>
            </a:prstGeom>
            <a:noFill/>
            <a:ln w="9525">
              <a:solidFill>
                <a:schemeClr val="tx1"/>
              </a:solidFill>
              <a:round/>
              <a:headEnd/>
              <a:tailEnd type="triangle" w="med" len="med"/>
            </a:ln>
          </p:spPr>
          <p:txBody>
            <a:bodyPr/>
            <a:lstStyle/>
            <a:p>
              <a:endParaRPr lang="en-IN"/>
            </a:p>
          </p:txBody>
        </p:sp>
        <p:sp>
          <p:nvSpPr>
            <p:cNvPr id="46167" name="Line 30"/>
            <p:cNvSpPr>
              <a:spLocks noChangeShapeType="1"/>
            </p:cNvSpPr>
            <p:nvPr/>
          </p:nvSpPr>
          <p:spPr bwMode="auto">
            <a:xfrm flipH="1">
              <a:off x="1584" y="3002"/>
              <a:ext cx="216" cy="0"/>
            </a:xfrm>
            <a:prstGeom prst="line">
              <a:avLst/>
            </a:prstGeom>
            <a:noFill/>
            <a:ln w="9525">
              <a:solidFill>
                <a:schemeClr val="tx1"/>
              </a:solidFill>
              <a:round/>
              <a:headEnd/>
              <a:tailEnd type="triangle" w="med" len="med"/>
            </a:ln>
          </p:spPr>
          <p:txBody>
            <a:bodyPr/>
            <a:lstStyle/>
            <a:p>
              <a:endParaRPr lang="en-IN"/>
            </a:p>
          </p:txBody>
        </p:sp>
        <p:sp>
          <p:nvSpPr>
            <p:cNvPr id="46168" name="Line 31"/>
            <p:cNvSpPr>
              <a:spLocks noChangeShapeType="1"/>
            </p:cNvSpPr>
            <p:nvPr/>
          </p:nvSpPr>
          <p:spPr bwMode="auto">
            <a:xfrm flipH="1">
              <a:off x="1080" y="3002"/>
              <a:ext cx="216" cy="0"/>
            </a:xfrm>
            <a:prstGeom prst="line">
              <a:avLst/>
            </a:prstGeom>
            <a:noFill/>
            <a:ln w="9525">
              <a:solidFill>
                <a:schemeClr val="tx1"/>
              </a:solidFill>
              <a:round/>
              <a:headEnd/>
              <a:tailEnd type="triangle" w="med" len="med"/>
            </a:ln>
          </p:spPr>
          <p:txBody>
            <a:bodyPr/>
            <a:lstStyle/>
            <a:p>
              <a:endParaRPr lang="en-IN"/>
            </a:p>
          </p:txBody>
        </p:sp>
      </p:grpSp>
      <p:grpSp>
        <p:nvGrpSpPr>
          <p:cNvPr id="3" name="Group 32"/>
          <p:cNvGrpSpPr>
            <a:grpSpLocks/>
          </p:cNvGrpSpPr>
          <p:nvPr/>
        </p:nvGrpSpPr>
        <p:grpSpPr bwMode="auto">
          <a:xfrm>
            <a:off x="1905000" y="3489325"/>
            <a:ext cx="5257800" cy="465138"/>
            <a:chOff x="288" y="3120"/>
            <a:chExt cx="3312" cy="293"/>
          </a:xfrm>
        </p:grpSpPr>
        <p:sp>
          <p:nvSpPr>
            <p:cNvPr id="46114" name="Rectangle 33"/>
            <p:cNvSpPr>
              <a:spLocks noChangeArrowheads="1"/>
            </p:cNvSpPr>
            <p:nvPr/>
          </p:nvSpPr>
          <p:spPr bwMode="auto">
            <a:xfrm>
              <a:off x="432" y="312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46115" name="Rectangle 34"/>
            <p:cNvSpPr>
              <a:spLocks noChangeArrowheads="1"/>
            </p:cNvSpPr>
            <p:nvPr/>
          </p:nvSpPr>
          <p:spPr bwMode="auto">
            <a:xfrm>
              <a:off x="576" y="312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6116" name="Line 35"/>
            <p:cNvSpPr>
              <a:spLocks noChangeShapeType="1"/>
            </p:cNvSpPr>
            <p:nvPr/>
          </p:nvSpPr>
          <p:spPr bwMode="auto">
            <a:xfrm>
              <a:off x="648" y="3192"/>
              <a:ext cx="216" cy="0"/>
            </a:xfrm>
            <a:prstGeom prst="line">
              <a:avLst/>
            </a:prstGeom>
            <a:noFill/>
            <a:ln w="9525">
              <a:solidFill>
                <a:schemeClr val="tx1"/>
              </a:solidFill>
              <a:round/>
              <a:headEnd/>
              <a:tailEnd type="triangle" w="med" len="med"/>
            </a:ln>
          </p:spPr>
          <p:txBody>
            <a:bodyPr/>
            <a:lstStyle/>
            <a:p>
              <a:endParaRPr lang="en-IN"/>
            </a:p>
          </p:txBody>
        </p:sp>
        <p:sp>
          <p:nvSpPr>
            <p:cNvPr id="46117" name="Rectangle 36"/>
            <p:cNvSpPr>
              <a:spLocks noChangeArrowheads="1"/>
            </p:cNvSpPr>
            <p:nvPr/>
          </p:nvSpPr>
          <p:spPr bwMode="auto">
            <a:xfrm>
              <a:off x="1008" y="312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	</a:t>
              </a:r>
              <a:endParaRPr lang="en-US">
                <a:solidFill>
                  <a:srgbClr val="993300"/>
                </a:solidFill>
                <a:latin typeface="Verdana" pitchFamily="34" charset="0"/>
              </a:endParaRPr>
            </a:p>
          </p:txBody>
        </p:sp>
        <p:sp>
          <p:nvSpPr>
            <p:cNvPr id="46118" name="Rectangle 37"/>
            <p:cNvSpPr>
              <a:spLocks noChangeArrowheads="1"/>
            </p:cNvSpPr>
            <p:nvPr/>
          </p:nvSpPr>
          <p:spPr bwMode="auto">
            <a:xfrm>
              <a:off x="1152" y="312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6119" name="Line 38"/>
            <p:cNvSpPr>
              <a:spLocks noChangeShapeType="1"/>
            </p:cNvSpPr>
            <p:nvPr/>
          </p:nvSpPr>
          <p:spPr bwMode="auto">
            <a:xfrm>
              <a:off x="1224" y="3192"/>
              <a:ext cx="216" cy="0"/>
            </a:xfrm>
            <a:prstGeom prst="line">
              <a:avLst/>
            </a:prstGeom>
            <a:noFill/>
            <a:ln w="9525">
              <a:solidFill>
                <a:schemeClr val="tx1"/>
              </a:solidFill>
              <a:round/>
              <a:headEnd/>
              <a:tailEnd type="triangle" w="med" len="med"/>
            </a:ln>
          </p:spPr>
          <p:txBody>
            <a:bodyPr/>
            <a:lstStyle/>
            <a:p>
              <a:endParaRPr lang="en-IN"/>
            </a:p>
          </p:txBody>
        </p:sp>
        <p:sp>
          <p:nvSpPr>
            <p:cNvPr id="46120" name="Rectangle 39"/>
            <p:cNvSpPr>
              <a:spLocks noChangeArrowheads="1"/>
            </p:cNvSpPr>
            <p:nvPr/>
          </p:nvSpPr>
          <p:spPr bwMode="auto">
            <a:xfrm>
              <a:off x="1584" y="312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46121" name="Rectangle 40"/>
            <p:cNvSpPr>
              <a:spLocks noChangeArrowheads="1"/>
            </p:cNvSpPr>
            <p:nvPr/>
          </p:nvSpPr>
          <p:spPr bwMode="auto">
            <a:xfrm>
              <a:off x="1728" y="312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6122" name="Rectangle 41"/>
            <p:cNvSpPr>
              <a:spLocks noChangeArrowheads="1"/>
            </p:cNvSpPr>
            <p:nvPr/>
          </p:nvSpPr>
          <p:spPr bwMode="auto">
            <a:xfrm>
              <a:off x="2160" y="312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46123" name="Rectangle 42"/>
            <p:cNvSpPr>
              <a:spLocks noChangeArrowheads="1"/>
            </p:cNvSpPr>
            <p:nvPr/>
          </p:nvSpPr>
          <p:spPr bwMode="auto">
            <a:xfrm>
              <a:off x="2304" y="312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6124" name="Rectangle 43"/>
            <p:cNvSpPr>
              <a:spLocks noChangeArrowheads="1"/>
            </p:cNvSpPr>
            <p:nvPr/>
          </p:nvSpPr>
          <p:spPr bwMode="auto">
            <a:xfrm>
              <a:off x="2736" y="3120"/>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8</a:t>
              </a:r>
              <a:endParaRPr lang="en-US">
                <a:solidFill>
                  <a:srgbClr val="993300"/>
                </a:solidFill>
                <a:latin typeface="Verdana" pitchFamily="34" charset="0"/>
              </a:endParaRPr>
            </a:p>
          </p:txBody>
        </p:sp>
        <p:sp>
          <p:nvSpPr>
            <p:cNvPr id="46125" name="Rectangle 44"/>
            <p:cNvSpPr>
              <a:spLocks noChangeArrowheads="1"/>
            </p:cNvSpPr>
            <p:nvPr/>
          </p:nvSpPr>
          <p:spPr bwMode="auto">
            <a:xfrm>
              <a:off x="2880" y="312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26" name="Rectangle 45"/>
            <p:cNvSpPr>
              <a:spLocks noChangeArrowheads="1"/>
            </p:cNvSpPr>
            <p:nvPr/>
          </p:nvSpPr>
          <p:spPr bwMode="auto">
            <a:xfrm>
              <a:off x="288" y="3120"/>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46127" name="Rectangle 46"/>
            <p:cNvSpPr>
              <a:spLocks noChangeArrowheads="1"/>
            </p:cNvSpPr>
            <p:nvPr/>
          </p:nvSpPr>
          <p:spPr bwMode="auto">
            <a:xfrm>
              <a:off x="864" y="312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28" name="Rectangle 47"/>
            <p:cNvSpPr>
              <a:spLocks noChangeArrowheads="1"/>
            </p:cNvSpPr>
            <p:nvPr/>
          </p:nvSpPr>
          <p:spPr bwMode="auto">
            <a:xfrm>
              <a:off x="1440" y="312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29" name="Rectangle 48"/>
            <p:cNvSpPr>
              <a:spLocks noChangeArrowheads="1"/>
            </p:cNvSpPr>
            <p:nvPr/>
          </p:nvSpPr>
          <p:spPr bwMode="auto">
            <a:xfrm>
              <a:off x="2016" y="312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30" name="Rectangle 49"/>
            <p:cNvSpPr>
              <a:spLocks noChangeArrowheads="1"/>
            </p:cNvSpPr>
            <p:nvPr/>
          </p:nvSpPr>
          <p:spPr bwMode="auto">
            <a:xfrm>
              <a:off x="2592" y="3120"/>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31" name="Line 50"/>
            <p:cNvSpPr>
              <a:spLocks noChangeShapeType="1"/>
            </p:cNvSpPr>
            <p:nvPr/>
          </p:nvSpPr>
          <p:spPr bwMode="auto">
            <a:xfrm>
              <a:off x="2952" y="3193"/>
              <a:ext cx="216" cy="0"/>
            </a:xfrm>
            <a:prstGeom prst="line">
              <a:avLst/>
            </a:prstGeom>
            <a:noFill/>
            <a:ln w="9525">
              <a:solidFill>
                <a:schemeClr val="tx1"/>
              </a:solidFill>
              <a:round/>
              <a:headEnd/>
              <a:tailEnd type="triangle" w="med" len="med"/>
            </a:ln>
          </p:spPr>
          <p:txBody>
            <a:bodyPr/>
            <a:lstStyle/>
            <a:p>
              <a:endParaRPr lang="en-IN"/>
            </a:p>
          </p:txBody>
        </p:sp>
        <p:sp>
          <p:nvSpPr>
            <p:cNvPr id="46132" name="Rectangle 51"/>
            <p:cNvSpPr>
              <a:spLocks noChangeArrowheads="1"/>
            </p:cNvSpPr>
            <p:nvPr/>
          </p:nvSpPr>
          <p:spPr bwMode="auto">
            <a:xfrm>
              <a:off x="3312" y="3121"/>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91</a:t>
              </a:r>
              <a:endParaRPr lang="en-US">
                <a:solidFill>
                  <a:srgbClr val="993300"/>
                </a:solidFill>
                <a:latin typeface="Verdana" pitchFamily="34" charset="0"/>
              </a:endParaRPr>
            </a:p>
          </p:txBody>
        </p:sp>
        <p:sp>
          <p:nvSpPr>
            <p:cNvPr id="46133" name="Rectangle 52"/>
            <p:cNvSpPr>
              <a:spLocks noChangeArrowheads="1"/>
            </p:cNvSpPr>
            <p:nvPr/>
          </p:nvSpPr>
          <p:spPr bwMode="auto">
            <a:xfrm>
              <a:off x="3456" y="3121"/>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46134" name="Rectangle 53"/>
            <p:cNvSpPr>
              <a:spLocks noChangeArrowheads="1"/>
            </p:cNvSpPr>
            <p:nvPr/>
          </p:nvSpPr>
          <p:spPr bwMode="auto">
            <a:xfrm>
              <a:off x="3168" y="3121"/>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35" name="Line 54"/>
            <p:cNvSpPr>
              <a:spLocks noChangeShapeType="1"/>
            </p:cNvSpPr>
            <p:nvPr/>
          </p:nvSpPr>
          <p:spPr bwMode="auto">
            <a:xfrm>
              <a:off x="1800" y="3413"/>
              <a:ext cx="864" cy="0"/>
            </a:xfrm>
            <a:prstGeom prst="line">
              <a:avLst/>
            </a:prstGeom>
            <a:noFill/>
            <a:ln w="9525">
              <a:solidFill>
                <a:schemeClr val="tx1"/>
              </a:solidFill>
              <a:round/>
              <a:headEnd/>
              <a:tailEnd/>
            </a:ln>
          </p:spPr>
          <p:txBody>
            <a:bodyPr/>
            <a:lstStyle/>
            <a:p>
              <a:endParaRPr lang="en-IN"/>
            </a:p>
          </p:txBody>
        </p:sp>
        <p:sp>
          <p:nvSpPr>
            <p:cNvPr id="46136" name="Line 55"/>
            <p:cNvSpPr>
              <a:spLocks noChangeShapeType="1"/>
            </p:cNvSpPr>
            <p:nvPr/>
          </p:nvSpPr>
          <p:spPr bwMode="auto">
            <a:xfrm flipV="1">
              <a:off x="2664" y="3237"/>
              <a:ext cx="0" cy="176"/>
            </a:xfrm>
            <a:prstGeom prst="line">
              <a:avLst/>
            </a:prstGeom>
            <a:noFill/>
            <a:ln w="9525">
              <a:solidFill>
                <a:schemeClr val="tx1"/>
              </a:solidFill>
              <a:round/>
              <a:headEnd/>
              <a:tailEnd type="triangle" w="med" len="med"/>
            </a:ln>
          </p:spPr>
          <p:txBody>
            <a:bodyPr/>
            <a:lstStyle/>
            <a:p>
              <a:endParaRPr lang="en-IN"/>
            </a:p>
          </p:txBody>
        </p:sp>
        <p:sp>
          <p:nvSpPr>
            <p:cNvPr id="46137" name="Line 56"/>
            <p:cNvSpPr>
              <a:spLocks noChangeShapeType="1"/>
            </p:cNvSpPr>
            <p:nvPr/>
          </p:nvSpPr>
          <p:spPr bwMode="auto">
            <a:xfrm flipH="1">
              <a:off x="648" y="3237"/>
              <a:ext cx="216" cy="0"/>
            </a:xfrm>
            <a:prstGeom prst="line">
              <a:avLst/>
            </a:prstGeom>
            <a:noFill/>
            <a:ln w="9525">
              <a:solidFill>
                <a:schemeClr val="tx1"/>
              </a:solidFill>
              <a:round/>
              <a:headEnd/>
              <a:tailEnd type="triangle" w="med" len="med"/>
            </a:ln>
          </p:spPr>
          <p:txBody>
            <a:bodyPr/>
            <a:lstStyle/>
            <a:p>
              <a:endParaRPr lang="en-IN"/>
            </a:p>
          </p:txBody>
        </p:sp>
        <p:sp>
          <p:nvSpPr>
            <p:cNvPr id="46138" name="Line 57"/>
            <p:cNvSpPr>
              <a:spLocks noChangeShapeType="1"/>
            </p:cNvSpPr>
            <p:nvPr/>
          </p:nvSpPr>
          <p:spPr bwMode="auto">
            <a:xfrm flipH="1">
              <a:off x="1224" y="3237"/>
              <a:ext cx="216" cy="0"/>
            </a:xfrm>
            <a:prstGeom prst="line">
              <a:avLst/>
            </a:prstGeom>
            <a:noFill/>
            <a:ln w="9525">
              <a:solidFill>
                <a:schemeClr val="tx1"/>
              </a:solidFill>
              <a:round/>
              <a:headEnd/>
              <a:tailEnd type="triangle" w="med" len="med"/>
            </a:ln>
          </p:spPr>
          <p:txBody>
            <a:bodyPr/>
            <a:lstStyle/>
            <a:p>
              <a:endParaRPr lang="en-IN"/>
            </a:p>
          </p:txBody>
        </p:sp>
        <p:sp>
          <p:nvSpPr>
            <p:cNvPr id="46139" name="Line 58"/>
            <p:cNvSpPr>
              <a:spLocks noChangeShapeType="1"/>
            </p:cNvSpPr>
            <p:nvPr/>
          </p:nvSpPr>
          <p:spPr bwMode="auto">
            <a:xfrm flipH="1">
              <a:off x="2952" y="3237"/>
              <a:ext cx="216" cy="0"/>
            </a:xfrm>
            <a:prstGeom prst="line">
              <a:avLst/>
            </a:prstGeom>
            <a:noFill/>
            <a:ln w="9525">
              <a:solidFill>
                <a:schemeClr val="tx1"/>
              </a:solidFill>
              <a:round/>
              <a:headEnd/>
              <a:tailEnd type="triangle" w="med" len="med"/>
            </a:ln>
          </p:spPr>
          <p:txBody>
            <a:bodyPr/>
            <a:lstStyle/>
            <a:p>
              <a:endParaRPr lang="en-IN"/>
            </a:p>
          </p:txBody>
        </p:sp>
        <p:sp>
          <p:nvSpPr>
            <p:cNvPr id="46140" name="Line 59"/>
            <p:cNvSpPr>
              <a:spLocks noChangeShapeType="1"/>
            </p:cNvSpPr>
            <p:nvPr/>
          </p:nvSpPr>
          <p:spPr bwMode="auto">
            <a:xfrm flipV="1">
              <a:off x="1800" y="3165"/>
              <a:ext cx="0" cy="216"/>
            </a:xfrm>
            <a:prstGeom prst="line">
              <a:avLst/>
            </a:prstGeom>
            <a:noFill/>
            <a:ln w="9525">
              <a:solidFill>
                <a:schemeClr val="tx1"/>
              </a:solidFill>
              <a:round/>
              <a:headEnd/>
              <a:tailEnd type="triangle" w="med" len="med"/>
            </a:ln>
          </p:spPr>
          <p:txBody>
            <a:bodyPr/>
            <a:lstStyle/>
            <a:p>
              <a:endParaRPr lang="en-IN"/>
            </a:p>
          </p:txBody>
        </p:sp>
      </p:grpSp>
      <p:sp>
        <p:nvSpPr>
          <p:cNvPr id="46085" name="Line 60"/>
          <p:cNvSpPr>
            <a:spLocks noChangeShapeType="1"/>
          </p:cNvSpPr>
          <p:nvPr/>
        </p:nvSpPr>
        <p:spPr bwMode="auto">
          <a:xfrm>
            <a:off x="2057400" y="3184525"/>
            <a:ext cx="5562600" cy="0"/>
          </a:xfrm>
          <a:prstGeom prst="line">
            <a:avLst/>
          </a:prstGeom>
          <a:noFill/>
          <a:ln w="9525">
            <a:solidFill>
              <a:schemeClr val="tx1"/>
            </a:solidFill>
            <a:prstDash val="lgDashDotDot"/>
            <a:round/>
            <a:headEnd/>
            <a:tailEnd/>
          </a:ln>
          <a:effectLst/>
        </p:spPr>
        <p:txBody>
          <a:bodyPr/>
          <a:lstStyle/>
          <a:p>
            <a:endParaRPr lang="en-IN"/>
          </a:p>
        </p:txBody>
      </p:sp>
      <p:grpSp>
        <p:nvGrpSpPr>
          <p:cNvPr id="4" name="Group 61"/>
          <p:cNvGrpSpPr>
            <a:grpSpLocks/>
          </p:cNvGrpSpPr>
          <p:nvPr/>
        </p:nvGrpSpPr>
        <p:grpSpPr bwMode="auto">
          <a:xfrm>
            <a:off x="1828800" y="4251325"/>
            <a:ext cx="4343400" cy="228600"/>
            <a:chOff x="648" y="4183"/>
            <a:chExt cx="2736" cy="144"/>
          </a:xfrm>
        </p:grpSpPr>
        <p:sp>
          <p:nvSpPr>
            <p:cNvPr id="46091" name="Rectangle 62"/>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46092" name="Rectangle 63"/>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6093" name="Line 64"/>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46094" name="Rectangle 65"/>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	</a:t>
              </a:r>
              <a:endParaRPr lang="en-US">
                <a:solidFill>
                  <a:srgbClr val="993300"/>
                </a:solidFill>
                <a:latin typeface="Verdana" pitchFamily="34" charset="0"/>
              </a:endParaRPr>
            </a:p>
          </p:txBody>
        </p:sp>
        <p:sp>
          <p:nvSpPr>
            <p:cNvPr id="46095" name="Rectangle 66"/>
            <p:cNvSpPr>
              <a:spLocks noChangeArrowheads="1"/>
            </p:cNvSpPr>
            <p:nvPr/>
          </p:nvSpPr>
          <p:spPr bwMode="auto">
            <a:xfrm>
              <a:off x="1512"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6096" name="Line 67"/>
            <p:cNvSpPr>
              <a:spLocks noChangeShapeType="1"/>
            </p:cNvSpPr>
            <p:nvPr/>
          </p:nvSpPr>
          <p:spPr bwMode="auto">
            <a:xfrm>
              <a:off x="1584" y="4255"/>
              <a:ext cx="216" cy="0"/>
            </a:xfrm>
            <a:prstGeom prst="line">
              <a:avLst/>
            </a:prstGeom>
            <a:noFill/>
            <a:ln w="9525">
              <a:solidFill>
                <a:schemeClr val="tx1"/>
              </a:solidFill>
              <a:round/>
              <a:headEnd/>
              <a:tailEnd type="triangle" w="med" len="med"/>
            </a:ln>
          </p:spPr>
          <p:txBody>
            <a:bodyPr/>
            <a:lstStyle/>
            <a:p>
              <a:endParaRPr lang="en-IN"/>
            </a:p>
          </p:txBody>
        </p:sp>
        <p:sp>
          <p:nvSpPr>
            <p:cNvPr id="46097" name="Rectangle 68"/>
            <p:cNvSpPr>
              <a:spLocks noChangeArrowheads="1"/>
            </p:cNvSpPr>
            <p:nvPr/>
          </p:nvSpPr>
          <p:spPr bwMode="auto">
            <a:xfrm>
              <a:off x="194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46098" name="Rectangle 69"/>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6099" name="Line 70"/>
            <p:cNvSpPr>
              <a:spLocks noChangeShapeType="1"/>
            </p:cNvSpPr>
            <p:nvPr/>
          </p:nvSpPr>
          <p:spPr bwMode="auto">
            <a:xfrm>
              <a:off x="2160" y="4255"/>
              <a:ext cx="216" cy="0"/>
            </a:xfrm>
            <a:prstGeom prst="line">
              <a:avLst/>
            </a:prstGeom>
            <a:noFill/>
            <a:ln w="9525">
              <a:solidFill>
                <a:schemeClr val="tx1"/>
              </a:solidFill>
              <a:round/>
              <a:headEnd/>
              <a:tailEnd type="triangle" w="med" len="med"/>
            </a:ln>
          </p:spPr>
          <p:txBody>
            <a:bodyPr/>
            <a:lstStyle/>
            <a:p>
              <a:endParaRPr lang="en-IN"/>
            </a:p>
          </p:txBody>
        </p:sp>
        <p:sp>
          <p:nvSpPr>
            <p:cNvPr id="46100" name="Rectangle 71"/>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8</a:t>
              </a:r>
              <a:endParaRPr lang="en-US">
                <a:solidFill>
                  <a:srgbClr val="993300"/>
                </a:solidFill>
                <a:latin typeface="Verdana" pitchFamily="34" charset="0"/>
              </a:endParaRPr>
            </a:p>
          </p:txBody>
        </p:sp>
        <p:sp>
          <p:nvSpPr>
            <p:cNvPr id="46101" name="Rectangle 72"/>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6102" name="Line 73"/>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46103" name="Rectangle 74"/>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9</a:t>
              </a:r>
              <a:endParaRPr lang="en-US">
                <a:solidFill>
                  <a:srgbClr val="993300"/>
                </a:solidFill>
                <a:latin typeface="Verdana" pitchFamily="34" charset="0"/>
              </a:endParaRPr>
            </a:p>
          </p:txBody>
        </p:sp>
        <p:sp>
          <p:nvSpPr>
            <p:cNvPr id="46104" name="Rectangle 75"/>
            <p:cNvSpPr>
              <a:spLocks noChangeArrowheads="1"/>
            </p:cNvSpPr>
            <p:nvPr/>
          </p:nvSpPr>
          <p:spPr bwMode="auto">
            <a:xfrm>
              <a:off x="3240" y="4183"/>
              <a:ext cx="144" cy="144"/>
            </a:xfrm>
            <a:prstGeom prst="rect">
              <a:avLst/>
            </a:prstGeom>
            <a:solidFill>
              <a:srgbClr val="FFFFCC"/>
            </a:solidFill>
            <a:ln w="9525">
              <a:solidFill>
                <a:schemeClr val="tx1"/>
              </a:solidFill>
              <a:miter lim="800000"/>
              <a:headEnd/>
              <a:tailEnd/>
            </a:ln>
          </p:spPr>
          <p:txBody>
            <a:bodyPr/>
            <a:lstStyle/>
            <a:p>
              <a:pPr eaLnBrk="0" hangingPunct="0"/>
              <a:r>
                <a:rPr lang="en-US" sz="900" b="1">
                  <a:solidFill>
                    <a:srgbClr val="993300"/>
                  </a:solidFill>
                  <a:latin typeface="Verdana" pitchFamily="34" charset="0"/>
                </a:rPr>
                <a:t>X</a:t>
              </a:r>
              <a:endParaRPr lang="en-US">
                <a:solidFill>
                  <a:srgbClr val="993300"/>
                </a:solidFill>
                <a:latin typeface="Verdana" pitchFamily="34" charset="0"/>
              </a:endParaRPr>
            </a:p>
          </p:txBody>
        </p:sp>
        <p:sp>
          <p:nvSpPr>
            <p:cNvPr id="46105" name="Rectangle 76"/>
            <p:cNvSpPr>
              <a:spLocks noChangeArrowheads="1"/>
            </p:cNvSpPr>
            <p:nvPr/>
          </p:nvSpPr>
          <p:spPr bwMode="auto">
            <a:xfrm>
              <a:off x="648"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solidFill>
                    <a:srgbClr val="993300"/>
                  </a:solidFill>
                  <a:latin typeface="Verdana" pitchFamily="34" charset="0"/>
                </a:rPr>
                <a:t>X</a:t>
              </a:r>
              <a:endParaRPr lang="en-US">
                <a:solidFill>
                  <a:srgbClr val="993300"/>
                </a:solidFill>
                <a:latin typeface="Verdana" pitchFamily="34" charset="0"/>
              </a:endParaRPr>
            </a:p>
          </p:txBody>
        </p:sp>
        <p:sp>
          <p:nvSpPr>
            <p:cNvPr id="46106" name="Rectangle 77"/>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07" name="Rectangle 78"/>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08" name="Rectangle 79"/>
            <p:cNvSpPr>
              <a:spLocks noChangeArrowheads="1"/>
            </p:cNvSpPr>
            <p:nvPr/>
          </p:nvSpPr>
          <p:spPr bwMode="auto">
            <a:xfrm>
              <a:off x="2376"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09" name="Rectangle 80"/>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6110" name="Line 81"/>
            <p:cNvSpPr>
              <a:spLocks noChangeShapeType="1"/>
            </p:cNvSpPr>
            <p:nvPr/>
          </p:nvSpPr>
          <p:spPr bwMode="auto">
            <a:xfrm flipH="1">
              <a:off x="1008" y="4291"/>
              <a:ext cx="216" cy="0"/>
            </a:xfrm>
            <a:prstGeom prst="line">
              <a:avLst/>
            </a:prstGeom>
            <a:noFill/>
            <a:ln w="9525">
              <a:solidFill>
                <a:schemeClr val="tx1"/>
              </a:solidFill>
              <a:round/>
              <a:headEnd/>
              <a:tailEnd type="triangle" w="med" len="med"/>
            </a:ln>
          </p:spPr>
          <p:txBody>
            <a:bodyPr/>
            <a:lstStyle/>
            <a:p>
              <a:endParaRPr lang="en-IN"/>
            </a:p>
          </p:txBody>
        </p:sp>
        <p:sp>
          <p:nvSpPr>
            <p:cNvPr id="46111" name="Line 82"/>
            <p:cNvSpPr>
              <a:spLocks noChangeShapeType="1"/>
            </p:cNvSpPr>
            <p:nvPr/>
          </p:nvSpPr>
          <p:spPr bwMode="auto">
            <a:xfrm flipH="1">
              <a:off x="1584" y="4291"/>
              <a:ext cx="216" cy="0"/>
            </a:xfrm>
            <a:prstGeom prst="line">
              <a:avLst/>
            </a:prstGeom>
            <a:noFill/>
            <a:ln w="9525">
              <a:solidFill>
                <a:schemeClr val="tx1"/>
              </a:solidFill>
              <a:round/>
              <a:headEnd/>
              <a:tailEnd type="triangle" w="med" len="med"/>
            </a:ln>
          </p:spPr>
          <p:txBody>
            <a:bodyPr/>
            <a:lstStyle/>
            <a:p>
              <a:endParaRPr lang="en-IN"/>
            </a:p>
          </p:txBody>
        </p:sp>
        <p:sp>
          <p:nvSpPr>
            <p:cNvPr id="46112" name="Line 83"/>
            <p:cNvSpPr>
              <a:spLocks noChangeShapeType="1"/>
            </p:cNvSpPr>
            <p:nvPr/>
          </p:nvSpPr>
          <p:spPr bwMode="auto">
            <a:xfrm flipH="1">
              <a:off x="2160" y="4291"/>
              <a:ext cx="216" cy="0"/>
            </a:xfrm>
            <a:prstGeom prst="line">
              <a:avLst/>
            </a:prstGeom>
            <a:noFill/>
            <a:ln w="9525">
              <a:solidFill>
                <a:schemeClr val="tx1"/>
              </a:solidFill>
              <a:round/>
              <a:headEnd/>
              <a:tailEnd type="triangle" w="med" len="med"/>
            </a:ln>
          </p:spPr>
          <p:txBody>
            <a:bodyPr/>
            <a:lstStyle/>
            <a:p>
              <a:endParaRPr lang="en-IN"/>
            </a:p>
          </p:txBody>
        </p:sp>
        <p:sp>
          <p:nvSpPr>
            <p:cNvPr id="46113" name="Line 84"/>
            <p:cNvSpPr>
              <a:spLocks noChangeShapeType="1"/>
            </p:cNvSpPr>
            <p:nvPr/>
          </p:nvSpPr>
          <p:spPr bwMode="auto">
            <a:xfrm flipH="1">
              <a:off x="2736" y="4291"/>
              <a:ext cx="216" cy="0"/>
            </a:xfrm>
            <a:prstGeom prst="line">
              <a:avLst/>
            </a:prstGeom>
            <a:noFill/>
            <a:ln w="9525">
              <a:solidFill>
                <a:schemeClr val="tx1"/>
              </a:solidFill>
              <a:round/>
              <a:headEnd/>
              <a:tailEnd type="triangle" w="med" len="med"/>
            </a:ln>
          </p:spPr>
          <p:txBody>
            <a:bodyPr/>
            <a:lstStyle/>
            <a:p>
              <a:endParaRPr lang="en-IN"/>
            </a:p>
          </p:txBody>
        </p:sp>
      </p:grpSp>
      <p:sp>
        <p:nvSpPr>
          <p:cNvPr id="46087" name="Rectangle 85"/>
          <p:cNvSpPr>
            <a:spLocks noChangeArrowheads="1"/>
          </p:cNvSpPr>
          <p:nvPr/>
        </p:nvSpPr>
        <p:spPr bwMode="auto">
          <a:xfrm>
            <a:off x="1447800" y="30321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 PTR</a:t>
            </a:r>
            <a:endParaRPr lang="en-US">
              <a:latin typeface="Verdana" pitchFamily="34" charset="0"/>
            </a:endParaRPr>
          </a:p>
        </p:txBody>
      </p:sp>
      <p:sp>
        <p:nvSpPr>
          <p:cNvPr id="46088" name="Rectangle 86"/>
          <p:cNvSpPr>
            <a:spLocks noChangeArrowheads="1"/>
          </p:cNvSpPr>
          <p:nvPr/>
        </p:nvSpPr>
        <p:spPr bwMode="auto">
          <a:xfrm>
            <a:off x="1828800" y="37179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
        <p:nvSpPr>
          <p:cNvPr id="46089" name="Rectangle 87"/>
          <p:cNvSpPr>
            <a:spLocks noChangeArrowheads="1"/>
          </p:cNvSpPr>
          <p:nvPr/>
        </p:nvSpPr>
        <p:spPr bwMode="auto">
          <a:xfrm>
            <a:off x="3733800" y="37941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 PTR</a:t>
            </a:r>
            <a:endParaRPr lang="en-US">
              <a:latin typeface="Verdana" pitchFamily="34" charset="0"/>
            </a:endParaRPr>
          </a:p>
        </p:txBody>
      </p:sp>
      <p:sp>
        <p:nvSpPr>
          <p:cNvPr id="46090" name="Rectangle 88"/>
          <p:cNvSpPr>
            <a:spLocks noChangeArrowheads="1"/>
          </p:cNvSpPr>
          <p:nvPr/>
        </p:nvSpPr>
        <p:spPr bwMode="auto">
          <a:xfrm>
            <a:off x="1905000" y="45561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4800" dirty="0">
              <a:solidFill>
                <a:schemeClr val="bg1"/>
              </a:solidFill>
              <a:latin typeface="+mj-lt"/>
            </a:endParaRPr>
          </a:p>
        </p:txBody>
      </p:sp>
      <p:sp>
        <p:nvSpPr>
          <p:cNvPr id="7171" name="Rectangle 3"/>
          <p:cNvSpPr txBox="1">
            <a:spLocks noChangeArrowheads="1"/>
          </p:cNvSpPr>
          <p:nvPr/>
        </p:nvSpPr>
        <p:spPr bwMode="auto">
          <a:xfrm>
            <a:off x="381000" y="1295400"/>
            <a:ext cx="8763000" cy="2133600"/>
          </a:xfrm>
          <a:prstGeom prst="rect">
            <a:avLst/>
          </a:prstGeom>
          <a:noFill/>
          <a:ln w="9525">
            <a:noFill/>
            <a:miter lim="800000"/>
            <a:headEnd/>
            <a:tailEnd/>
          </a:ln>
        </p:spPr>
        <p:txBody>
          <a:bodyPr/>
          <a:lstStyle/>
          <a:p>
            <a:pPr marL="342900" indent="-342900">
              <a:lnSpc>
                <a:spcPct val="150000"/>
              </a:lnSpc>
              <a:spcBef>
                <a:spcPct val="20000"/>
              </a:spcBef>
              <a:buFont typeface="Arial" charset="0"/>
              <a:buChar char="•"/>
            </a:pPr>
            <a:endParaRPr lang="en-US" sz="2400" dirty="0">
              <a:latin typeface="Calibri" pitchFamily="34" charset="0"/>
            </a:endParaRPr>
          </a:p>
        </p:txBody>
      </p:sp>
      <p:sp>
        <p:nvSpPr>
          <p:cNvPr id="5" name="Rectangle 4"/>
          <p:cNvSpPr/>
          <p:nvPr/>
        </p:nvSpPr>
        <p:spPr>
          <a:xfrm>
            <a:off x="428596" y="1071546"/>
            <a:ext cx="6215106" cy="5847755"/>
          </a:xfrm>
          <a:prstGeom prst="rect">
            <a:avLst/>
          </a:prstGeom>
        </p:spPr>
        <p:txBody>
          <a:bodyPr wrap="square">
            <a:spAutoFit/>
          </a:bodyPr>
          <a:lstStyle/>
          <a:p>
            <a:r>
              <a:rPr lang="en-IN" sz="3200" b="1" u="sng" dirty="0" smtClean="0"/>
              <a:t>List of Disadvantages </a:t>
            </a:r>
            <a:r>
              <a:rPr lang="en-IN" b="1" u="sng" dirty="0" smtClean="0"/>
              <a:t>:</a:t>
            </a:r>
          </a:p>
          <a:p>
            <a:endParaRPr lang="en-IN" b="1" u="sng" dirty="0" smtClean="0"/>
          </a:p>
          <a:p>
            <a:pPr marL="514350" indent="-514350">
              <a:buFont typeface="+mj-lt"/>
              <a:buAutoNum type="arabicPeriod"/>
            </a:pPr>
            <a:r>
              <a:rPr lang="en-IN" sz="2800" dirty="0" smtClean="0"/>
              <a:t>Wastage of Memory</a:t>
            </a:r>
          </a:p>
          <a:p>
            <a:pPr marL="514350" indent="-514350">
              <a:buFont typeface="+mj-lt"/>
              <a:buAutoNum type="arabicPeriod"/>
            </a:pPr>
            <a:r>
              <a:rPr lang="en-IN" sz="2800" dirty="0" smtClean="0"/>
              <a:t>No random access</a:t>
            </a:r>
          </a:p>
          <a:p>
            <a:pPr marL="514350" indent="-514350">
              <a:buFont typeface="+mj-lt"/>
              <a:buAutoNum type="arabicPeriod"/>
            </a:pPr>
            <a:r>
              <a:rPr lang="en-IN" sz="2800" dirty="0" smtClean="0"/>
              <a:t>Time consuming</a:t>
            </a:r>
          </a:p>
          <a:p>
            <a:pPr marL="514350" indent="-514350">
              <a:buFont typeface="+mj-lt"/>
              <a:buAutoNum type="arabicPeriod"/>
            </a:pPr>
            <a:r>
              <a:rPr lang="en-IN" sz="2800" dirty="0" smtClean="0"/>
              <a:t>Reverse traversing is difficult</a:t>
            </a:r>
            <a:r>
              <a:rPr lang="en-IN" sz="3200" b="1" dirty="0" smtClean="0"/>
              <a:t>.</a:t>
            </a:r>
          </a:p>
          <a:p>
            <a:pPr marL="514350" indent="-514350">
              <a:buFont typeface="+mj-lt"/>
              <a:buAutoNum type="arabicPeriod"/>
            </a:pPr>
            <a:endParaRPr lang="en-IN" sz="3200" b="1" dirty="0" smtClean="0"/>
          </a:p>
          <a:p>
            <a:pPr marL="514350" indent="-514350"/>
            <a:r>
              <a:rPr lang="en-IN" sz="3200" b="1" dirty="0" smtClean="0"/>
              <a:t>Types of Linked List</a:t>
            </a:r>
          </a:p>
          <a:p>
            <a:pPr marL="514350" indent="-514350"/>
            <a:endParaRPr lang="en-IN" sz="3200" b="1" dirty="0" smtClean="0"/>
          </a:p>
          <a:p>
            <a:pPr marL="514350" indent="-514350"/>
            <a:r>
              <a:rPr lang="en-IN" sz="2800" dirty="0" smtClean="0"/>
              <a:t>1.Simple/Single linked list</a:t>
            </a:r>
          </a:p>
          <a:p>
            <a:pPr marL="514350" indent="-514350"/>
            <a:r>
              <a:rPr lang="en-IN" sz="2800" dirty="0" smtClean="0"/>
              <a:t>2.Doubly linked list</a:t>
            </a:r>
          </a:p>
          <a:p>
            <a:pPr marL="514350" indent="-514350"/>
            <a:r>
              <a:rPr lang="en-IN" sz="2800" dirty="0" smtClean="0"/>
              <a:t>3.Circular linked list</a:t>
            </a:r>
          </a:p>
          <a:p>
            <a:pPr marL="514350" indent="-514350"/>
            <a:r>
              <a:rPr lang="en-IN" sz="2800" dirty="0" smtClean="0"/>
              <a:t>4.Doubly circular linked list.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Doubly Linked List</a:t>
            </a:r>
          </a:p>
        </p:txBody>
      </p:sp>
      <p:sp>
        <p:nvSpPr>
          <p:cNvPr id="89" name="Rectangle 3"/>
          <p:cNvSpPr txBox="1">
            <a:spLocks noChangeArrowheads="1"/>
          </p:cNvSpPr>
          <p:nvPr/>
        </p:nvSpPr>
        <p:spPr bwMode="auto">
          <a:xfrm>
            <a:off x="457200" y="1447800"/>
            <a:ext cx="8229600" cy="28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eaLnBrk="1" hangingPunct="1">
              <a:buFont typeface="Arial" pitchFamily="34" charset="0"/>
              <a:buChar char="•"/>
              <a:defRPr/>
            </a:pPr>
            <a:r>
              <a:rPr lang="en-US" sz="2400" dirty="0" smtClean="0">
                <a:solidFill>
                  <a:schemeClr val="tx1"/>
                </a:solidFill>
              </a:rPr>
              <a:t>A circular doubly linked list or a circular two way linked list is a more complex type of linked list which contains a pointer to the next as well as previous node in the sequence. </a:t>
            </a:r>
          </a:p>
          <a:p>
            <a:pPr algn="l" eaLnBrk="1" hangingPunct="1">
              <a:defRPr/>
            </a:pPr>
            <a:endParaRPr lang="en-US" sz="2400" dirty="0" smtClean="0">
              <a:solidFill>
                <a:schemeClr val="tx1"/>
              </a:solidFill>
            </a:endParaRPr>
          </a:p>
          <a:p>
            <a:pPr marL="342900" indent="-342900" algn="l" eaLnBrk="1" hangingPunct="1">
              <a:buFont typeface="Arial" pitchFamily="34" charset="0"/>
              <a:buChar char="•"/>
              <a:defRPr/>
            </a:pPr>
            <a:r>
              <a:rPr lang="en-US" sz="2400" dirty="0" smtClean="0">
                <a:solidFill>
                  <a:schemeClr val="tx1"/>
                </a:solidFill>
              </a:rPr>
              <a:t>The difference between a doubly linked and a circular doubly linked list is same as that exists between a singly linked list and a circular linked list. The circular doubly linked list does not contain NULL in the previous field of the first node and the next field of the last node. Rather, the next field of the last node stores the address of the first node of the list, </a:t>
            </a:r>
            <a:r>
              <a:rPr lang="en-US" sz="2400" dirty="0" err="1" smtClean="0">
                <a:solidFill>
                  <a:schemeClr val="tx1"/>
                </a:solidFill>
              </a:rPr>
              <a:t>i.e</a:t>
            </a:r>
            <a:r>
              <a:rPr lang="en-US" sz="2400" dirty="0" smtClean="0">
                <a:solidFill>
                  <a:schemeClr val="tx1"/>
                </a:solidFill>
              </a:rPr>
              <a:t>; START. Similarly, the previous field of the first field stores the address of the last node.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Doubly Linked List</a:t>
            </a:r>
          </a:p>
        </p:txBody>
      </p:sp>
      <p:sp>
        <p:nvSpPr>
          <p:cNvPr id="48131" name="Rectangle 3"/>
          <p:cNvSpPr txBox="1">
            <a:spLocks noChangeArrowheads="1"/>
          </p:cNvSpPr>
          <p:nvPr/>
        </p:nvSpPr>
        <p:spPr bwMode="auto">
          <a:xfrm>
            <a:off x="533400" y="1600200"/>
            <a:ext cx="8229600" cy="1905000"/>
          </a:xfrm>
          <a:prstGeom prst="rect">
            <a:avLst/>
          </a:prstGeom>
          <a:noFill/>
          <a:ln w="9525">
            <a:noFill/>
            <a:miter lim="800000"/>
            <a:headEnd/>
            <a:tailEnd/>
          </a:ln>
        </p:spPr>
        <p:txBody>
          <a:bodyPr/>
          <a:lstStyle/>
          <a:p>
            <a:pPr marL="342900" indent="-342900">
              <a:spcBef>
                <a:spcPct val="20000"/>
              </a:spcBef>
              <a:buFont typeface="Arial" charset="0"/>
              <a:buChar char="•"/>
            </a:pPr>
            <a:r>
              <a:rPr lang="en-US" sz="2400">
                <a:latin typeface="Calibri" pitchFamily="34" charset="0"/>
              </a:rPr>
              <a:t>Since a circular doubly linked list contains three parts in its structure, it calls for more space per node and for more expensive basic operations. However, it provides the ease to manipulate the elements of the list as it maintains pointers to nodes in both the directions . The main advantage of using a circular doubly linked list is that it makes searches twice as efficient. </a:t>
            </a:r>
          </a:p>
        </p:txBody>
      </p:sp>
      <p:grpSp>
        <p:nvGrpSpPr>
          <p:cNvPr id="2" name="Group 4"/>
          <p:cNvGrpSpPr>
            <a:grpSpLocks/>
          </p:cNvGrpSpPr>
          <p:nvPr/>
        </p:nvGrpSpPr>
        <p:grpSpPr bwMode="auto">
          <a:xfrm>
            <a:off x="2171700" y="4953000"/>
            <a:ext cx="4914900" cy="938213"/>
            <a:chOff x="504" y="1188"/>
            <a:chExt cx="3096" cy="591"/>
          </a:xfrm>
        </p:grpSpPr>
        <p:sp>
          <p:nvSpPr>
            <p:cNvPr id="48133" name="Rectangle 5"/>
            <p:cNvSpPr>
              <a:spLocks noChangeArrowheads="1"/>
            </p:cNvSpPr>
            <p:nvPr/>
          </p:nvSpPr>
          <p:spPr bwMode="auto">
            <a:xfrm>
              <a:off x="936" y="1474"/>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48134" name="Rectangle 6"/>
            <p:cNvSpPr>
              <a:spLocks noChangeArrowheads="1"/>
            </p:cNvSpPr>
            <p:nvPr/>
          </p:nvSpPr>
          <p:spPr bwMode="auto">
            <a:xfrm>
              <a:off x="1080" y="1474"/>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8135" name="Line 7"/>
            <p:cNvSpPr>
              <a:spLocks noChangeShapeType="1"/>
            </p:cNvSpPr>
            <p:nvPr/>
          </p:nvSpPr>
          <p:spPr bwMode="auto">
            <a:xfrm>
              <a:off x="1152" y="1535"/>
              <a:ext cx="216" cy="0"/>
            </a:xfrm>
            <a:prstGeom prst="line">
              <a:avLst/>
            </a:prstGeom>
            <a:noFill/>
            <a:ln w="9525">
              <a:solidFill>
                <a:schemeClr val="tx1"/>
              </a:solidFill>
              <a:round/>
              <a:headEnd/>
              <a:tailEnd type="triangle" w="med" len="med"/>
            </a:ln>
          </p:spPr>
          <p:txBody>
            <a:bodyPr/>
            <a:lstStyle/>
            <a:p>
              <a:endParaRPr lang="en-IN"/>
            </a:p>
          </p:txBody>
        </p:sp>
        <p:sp>
          <p:nvSpPr>
            <p:cNvPr id="48136" name="Rectangle 8"/>
            <p:cNvSpPr>
              <a:spLocks noChangeArrowheads="1"/>
            </p:cNvSpPr>
            <p:nvPr/>
          </p:nvSpPr>
          <p:spPr bwMode="auto">
            <a:xfrm>
              <a:off x="792" y="1474"/>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8137" name="Rectangle 9"/>
            <p:cNvSpPr>
              <a:spLocks noChangeArrowheads="1"/>
            </p:cNvSpPr>
            <p:nvPr/>
          </p:nvSpPr>
          <p:spPr bwMode="auto">
            <a:xfrm>
              <a:off x="1512" y="1474"/>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48138" name="Rectangle 10"/>
            <p:cNvSpPr>
              <a:spLocks noChangeArrowheads="1"/>
            </p:cNvSpPr>
            <p:nvPr/>
          </p:nvSpPr>
          <p:spPr bwMode="auto">
            <a:xfrm>
              <a:off x="1656" y="1474"/>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8139" name="Line 11"/>
            <p:cNvSpPr>
              <a:spLocks noChangeShapeType="1"/>
            </p:cNvSpPr>
            <p:nvPr/>
          </p:nvSpPr>
          <p:spPr bwMode="auto">
            <a:xfrm>
              <a:off x="1728" y="1535"/>
              <a:ext cx="216" cy="0"/>
            </a:xfrm>
            <a:prstGeom prst="line">
              <a:avLst/>
            </a:prstGeom>
            <a:noFill/>
            <a:ln w="9525">
              <a:solidFill>
                <a:schemeClr val="tx1"/>
              </a:solidFill>
              <a:round/>
              <a:headEnd/>
              <a:tailEnd type="triangle" w="med" len="med"/>
            </a:ln>
          </p:spPr>
          <p:txBody>
            <a:bodyPr/>
            <a:lstStyle/>
            <a:p>
              <a:endParaRPr lang="en-IN"/>
            </a:p>
          </p:txBody>
        </p:sp>
        <p:sp>
          <p:nvSpPr>
            <p:cNvPr id="48140" name="Rectangle 12"/>
            <p:cNvSpPr>
              <a:spLocks noChangeArrowheads="1"/>
            </p:cNvSpPr>
            <p:nvPr/>
          </p:nvSpPr>
          <p:spPr bwMode="auto">
            <a:xfrm>
              <a:off x="1368" y="1474"/>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8141" name="Line 13"/>
            <p:cNvSpPr>
              <a:spLocks noChangeShapeType="1"/>
            </p:cNvSpPr>
            <p:nvPr/>
          </p:nvSpPr>
          <p:spPr bwMode="auto">
            <a:xfrm flipH="1">
              <a:off x="1224" y="1607"/>
              <a:ext cx="216" cy="0"/>
            </a:xfrm>
            <a:prstGeom prst="line">
              <a:avLst/>
            </a:prstGeom>
            <a:noFill/>
            <a:ln w="9525">
              <a:solidFill>
                <a:schemeClr val="tx1"/>
              </a:solidFill>
              <a:round/>
              <a:headEnd/>
              <a:tailEnd type="triangle" w="med" len="med"/>
            </a:ln>
          </p:spPr>
          <p:txBody>
            <a:bodyPr/>
            <a:lstStyle/>
            <a:p>
              <a:endParaRPr lang="en-IN"/>
            </a:p>
          </p:txBody>
        </p:sp>
        <p:sp>
          <p:nvSpPr>
            <p:cNvPr id="48142" name="Rectangle 14"/>
            <p:cNvSpPr>
              <a:spLocks noChangeArrowheads="1"/>
            </p:cNvSpPr>
            <p:nvPr/>
          </p:nvSpPr>
          <p:spPr bwMode="auto">
            <a:xfrm>
              <a:off x="2088" y="1463"/>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48143" name="Rectangle 15"/>
            <p:cNvSpPr>
              <a:spLocks noChangeArrowheads="1"/>
            </p:cNvSpPr>
            <p:nvPr/>
          </p:nvSpPr>
          <p:spPr bwMode="auto">
            <a:xfrm>
              <a:off x="2232" y="146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8144" name="Rectangle 16"/>
            <p:cNvSpPr>
              <a:spLocks noChangeArrowheads="1"/>
            </p:cNvSpPr>
            <p:nvPr/>
          </p:nvSpPr>
          <p:spPr bwMode="auto">
            <a:xfrm>
              <a:off x="1944" y="1463"/>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8145" name="Line 17"/>
            <p:cNvSpPr>
              <a:spLocks noChangeShapeType="1"/>
            </p:cNvSpPr>
            <p:nvPr/>
          </p:nvSpPr>
          <p:spPr bwMode="auto">
            <a:xfrm flipH="1">
              <a:off x="1728" y="1607"/>
              <a:ext cx="216" cy="0"/>
            </a:xfrm>
            <a:prstGeom prst="line">
              <a:avLst/>
            </a:prstGeom>
            <a:noFill/>
            <a:ln w="9525">
              <a:solidFill>
                <a:schemeClr val="tx1"/>
              </a:solidFill>
              <a:round/>
              <a:headEnd/>
              <a:tailEnd type="triangle" w="med" len="med"/>
            </a:ln>
          </p:spPr>
          <p:txBody>
            <a:bodyPr/>
            <a:lstStyle/>
            <a:p>
              <a:endParaRPr lang="en-IN"/>
            </a:p>
          </p:txBody>
        </p:sp>
        <p:sp>
          <p:nvSpPr>
            <p:cNvPr id="48146" name="Line 18"/>
            <p:cNvSpPr>
              <a:spLocks noChangeShapeType="1"/>
            </p:cNvSpPr>
            <p:nvPr/>
          </p:nvSpPr>
          <p:spPr bwMode="auto">
            <a:xfrm>
              <a:off x="2376" y="1524"/>
              <a:ext cx="216" cy="0"/>
            </a:xfrm>
            <a:prstGeom prst="line">
              <a:avLst/>
            </a:prstGeom>
            <a:noFill/>
            <a:ln w="9525">
              <a:solidFill>
                <a:schemeClr val="tx1"/>
              </a:solidFill>
              <a:round/>
              <a:headEnd/>
              <a:tailEnd type="triangle" w="med" len="med"/>
            </a:ln>
          </p:spPr>
          <p:txBody>
            <a:bodyPr/>
            <a:lstStyle/>
            <a:p>
              <a:endParaRPr lang="en-IN"/>
            </a:p>
          </p:txBody>
        </p:sp>
        <p:sp>
          <p:nvSpPr>
            <p:cNvPr id="48147" name="Rectangle 19"/>
            <p:cNvSpPr>
              <a:spLocks noChangeArrowheads="1"/>
            </p:cNvSpPr>
            <p:nvPr/>
          </p:nvSpPr>
          <p:spPr bwMode="auto">
            <a:xfrm>
              <a:off x="2736" y="1463"/>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48148" name="Rectangle 20"/>
            <p:cNvSpPr>
              <a:spLocks noChangeArrowheads="1"/>
            </p:cNvSpPr>
            <p:nvPr/>
          </p:nvSpPr>
          <p:spPr bwMode="auto">
            <a:xfrm>
              <a:off x="2880" y="146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48149" name="Line 21"/>
            <p:cNvSpPr>
              <a:spLocks noChangeShapeType="1"/>
            </p:cNvSpPr>
            <p:nvPr/>
          </p:nvSpPr>
          <p:spPr bwMode="auto">
            <a:xfrm>
              <a:off x="2952" y="1524"/>
              <a:ext cx="216" cy="0"/>
            </a:xfrm>
            <a:prstGeom prst="line">
              <a:avLst/>
            </a:prstGeom>
            <a:noFill/>
            <a:ln w="9525">
              <a:solidFill>
                <a:schemeClr val="tx1"/>
              </a:solidFill>
              <a:round/>
              <a:headEnd/>
              <a:tailEnd type="triangle" w="med" len="med"/>
            </a:ln>
          </p:spPr>
          <p:txBody>
            <a:bodyPr/>
            <a:lstStyle/>
            <a:p>
              <a:endParaRPr lang="en-IN"/>
            </a:p>
          </p:txBody>
        </p:sp>
        <p:sp>
          <p:nvSpPr>
            <p:cNvPr id="48150" name="Rectangle 22"/>
            <p:cNvSpPr>
              <a:spLocks noChangeArrowheads="1"/>
            </p:cNvSpPr>
            <p:nvPr/>
          </p:nvSpPr>
          <p:spPr bwMode="auto">
            <a:xfrm>
              <a:off x="2592" y="1463"/>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8151" name="Line 23"/>
            <p:cNvSpPr>
              <a:spLocks noChangeShapeType="1"/>
            </p:cNvSpPr>
            <p:nvPr/>
          </p:nvSpPr>
          <p:spPr bwMode="auto">
            <a:xfrm flipH="1">
              <a:off x="2376" y="1607"/>
              <a:ext cx="216" cy="0"/>
            </a:xfrm>
            <a:prstGeom prst="line">
              <a:avLst/>
            </a:prstGeom>
            <a:noFill/>
            <a:ln w="9525">
              <a:solidFill>
                <a:schemeClr val="tx1"/>
              </a:solidFill>
              <a:round/>
              <a:headEnd/>
              <a:tailEnd type="triangle" w="med" len="med"/>
            </a:ln>
          </p:spPr>
          <p:txBody>
            <a:bodyPr/>
            <a:lstStyle/>
            <a:p>
              <a:endParaRPr lang="en-IN"/>
            </a:p>
          </p:txBody>
        </p:sp>
        <p:sp>
          <p:nvSpPr>
            <p:cNvPr id="48152" name="Rectangle 24"/>
            <p:cNvSpPr>
              <a:spLocks noChangeArrowheads="1"/>
            </p:cNvSpPr>
            <p:nvPr/>
          </p:nvSpPr>
          <p:spPr bwMode="auto">
            <a:xfrm>
              <a:off x="3312" y="1452"/>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48153" name="Rectangle 25"/>
            <p:cNvSpPr>
              <a:spLocks noChangeArrowheads="1"/>
            </p:cNvSpPr>
            <p:nvPr/>
          </p:nvSpPr>
          <p:spPr bwMode="auto">
            <a:xfrm>
              <a:off x="3456" y="1452"/>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8154" name="Rectangle 26"/>
            <p:cNvSpPr>
              <a:spLocks noChangeArrowheads="1"/>
            </p:cNvSpPr>
            <p:nvPr/>
          </p:nvSpPr>
          <p:spPr bwMode="auto">
            <a:xfrm>
              <a:off x="3168" y="1452"/>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48155" name="Line 27"/>
            <p:cNvSpPr>
              <a:spLocks noChangeShapeType="1"/>
            </p:cNvSpPr>
            <p:nvPr/>
          </p:nvSpPr>
          <p:spPr bwMode="auto">
            <a:xfrm flipH="1">
              <a:off x="2952" y="1596"/>
              <a:ext cx="216" cy="0"/>
            </a:xfrm>
            <a:prstGeom prst="line">
              <a:avLst/>
            </a:prstGeom>
            <a:noFill/>
            <a:ln w="9525">
              <a:solidFill>
                <a:schemeClr val="tx1"/>
              </a:solidFill>
              <a:round/>
              <a:headEnd/>
              <a:tailEnd type="triangle" w="med" len="med"/>
            </a:ln>
          </p:spPr>
          <p:txBody>
            <a:bodyPr/>
            <a:lstStyle/>
            <a:p>
              <a:endParaRPr lang="en-IN"/>
            </a:p>
          </p:txBody>
        </p:sp>
        <p:sp>
          <p:nvSpPr>
            <p:cNvPr id="48156" name="Line 28"/>
            <p:cNvSpPr>
              <a:spLocks noChangeShapeType="1"/>
            </p:cNvSpPr>
            <p:nvPr/>
          </p:nvSpPr>
          <p:spPr bwMode="auto">
            <a:xfrm>
              <a:off x="864" y="1779"/>
              <a:ext cx="2664" cy="0"/>
            </a:xfrm>
            <a:prstGeom prst="line">
              <a:avLst/>
            </a:prstGeom>
            <a:noFill/>
            <a:ln w="9525">
              <a:solidFill>
                <a:schemeClr val="tx1"/>
              </a:solidFill>
              <a:round/>
              <a:headEnd/>
              <a:tailEnd/>
            </a:ln>
          </p:spPr>
          <p:txBody>
            <a:bodyPr/>
            <a:lstStyle/>
            <a:p>
              <a:endParaRPr lang="en-IN"/>
            </a:p>
          </p:txBody>
        </p:sp>
        <p:sp>
          <p:nvSpPr>
            <p:cNvPr id="48157" name="Line 29"/>
            <p:cNvSpPr>
              <a:spLocks noChangeShapeType="1"/>
            </p:cNvSpPr>
            <p:nvPr/>
          </p:nvSpPr>
          <p:spPr bwMode="auto">
            <a:xfrm flipV="1">
              <a:off x="3528" y="1563"/>
              <a:ext cx="0" cy="216"/>
            </a:xfrm>
            <a:prstGeom prst="line">
              <a:avLst/>
            </a:prstGeom>
            <a:noFill/>
            <a:ln w="9525">
              <a:solidFill>
                <a:schemeClr val="tx1"/>
              </a:solidFill>
              <a:round/>
              <a:headEnd/>
              <a:tailEnd type="triangle" w="med" len="med"/>
            </a:ln>
          </p:spPr>
          <p:txBody>
            <a:bodyPr/>
            <a:lstStyle/>
            <a:p>
              <a:endParaRPr lang="en-IN"/>
            </a:p>
          </p:txBody>
        </p:sp>
        <p:sp>
          <p:nvSpPr>
            <p:cNvPr id="48158" name="Line 30"/>
            <p:cNvSpPr>
              <a:spLocks noChangeShapeType="1"/>
            </p:cNvSpPr>
            <p:nvPr/>
          </p:nvSpPr>
          <p:spPr bwMode="auto">
            <a:xfrm flipV="1">
              <a:off x="864" y="1563"/>
              <a:ext cx="0" cy="216"/>
            </a:xfrm>
            <a:prstGeom prst="line">
              <a:avLst/>
            </a:prstGeom>
            <a:noFill/>
            <a:ln w="9525">
              <a:solidFill>
                <a:schemeClr val="tx1"/>
              </a:solidFill>
              <a:round/>
              <a:headEnd/>
              <a:tailEnd type="triangle" w="med" len="med"/>
            </a:ln>
          </p:spPr>
          <p:txBody>
            <a:bodyPr/>
            <a:lstStyle/>
            <a:p>
              <a:endParaRPr lang="en-IN"/>
            </a:p>
          </p:txBody>
        </p:sp>
        <p:sp>
          <p:nvSpPr>
            <p:cNvPr id="48159" name="Rectangle 31"/>
            <p:cNvSpPr>
              <a:spLocks noChangeArrowheads="1"/>
            </p:cNvSpPr>
            <p:nvPr/>
          </p:nvSpPr>
          <p:spPr bwMode="auto">
            <a:xfrm>
              <a:off x="504" y="1188"/>
              <a:ext cx="360" cy="144"/>
            </a:xfrm>
            <a:prstGeom prst="rect">
              <a:avLst/>
            </a:prstGeom>
            <a:solidFill>
              <a:srgbClr val="FFFFCC"/>
            </a:solidFill>
            <a:ln w="9525" algn="ctr">
              <a:solidFill>
                <a:schemeClr val="tx1"/>
              </a:solidFill>
              <a:miter lim="800000"/>
              <a:headEnd/>
              <a:tailEnd/>
            </a:ln>
            <a:effectLst/>
          </p:spPr>
          <p:txBody>
            <a:bodyPr/>
            <a:lstStyle/>
            <a:p>
              <a:pPr eaLnBrk="0" hangingPunct="0"/>
              <a:r>
                <a:rPr lang="en-US" sz="800">
                  <a:solidFill>
                    <a:srgbClr val="993300"/>
                  </a:solidFill>
                  <a:latin typeface="Verdana" pitchFamily="34" charset="0"/>
                </a:rPr>
                <a:t>START</a:t>
              </a:r>
              <a:endParaRPr lang="en-US">
                <a:solidFill>
                  <a:srgbClr val="993300"/>
                </a:solidFill>
                <a:latin typeface="Verdana" pitchFamily="34" charset="0"/>
              </a:endParaRPr>
            </a:p>
          </p:txBody>
        </p:sp>
        <p:sp>
          <p:nvSpPr>
            <p:cNvPr id="48160" name="Line 32"/>
            <p:cNvSpPr>
              <a:spLocks noChangeShapeType="1"/>
            </p:cNvSpPr>
            <p:nvPr/>
          </p:nvSpPr>
          <p:spPr bwMode="auto">
            <a:xfrm>
              <a:off x="576" y="1332"/>
              <a:ext cx="0" cy="216"/>
            </a:xfrm>
            <a:prstGeom prst="line">
              <a:avLst/>
            </a:prstGeom>
            <a:noFill/>
            <a:ln w="9525">
              <a:solidFill>
                <a:schemeClr val="tx1"/>
              </a:solidFill>
              <a:round/>
              <a:headEnd/>
              <a:tailEnd/>
            </a:ln>
            <a:effectLst/>
          </p:spPr>
          <p:txBody>
            <a:bodyPr/>
            <a:lstStyle/>
            <a:p>
              <a:endParaRPr lang="en-IN"/>
            </a:p>
          </p:txBody>
        </p:sp>
        <p:sp>
          <p:nvSpPr>
            <p:cNvPr id="48161" name="Line 33"/>
            <p:cNvSpPr>
              <a:spLocks noChangeShapeType="1"/>
            </p:cNvSpPr>
            <p:nvPr/>
          </p:nvSpPr>
          <p:spPr bwMode="auto">
            <a:xfrm>
              <a:off x="578" y="1548"/>
              <a:ext cx="216" cy="0"/>
            </a:xfrm>
            <a:prstGeom prst="line">
              <a:avLst/>
            </a:prstGeom>
            <a:noFill/>
            <a:ln w="9525">
              <a:solidFill>
                <a:schemeClr val="tx1"/>
              </a:solidFill>
              <a:round/>
              <a:headEnd/>
              <a:tailEnd type="triangle" w="med" len="med"/>
            </a:ln>
            <a:effectLst/>
          </p:spPr>
          <p:txBody>
            <a:bodyPr/>
            <a:lstStyle/>
            <a:p>
              <a:endParaRPr lang="en-IN"/>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Doubly Linked List</a:t>
            </a:r>
          </a:p>
        </p:txBody>
      </p:sp>
      <p:sp>
        <p:nvSpPr>
          <p:cNvPr id="49155" name="AutoShape 2"/>
          <p:cNvSpPr>
            <a:spLocks noChangeArrowheads="1"/>
          </p:cNvSpPr>
          <p:nvPr/>
        </p:nvSpPr>
        <p:spPr bwMode="auto">
          <a:xfrm>
            <a:off x="762000" y="1600200"/>
            <a:ext cx="7696200" cy="41148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a:latin typeface="Courier New" pitchFamily="49" charset="0"/>
              </a:rPr>
              <a:t>Algorithm to insert a new node in the beginning of the </a:t>
            </a:r>
            <a:r>
              <a:rPr lang="en-US" sz="1200">
                <a:latin typeface="Verdana" pitchFamily="34" charset="0"/>
              </a:rPr>
              <a:t>circular doubly </a:t>
            </a:r>
            <a:r>
              <a:rPr lang="en-US" sz="1200">
                <a:latin typeface="Courier New" pitchFamily="49" charset="0"/>
              </a:rPr>
              <a:t>linked list</a:t>
            </a:r>
          </a:p>
          <a:p>
            <a:pPr eaLnBrk="0" hangingPunct="0"/>
            <a:endParaRPr lang="en-US" sz="1200">
              <a:latin typeface="Courier New" pitchFamily="49" charset="0"/>
            </a:endParaRPr>
          </a:p>
          <a:p>
            <a:pPr eaLnBrk="0" hangingPunct="0"/>
            <a:r>
              <a:rPr lang="en-US" sz="1200">
                <a:latin typeface="Verdana" pitchFamily="34" charset="0"/>
              </a:rPr>
              <a:t>Step 1: IF AVAIL = NULL, then</a:t>
            </a:r>
          </a:p>
          <a:p>
            <a:pPr eaLnBrk="0" hangingPunct="0"/>
            <a:r>
              <a:rPr lang="en-US" sz="1200">
                <a:latin typeface="Verdana" pitchFamily="34" charset="0"/>
              </a:rPr>
              <a:t>		Write OVERFLOW</a:t>
            </a:r>
          </a:p>
          <a:p>
            <a:pPr eaLnBrk="0" hangingPunct="0"/>
            <a:r>
              <a:rPr lang="en-US" sz="1200">
                <a:latin typeface="Verdana" pitchFamily="34" charset="0"/>
              </a:rPr>
              <a:t>		Go to Step 12</a:t>
            </a:r>
          </a:p>
          <a:p>
            <a:pPr eaLnBrk="0" hangingPunct="0"/>
            <a:r>
              <a:rPr lang="en-US" sz="1200">
                <a:latin typeface="Verdana" pitchFamily="34" charset="0"/>
              </a:rPr>
              <a:t>	[END OF IF]</a:t>
            </a:r>
          </a:p>
          <a:p>
            <a:pPr eaLnBrk="0" hangingPunct="0"/>
            <a:r>
              <a:rPr lang="en-US" sz="1200">
                <a:latin typeface="Verdana" pitchFamily="34" charset="0"/>
              </a:rPr>
              <a:t>Step 2: SET New_Node = AVAIL</a:t>
            </a:r>
          </a:p>
          <a:p>
            <a:pPr eaLnBrk="0" hangingPunct="0"/>
            <a:r>
              <a:rPr lang="en-US" sz="1200">
                <a:latin typeface="Verdana" pitchFamily="34" charset="0"/>
              </a:rPr>
              <a:t>Step 3: SET AVAIL = AVAIL-&gt;NEXT</a:t>
            </a:r>
          </a:p>
          <a:p>
            <a:pPr eaLnBrk="0" hangingPunct="0"/>
            <a:r>
              <a:rPr lang="en-US" sz="1200">
                <a:latin typeface="Verdana" pitchFamily="34" charset="0"/>
              </a:rPr>
              <a:t>Step 4: SET New_Node-&gt;DATA = VAL</a:t>
            </a:r>
          </a:p>
          <a:p>
            <a:pPr eaLnBrk="0" hangingPunct="0"/>
            <a:r>
              <a:rPr lang="en-US" sz="1200">
                <a:latin typeface="Verdana" pitchFamily="34" charset="0"/>
              </a:rPr>
              <a:t>Step 6: SET START-&gt;PREV-&gt;NEXT = new_node;</a:t>
            </a:r>
          </a:p>
          <a:p>
            <a:pPr eaLnBrk="0" hangingPunct="0"/>
            <a:r>
              <a:rPr lang="en-US" sz="1200">
                <a:latin typeface="Verdana" pitchFamily="34" charset="0"/>
              </a:rPr>
              <a:t>Step 7: SET New_Node-&gt;PREV = START-&gt;PREV;</a:t>
            </a:r>
          </a:p>
          <a:p>
            <a:pPr eaLnBrk="0" hangingPunct="0"/>
            <a:r>
              <a:rPr lang="en-US" sz="1200">
                <a:latin typeface="Verdana" pitchFamily="34" charset="0"/>
              </a:rPr>
              <a:t>Step 8: SET START-&gt;PREV= new_Node;</a:t>
            </a:r>
          </a:p>
          <a:p>
            <a:pPr eaLnBrk="0" hangingPunct="0"/>
            <a:r>
              <a:rPr lang="en-US" sz="1200">
                <a:latin typeface="Verdana" pitchFamily="34" charset="0"/>
              </a:rPr>
              <a:t>Step 9: SET new_node-&gt;next = START;</a:t>
            </a:r>
          </a:p>
          <a:p>
            <a:pPr eaLnBrk="0" hangingPunct="0"/>
            <a:r>
              <a:rPr lang="en-US" sz="1200">
                <a:latin typeface="Verdana" pitchFamily="34" charset="0"/>
              </a:rPr>
              <a:t>Step 10: SET START = New_Node</a:t>
            </a:r>
          </a:p>
          <a:p>
            <a:pPr eaLnBrk="0" hangingPunct="0"/>
            <a:r>
              <a:rPr lang="en-US" sz="1200">
                <a:latin typeface="Verdana" pitchFamily="34" charset="0"/>
              </a:rPr>
              <a:t>Step 11: EXIT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Doubly Linked List</a:t>
            </a:r>
          </a:p>
        </p:txBody>
      </p:sp>
      <p:grpSp>
        <p:nvGrpSpPr>
          <p:cNvPr id="2" name="Group 3"/>
          <p:cNvGrpSpPr>
            <a:grpSpLocks/>
          </p:cNvGrpSpPr>
          <p:nvPr/>
        </p:nvGrpSpPr>
        <p:grpSpPr bwMode="auto">
          <a:xfrm>
            <a:off x="2057400" y="2689225"/>
            <a:ext cx="4343400" cy="617538"/>
            <a:chOff x="648" y="2960"/>
            <a:chExt cx="2736" cy="389"/>
          </a:xfrm>
        </p:grpSpPr>
        <p:sp>
          <p:nvSpPr>
            <p:cNvPr id="50216" name="Rectangle 4"/>
            <p:cNvSpPr>
              <a:spLocks noChangeArrowheads="1"/>
            </p:cNvSpPr>
            <p:nvPr/>
          </p:nvSpPr>
          <p:spPr bwMode="auto">
            <a:xfrm>
              <a:off x="792"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0217" name="Rectangle 5"/>
            <p:cNvSpPr>
              <a:spLocks noChangeArrowheads="1"/>
            </p:cNvSpPr>
            <p:nvPr/>
          </p:nvSpPr>
          <p:spPr bwMode="auto">
            <a:xfrm>
              <a:off x="936" y="29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0218" name="Line 6"/>
            <p:cNvSpPr>
              <a:spLocks noChangeShapeType="1"/>
            </p:cNvSpPr>
            <p:nvPr/>
          </p:nvSpPr>
          <p:spPr bwMode="auto">
            <a:xfrm>
              <a:off x="1008" y="3032"/>
              <a:ext cx="216" cy="0"/>
            </a:xfrm>
            <a:prstGeom prst="line">
              <a:avLst/>
            </a:prstGeom>
            <a:noFill/>
            <a:ln w="9525">
              <a:solidFill>
                <a:schemeClr val="tx1"/>
              </a:solidFill>
              <a:round/>
              <a:headEnd/>
              <a:tailEnd type="triangle" w="med" len="med"/>
            </a:ln>
          </p:spPr>
          <p:txBody>
            <a:bodyPr/>
            <a:lstStyle/>
            <a:p>
              <a:endParaRPr lang="en-IN"/>
            </a:p>
          </p:txBody>
        </p:sp>
        <p:sp>
          <p:nvSpPr>
            <p:cNvPr id="50219" name="Rectangle 7"/>
            <p:cNvSpPr>
              <a:spLocks noChangeArrowheads="1"/>
            </p:cNvSpPr>
            <p:nvPr/>
          </p:nvSpPr>
          <p:spPr bwMode="auto">
            <a:xfrm>
              <a:off x="1368"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50220" name="Rectangle 8"/>
            <p:cNvSpPr>
              <a:spLocks noChangeArrowheads="1"/>
            </p:cNvSpPr>
            <p:nvPr/>
          </p:nvSpPr>
          <p:spPr bwMode="auto">
            <a:xfrm>
              <a:off x="1512" y="29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0221" name="Line 9"/>
            <p:cNvSpPr>
              <a:spLocks noChangeShapeType="1"/>
            </p:cNvSpPr>
            <p:nvPr/>
          </p:nvSpPr>
          <p:spPr bwMode="auto">
            <a:xfrm>
              <a:off x="1584" y="3032"/>
              <a:ext cx="216" cy="0"/>
            </a:xfrm>
            <a:prstGeom prst="line">
              <a:avLst/>
            </a:prstGeom>
            <a:noFill/>
            <a:ln w="9525">
              <a:solidFill>
                <a:schemeClr val="tx1"/>
              </a:solidFill>
              <a:round/>
              <a:headEnd/>
              <a:tailEnd type="triangle" w="med" len="med"/>
            </a:ln>
          </p:spPr>
          <p:txBody>
            <a:bodyPr/>
            <a:lstStyle/>
            <a:p>
              <a:endParaRPr lang="en-IN"/>
            </a:p>
          </p:txBody>
        </p:sp>
        <p:sp>
          <p:nvSpPr>
            <p:cNvPr id="50222" name="Rectangle 10"/>
            <p:cNvSpPr>
              <a:spLocks noChangeArrowheads="1"/>
            </p:cNvSpPr>
            <p:nvPr/>
          </p:nvSpPr>
          <p:spPr bwMode="auto">
            <a:xfrm>
              <a:off x="1944"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50223" name="Rectangle 11"/>
            <p:cNvSpPr>
              <a:spLocks noChangeArrowheads="1"/>
            </p:cNvSpPr>
            <p:nvPr/>
          </p:nvSpPr>
          <p:spPr bwMode="auto">
            <a:xfrm>
              <a:off x="2088" y="29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0224" name="Line 12"/>
            <p:cNvSpPr>
              <a:spLocks noChangeShapeType="1"/>
            </p:cNvSpPr>
            <p:nvPr/>
          </p:nvSpPr>
          <p:spPr bwMode="auto">
            <a:xfrm>
              <a:off x="2160" y="3032"/>
              <a:ext cx="216" cy="0"/>
            </a:xfrm>
            <a:prstGeom prst="line">
              <a:avLst/>
            </a:prstGeom>
            <a:noFill/>
            <a:ln w="9525">
              <a:solidFill>
                <a:schemeClr val="tx1"/>
              </a:solidFill>
              <a:round/>
              <a:headEnd/>
              <a:tailEnd type="triangle" w="med" len="med"/>
            </a:ln>
          </p:spPr>
          <p:txBody>
            <a:bodyPr/>
            <a:lstStyle/>
            <a:p>
              <a:endParaRPr lang="en-IN"/>
            </a:p>
          </p:txBody>
        </p:sp>
        <p:sp>
          <p:nvSpPr>
            <p:cNvPr id="50225" name="Rectangle 13"/>
            <p:cNvSpPr>
              <a:spLocks noChangeArrowheads="1"/>
            </p:cNvSpPr>
            <p:nvPr/>
          </p:nvSpPr>
          <p:spPr bwMode="auto">
            <a:xfrm>
              <a:off x="2520"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50226" name="Rectangle 14"/>
            <p:cNvSpPr>
              <a:spLocks noChangeArrowheads="1"/>
            </p:cNvSpPr>
            <p:nvPr/>
          </p:nvSpPr>
          <p:spPr bwMode="auto">
            <a:xfrm>
              <a:off x="2664" y="29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0227" name="Line 15"/>
            <p:cNvSpPr>
              <a:spLocks noChangeShapeType="1"/>
            </p:cNvSpPr>
            <p:nvPr/>
          </p:nvSpPr>
          <p:spPr bwMode="auto">
            <a:xfrm>
              <a:off x="2736" y="3032"/>
              <a:ext cx="216" cy="0"/>
            </a:xfrm>
            <a:prstGeom prst="line">
              <a:avLst/>
            </a:prstGeom>
            <a:noFill/>
            <a:ln w="9525">
              <a:solidFill>
                <a:schemeClr val="tx1"/>
              </a:solidFill>
              <a:round/>
              <a:headEnd/>
              <a:tailEnd type="triangle" w="med" len="med"/>
            </a:ln>
          </p:spPr>
          <p:txBody>
            <a:bodyPr/>
            <a:lstStyle/>
            <a:p>
              <a:endParaRPr lang="en-IN"/>
            </a:p>
          </p:txBody>
        </p:sp>
        <p:sp>
          <p:nvSpPr>
            <p:cNvPr id="50228" name="Rectangle 16"/>
            <p:cNvSpPr>
              <a:spLocks noChangeArrowheads="1"/>
            </p:cNvSpPr>
            <p:nvPr/>
          </p:nvSpPr>
          <p:spPr bwMode="auto">
            <a:xfrm>
              <a:off x="3096"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50229" name="Rectangle 17"/>
            <p:cNvSpPr>
              <a:spLocks noChangeArrowheads="1"/>
            </p:cNvSpPr>
            <p:nvPr/>
          </p:nvSpPr>
          <p:spPr bwMode="auto">
            <a:xfrm>
              <a:off x="3240"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230" name="Rectangle 18"/>
            <p:cNvSpPr>
              <a:spLocks noChangeArrowheads="1"/>
            </p:cNvSpPr>
            <p:nvPr/>
          </p:nvSpPr>
          <p:spPr bwMode="auto">
            <a:xfrm>
              <a:off x="648"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231" name="Rectangle 19"/>
            <p:cNvSpPr>
              <a:spLocks noChangeArrowheads="1"/>
            </p:cNvSpPr>
            <p:nvPr/>
          </p:nvSpPr>
          <p:spPr bwMode="auto">
            <a:xfrm>
              <a:off x="1224"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232" name="Rectangle 20"/>
            <p:cNvSpPr>
              <a:spLocks noChangeArrowheads="1"/>
            </p:cNvSpPr>
            <p:nvPr/>
          </p:nvSpPr>
          <p:spPr bwMode="auto">
            <a:xfrm>
              <a:off x="1800"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233" name="Rectangle 21"/>
            <p:cNvSpPr>
              <a:spLocks noChangeArrowheads="1"/>
            </p:cNvSpPr>
            <p:nvPr/>
          </p:nvSpPr>
          <p:spPr bwMode="auto">
            <a:xfrm>
              <a:off x="2376"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234" name="Rectangle 22"/>
            <p:cNvSpPr>
              <a:spLocks noChangeArrowheads="1"/>
            </p:cNvSpPr>
            <p:nvPr/>
          </p:nvSpPr>
          <p:spPr bwMode="auto">
            <a:xfrm>
              <a:off x="2952"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235" name="Line 23"/>
            <p:cNvSpPr>
              <a:spLocks noChangeShapeType="1"/>
            </p:cNvSpPr>
            <p:nvPr/>
          </p:nvSpPr>
          <p:spPr bwMode="auto">
            <a:xfrm>
              <a:off x="3312" y="2989"/>
              <a:ext cx="0" cy="216"/>
            </a:xfrm>
            <a:prstGeom prst="line">
              <a:avLst/>
            </a:prstGeom>
            <a:noFill/>
            <a:ln w="9525">
              <a:solidFill>
                <a:schemeClr val="tx1"/>
              </a:solidFill>
              <a:round/>
              <a:headEnd/>
              <a:tailEnd/>
            </a:ln>
          </p:spPr>
          <p:txBody>
            <a:bodyPr/>
            <a:lstStyle/>
            <a:p>
              <a:endParaRPr lang="en-IN"/>
            </a:p>
          </p:txBody>
        </p:sp>
        <p:sp>
          <p:nvSpPr>
            <p:cNvPr id="50236" name="Line 24"/>
            <p:cNvSpPr>
              <a:spLocks noChangeShapeType="1"/>
            </p:cNvSpPr>
            <p:nvPr/>
          </p:nvSpPr>
          <p:spPr bwMode="auto">
            <a:xfrm flipH="1">
              <a:off x="720" y="3205"/>
              <a:ext cx="2592" cy="0"/>
            </a:xfrm>
            <a:prstGeom prst="line">
              <a:avLst/>
            </a:prstGeom>
            <a:noFill/>
            <a:ln w="9525">
              <a:solidFill>
                <a:schemeClr val="tx1"/>
              </a:solidFill>
              <a:round/>
              <a:headEnd/>
              <a:tailEnd/>
            </a:ln>
          </p:spPr>
          <p:txBody>
            <a:bodyPr/>
            <a:lstStyle/>
            <a:p>
              <a:endParaRPr lang="en-IN"/>
            </a:p>
          </p:txBody>
        </p:sp>
        <p:sp>
          <p:nvSpPr>
            <p:cNvPr id="50237" name="Line 25"/>
            <p:cNvSpPr>
              <a:spLocks noChangeShapeType="1"/>
            </p:cNvSpPr>
            <p:nvPr/>
          </p:nvSpPr>
          <p:spPr bwMode="auto">
            <a:xfrm>
              <a:off x="720" y="3061"/>
              <a:ext cx="0" cy="288"/>
            </a:xfrm>
            <a:prstGeom prst="line">
              <a:avLst/>
            </a:prstGeom>
            <a:noFill/>
            <a:ln w="9525">
              <a:solidFill>
                <a:schemeClr val="tx1"/>
              </a:solidFill>
              <a:round/>
              <a:headEnd/>
              <a:tailEnd/>
            </a:ln>
          </p:spPr>
          <p:txBody>
            <a:bodyPr/>
            <a:lstStyle/>
            <a:p>
              <a:endParaRPr lang="en-IN"/>
            </a:p>
          </p:txBody>
        </p:sp>
        <p:sp>
          <p:nvSpPr>
            <p:cNvPr id="50238" name="Line 26"/>
            <p:cNvSpPr>
              <a:spLocks noChangeShapeType="1"/>
            </p:cNvSpPr>
            <p:nvPr/>
          </p:nvSpPr>
          <p:spPr bwMode="auto">
            <a:xfrm>
              <a:off x="720" y="3349"/>
              <a:ext cx="2592" cy="0"/>
            </a:xfrm>
            <a:prstGeom prst="line">
              <a:avLst/>
            </a:prstGeom>
            <a:noFill/>
            <a:ln w="9525">
              <a:solidFill>
                <a:schemeClr val="tx1"/>
              </a:solidFill>
              <a:round/>
              <a:headEnd/>
              <a:tailEnd/>
            </a:ln>
          </p:spPr>
          <p:txBody>
            <a:bodyPr/>
            <a:lstStyle/>
            <a:p>
              <a:endParaRPr lang="en-IN"/>
            </a:p>
          </p:txBody>
        </p:sp>
        <p:sp>
          <p:nvSpPr>
            <p:cNvPr id="50239" name="Line 27"/>
            <p:cNvSpPr>
              <a:spLocks noChangeShapeType="1"/>
            </p:cNvSpPr>
            <p:nvPr/>
          </p:nvSpPr>
          <p:spPr bwMode="auto">
            <a:xfrm flipV="1">
              <a:off x="3312" y="3133"/>
              <a:ext cx="0" cy="216"/>
            </a:xfrm>
            <a:prstGeom prst="line">
              <a:avLst/>
            </a:prstGeom>
            <a:noFill/>
            <a:ln w="9525">
              <a:solidFill>
                <a:schemeClr val="tx1"/>
              </a:solidFill>
              <a:round/>
              <a:headEnd/>
              <a:tailEnd type="triangle" w="med" len="med"/>
            </a:ln>
          </p:spPr>
          <p:txBody>
            <a:bodyPr/>
            <a:lstStyle/>
            <a:p>
              <a:endParaRPr lang="en-IN"/>
            </a:p>
          </p:txBody>
        </p:sp>
        <p:sp>
          <p:nvSpPr>
            <p:cNvPr id="50240" name="Line 28"/>
            <p:cNvSpPr>
              <a:spLocks noChangeShapeType="1"/>
            </p:cNvSpPr>
            <p:nvPr/>
          </p:nvSpPr>
          <p:spPr bwMode="auto">
            <a:xfrm flipH="1">
              <a:off x="2808" y="3061"/>
              <a:ext cx="144" cy="0"/>
            </a:xfrm>
            <a:prstGeom prst="line">
              <a:avLst/>
            </a:prstGeom>
            <a:noFill/>
            <a:ln w="9525">
              <a:solidFill>
                <a:schemeClr val="tx1"/>
              </a:solidFill>
              <a:round/>
              <a:headEnd/>
              <a:tailEnd type="triangle" w="med" len="med"/>
            </a:ln>
          </p:spPr>
          <p:txBody>
            <a:bodyPr/>
            <a:lstStyle/>
            <a:p>
              <a:endParaRPr lang="en-IN"/>
            </a:p>
          </p:txBody>
        </p:sp>
        <p:sp>
          <p:nvSpPr>
            <p:cNvPr id="50241" name="Line 29"/>
            <p:cNvSpPr>
              <a:spLocks noChangeShapeType="1"/>
            </p:cNvSpPr>
            <p:nvPr/>
          </p:nvSpPr>
          <p:spPr bwMode="auto">
            <a:xfrm flipH="1">
              <a:off x="1080" y="3061"/>
              <a:ext cx="144" cy="0"/>
            </a:xfrm>
            <a:prstGeom prst="line">
              <a:avLst/>
            </a:prstGeom>
            <a:noFill/>
            <a:ln w="9525">
              <a:solidFill>
                <a:schemeClr val="tx1"/>
              </a:solidFill>
              <a:round/>
              <a:headEnd/>
              <a:tailEnd type="triangle" w="med" len="med"/>
            </a:ln>
          </p:spPr>
          <p:txBody>
            <a:bodyPr/>
            <a:lstStyle/>
            <a:p>
              <a:endParaRPr lang="en-IN"/>
            </a:p>
          </p:txBody>
        </p:sp>
        <p:sp>
          <p:nvSpPr>
            <p:cNvPr id="50242" name="Line 30"/>
            <p:cNvSpPr>
              <a:spLocks noChangeShapeType="1"/>
            </p:cNvSpPr>
            <p:nvPr/>
          </p:nvSpPr>
          <p:spPr bwMode="auto">
            <a:xfrm flipH="1">
              <a:off x="1656" y="3061"/>
              <a:ext cx="144" cy="0"/>
            </a:xfrm>
            <a:prstGeom prst="line">
              <a:avLst/>
            </a:prstGeom>
            <a:noFill/>
            <a:ln w="9525">
              <a:solidFill>
                <a:schemeClr val="tx1"/>
              </a:solidFill>
              <a:round/>
              <a:headEnd/>
              <a:tailEnd type="triangle" w="med" len="med"/>
            </a:ln>
          </p:spPr>
          <p:txBody>
            <a:bodyPr/>
            <a:lstStyle/>
            <a:p>
              <a:endParaRPr lang="en-IN"/>
            </a:p>
          </p:txBody>
        </p:sp>
        <p:sp>
          <p:nvSpPr>
            <p:cNvPr id="50243" name="Line 31"/>
            <p:cNvSpPr>
              <a:spLocks noChangeShapeType="1"/>
            </p:cNvSpPr>
            <p:nvPr/>
          </p:nvSpPr>
          <p:spPr bwMode="auto">
            <a:xfrm flipH="1">
              <a:off x="2232" y="3061"/>
              <a:ext cx="144" cy="0"/>
            </a:xfrm>
            <a:prstGeom prst="line">
              <a:avLst/>
            </a:prstGeom>
            <a:noFill/>
            <a:ln w="9525">
              <a:solidFill>
                <a:schemeClr val="tx1"/>
              </a:solidFill>
              <a:round/>
              <a:headEnd/>
              <a:tailEnd type="triangle" w="med" len="med"/>
            </a:ln>
          </p:spPr>
          <p:txBody>
            <a:bodyPr/>
            <a:lstStyle/>
            <a:p>
              <a:endParaRPr lang="en-IN"/>
            </a:p>
          </p:txBody>
        </p:sp>
      </p:grpSp>
      <p:sp>
        <p:nvSpPr>
          <p:cNvPr id="50180" name="Rectangle 32"/>
          <p:cNvSpPr>
            <a:spLocks noChangeArrowheads="1"/>
          </p:cNvSpPr>
          <p:nvPr/>
        </p:nvSpPr>
        <p:spPr bwMode="auto">
          <a:xfrm>
            <a:off x="2057400" y="39846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grpSp>
        <p:nvGrpSpPr>
          <p:cNvPr id="3" name="Group 33"/>
          <p:cNvGrpSpPr>
            <a:grpSpLocks/>
          </p:cNvGrpSpPr>
          <p:nvPr/>
        </p:nvGrpSpPr>
        <p:grpSpPr bwMode="auto">
          <a:xfrm>
            <a:off x="2057400" y="3603625"/>
            <a:ext cx="5257800" cy="663575"/>
            <a:chOff x="648" y="4154"/>
            <a:chExt cx="3312" cy="418"/>
          </a:xfrm>
        </p:grpSpPr>
        <p:sp>
          <p:nvSpPr>
            <p:cNvPr id="50183" name="Rectangle 34"/>
            <p:cNvSpPr>
              <a:spLocks noChangeArrowheads="1"/>
            </p:cNvSpPr>
            <p:nvPr/>
          </p:nvSpPr>
          <p:spPr bwMode="auto">
            <a:xfrm>
              <a:off x="79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9</a:t>
              </a:r>
              <a:endParaRPr lang="en-US">
                <a:latin typeface="Verdana" pitchFamily="34" charset="0"/>
              </a:endParaRPr>
            </a:p>
          </p:txBody>
        </p:sp>
        <p:sp>
          <p:nvSpPr>
            <p:cNvPr id="50184" name="Rectangle 35"/>
            <p:cNvSpPr>
              <a:spLocks noChangeArrowheads="1"/>
            </p:cNvSpPr>
            <p:nvPr/>
          </p:nvSpPr>
          <p:spPr bwMode="auto">
            <a:xfrm>
              <a:off x="93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0185" name="Line 36"/>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50186" name="Rectangle 37"/>
            <p:cNvSpPr>
              <a:spLocks noChangeArrowheads="1"/>
            </p:cNvSpPr>
            <p:nvPr/>
          </p:nvSpPr>
          <p:spPr bwMode="auto">
            <a:xfrm>
              <a:off x="1368"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0187" name="Rectangle 38"/>
            <p:cNvSpPr>
              <a:spLocks noChangeArrowheads="1"/>
            </p:cNvSpPr>
            <p:nvPr/>
          </p:nvSpPr>
          <p:spPr bwMode="auto">
            <a:xfrm>
              <a:off x="1512"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0188" name="Line 39"/>
            <p:cNvSpPr>
              <a:spLocks noChangeShapeType="1"/>
            </p:cNvSpPr>
            <p:nvPr/>
          </p:nvSpPr>
          <p:spPr bwMode="auto">
            <a:xfrm>
              <a:off x="1584" y="4255"/>
              <a:ext cx="216" cy="0"/>
            </a:xfrm>
            <a:prstGeom prst="line">
              <a:avLst/>
            </a:prstGeom>
            <a:noFill/>
            <a:ln w="9525">
              <a:solidFill>
                <a:schemeClr val="tx1"/>
              </a:solidFill>
              <a:round/>
              <a:headEnd/>
              <a:tailEnd type="triangle" w="med" len="med"/>
            </a:ln>
          </p:spPr>
          <p:txBody>
            <a:bodyPr/>
            <a:lstStyle/>
            <a:p>
              <a:endParaRPr lang="en-IN"/>
            </a:p>
          </p:txBody>
        </p:sp>
        <p:sp>
          <p:nvSpPr>
            <p:cNvPr id="50189" name="Rectangle 40"/>
            <p:cNvSpPr>
              <a:spLocks noChangeArrowheads="1"/>
            </p:cNvSpPr>
            <p:nvPr/>
          </p:nvSpPr>
          <p:spPr bwMode="auto">
            <a:xfrm>
              <a:off x="1944"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50190" name="Rectangle 41"/>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0191" name="Line 42"/>
            <p:cNvSpPr>
              <a:spLocks noChangeShapeType="1"/>
            </p:cNvSpPr>
            <p:nvPr/>
          </p:nvSpPr>
          <p:spPr bwMode="auto">
            <a:xfrm>
              <a:off x="2160" y="4255"/>
              <a:ext cx="216" cy="0"/>
            </a:xfrm>
            <a:prstGeom prst="line">
              <a:avLst/>
            </a:prstGeom>
            <a:noFill/>
            <a:ln w="9525">
              <a:solidFill>
                <a:schemeClr val="tx1"/>
              </a:solidFill>
              <a:round/>
              <a:headEnd/>
              <a:tailEnd type="triangle" w="med" len="med"/>
            </a:ln>
          </p:spPr>
          <p:txBody>
            <a:bodyPr/>
            <a:lstStyle/>
            <a:p>
              <a:endParaRPr lang="en-IN"/>
            </a:p>
          </p:txBody>
        </p:sp>
        <p:sp>
          <p:nvSpPr>
            <p:cNvPr id="50192" name="Rectangle 43"/>
            <p:cNvSpPr>
              <a:spLocks noChangeArrowheads="1"/>
            </p:cNvSpPr>
            <p:nvPr/>
          </p:nvSpPr>
          <p:spPr bwMode="auto">
            <a:xfrm>
              <a:off x="2520"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50193" name="Rectangle 44"/>
            <p:cNvSpPr>
              <a:spLocks noChangeArrowheads="1"/>
            </p:cNvSpPr>
            <p:nvPr/>
          </p:nvSpPr>
          <p:spPr bwMode="auto">
            <a:xfrm>
              <a:off x="2664"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0194" name="Line 45"/>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50195" name="Rectangle 46"/>
            <p:cNvSpPr>
              <a:spLocks noChangeArrowheads="1"/>
            </p:cNvSpPr>
            <p:nvPr/>
          </p:nvSpPr>
          <p:spPr bwMode="auto">
            <a:xfrm>
              <a:off x="3096"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50196" name="Rectangle 47"/>
            <p:cNvSpPr>
              <a:spLocks noChangeArrowheads="1"/>
            </p:cNvSpPr>
            <p:nvPr/>
          </p:nvSpPr>
          <p:spPr bwMode="auto">
            <a:xfrm>
              <a:off x="3240"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197" name="Rectangle 48"/>
            <p:cNvSpPr>
              <a:spLocks noChangeArrowheads="1"/>
            </p:cNvSpPr>
            <p:nvPr/>
          </p:nvSpPr>
          <p:spPr bwMode="auto">
            <a:xfrm>
              <a:off x="64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198" name="Rectangle 49"/>
            <p:cNvSpPr>
              <a:spLocks noChangeArrowheads="1"/>
            </p:cNvSpPr>
            <p:nvPr/>
          </p:nvSpPr>
          <p:spPr bwMode="auto">
            <a:xfrm>
              <a:off x="1224"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199" name="Rectangle 50"/>
            <p:cNvSpPr>
              <a:spLocks noChangeArrowheads="1"/>
            </p:cNvSpPr>
            <p:nvPr/>
          </p:nvSpPr>
          <p:spPr bwMode="auto">
            <a:xfrm>
              <a:off x="1800"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200" name="Rectangle 51"/>
            <p:cNvSpPr>
              <a:spLocks noChangeArrowheads="1"/>
            </p:cNvSpPr>
            <p:nvPr/>
          </p:nvSpPr>
          <p:spPr bwMode="auto">
            <a:xfrm>
              <a:off x="2376"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201" name="Rectangle 52"/>
            <p:cNvSpPr>
              <a:spLocks noChangeArrowheads="1"/>
            </p:cNvSpPr>
            <p:nvPr/>
          </p:nvSpPr>
          <p:spPr bwMode="auto">
            <a:xfrm>
              <a:off x="2952"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202" name="Line 53"/>
            <p:cNvSpPr>
              <a:spLocks noChangeShapeType="1"/>
            </p:cNvSpPr>
            <p:nvPr/>
          </p:nvSpPr>
          <p:spPr bwMode="auto">
            <a:xfrm>
              <a:off x="3312" y="4226"/>
              <a:ext cx="216" cy="0"/>
            </a:xfrm>
            <a:prstGeom prst="line">
              <a:avLst/>
            </a:prstGeom>
            <a:noFill/>
            <a:ln w="9525">
              <a:solidFill>
                <a:schemeClr val="tx1"/>
              </a:solidFill>
              <a:round/>
              <a:headEnd/>
              <a:tailEnd type="triangle" w="med" len="med"/>
            </a:ln>
          </p:spPr>
          <p:txBody>
            <a:bodyPr/>
            <a:lstStyle/>
            <a:p>
              <a:endParaRPr lang="en-IN"/>
            </a:p>
          </p:txBody>
        </p:sp>
        <p:sp>
          <p:nvSpPr>
            <p:cNvPr id="50203" name="Rectangle 54"/>
            <p:cNvSpPr>
              <a:spLocks noChangeArrowheads="1"/>
            </p:cNvSpPr>
            <p:nvPr/>
          </p:nvSpPr>
          <p:spPr bwMode="auto">
            <a:xfrm>
              <a:off x="3672" y="4154"/>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50204" name="Rectangle 55"/>
            <p:cNvSpPr>
              <a:spLocks noChangeArrowheads="1"/>
            </p:cNvSpPr>
            <p:nvPr/>
          </p:nvSpPr>
          <p:spPr bwMode="auto">
            <a:xfrm>
              <a:off x="3816" y="4154"/>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205" name="Rectangle 56"/>
            <p:cNvSpPr>
              <a:spLocks noChangeArrowheads="1"/>
            </p:cNvSpPr>
            <p:nvPr/>
          </p:nvSpPr>
          <p:spPr bwMode="auto">
            <a:xfrm>
              <a:off x="3528" y="4154"/>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0206" name="Line 57"/>
            <p:cNvSpPr>
              <a:spLocks noChangeShapeType="1"/>
            </p:cNvSpPr>
            <p:nvPr/>
          </p:nvSpPr>
          <p:spPr bwMode="auto">
            <a:xfrm>
              <a:off x="3888" y="4285"/>
              <a:ext cx="0" cy="144"/>
            </a:xfrm>
            <a:prstGeom prst="line">
              <a:avLst/>
            </a:prstGeom>
            <a:noFill/>
            <a:ln w="9525">
              <a:solidFill>
                <a:schemeClr val="tx1"/>
              </a:solidFill>
              <a:round/>
              <a:headEnd/>
              <a:tailEnd/>
            </a:ln>
          </p:spPr>
          <p:txBody>
            <a:bodyPr/>
            <a:lstStyle/>
            <a:p>
              <a:endParaRPr lang="en-IN"/>
            </a:p>
          </p:txBody>
        </p:sp>
        <p:sp>
          <p:nvSpPr>
            <p:cNvPr id="50207" name="Line 58"/>
            <p:cNvSpPr>
              <a:spLocks noChangeShapeType="1"/>
            </p:cNvSpPr>
            <p:nvPr/>
          </p:nvSpPr>
          <p:spPr bwMode="auto">
            <a:xfrm flipH="1">
              <a:off x="720" y="4429"/>
              <a:ext cx="3168" cy="0"/>
            </a:xfrm>
            <a:prstGeom prst="line">
              <a:avLst/>
            </a:prstGeom>
            <a:noFill/>
            <a:ln w="9525">
              <a:solidFill>
                <a:schemeClr val="tx1"/>
              </a:solidFill>
              <a:round/>
              <a:headEnd/>
              <a:tailEnd/>
            </a:ln>
          </p:spPr>
          <p:txBody>
            <a:bodyPr/>
            <a:lstStyle/>
            <a:p>
              <a:endParaRPr lang="en-IN"/>
            </a:p>
          </p:txBody>
        </p:sp>
        <p:sp>
          <p:nvSpPr>
            <p:cNvPr id="50208" name="Line 59"/>
            <p:cNvSpPr>
              <a:spLocks noChangeShapeType="1"/>
            </p:cNvSpPr>
            <p:nvPr/>
          </p:nvSpPr>
          <p:spPr bwMode="auto">
            <a:xfrm>
              <a:off x="720" y="4284"/>
              <a:ext cx="0" cy="288"/>
            </a:xfrm>
            <a:prstGeom prst="line">
              <a:avLst/>
            </a:prstGeom>
            <a:noFill/>
            <a:ln w="9525">
              <a:solidFill>
                <a:schemeClr val="tx1"/>
              </a:solidFill>
              <a:round/>
              <a:headEnd/>
              <a:tailEnd/>
            </a:ln>
          </p:spPr>
          <p:txBody>
            <a:bodyPr/>
            <a:lstStyle/>
            <a:p>
              <a:endParaRPr lang="en-IN"/>
            </a:p>
          </p:txBody>
        </p:sp>
        <p:sp>
          <p:nvSpPr>
            <p:cNvPr id="50209" name="Line 60"/>
            <p:cNvSpPr>
              <a:spLocks noChangeShapeType="1"/>
            </p:cNvSpPr>
            <p:nvPr/>
          </p:nvSpPr>
          <p:spPr bwMode="auto">
            <a:xfrm>
              <a:off x="720" y="4572"/>
              <a:ext cx="3168" cy="0"/>
            </a:xfrm>
            <a:prstGeom prst="line">
              <a:avLst/>
            </a:prstGeom>
            <a:noFill/>
            <a:ln w="9525">
              <a:solidFill>
                <a:schemeClr val="tx1"/>
              </a:solidFill>
              <a:round/>
              <a:headEnd/>
              <a:tailEnd/>
            </a:ln>
          </p:spPr>
          <p:txBody>
            <a:bodyPr/>
            <a:lstStyle/>
            <a:p>
              <a:endParaRPr lang="en-IN"/>
            </a:p>
          </p:txBody>
        </p:sp>
        <p:sp>
          <p:nvSpPr>
            <p:cNvPr id="50210" name="Line 61"/>
            <p:cNvSpPr>
              <a:spLocks noChangeShapeType="1"/>
            </p:cNvSpPr>
            <p:nvPr/>
          </p:nvSpPr>
          <p:spPr bwMode="auto">
            <a:xfrm flipV="1">
              <a:off x="3888" y="4356"/>
              <a:ext cx="0" cy="216"/>
            </a:xfrm>
            <a:prstGeom prst="line">
              <a:avLst/>
            </a:prstGeom>
            <a:noFill/>
            <a:ln w="9525">
              <a:solidFill>
                <a:schemeClr val="tx1"/>
              </a:solidFill>
              <a:round/>
              <a:headEnd/>
              <a:tailEnd type="triangle" w="med" len="med"/>
            </a:ln>
          </p:spPr>
          <p:txBody>
            <a:bodyPr/>
            <a:lstStyle/>
            <a:p>
              <a:endParaRPr lang="en-IN"/>
            </a:p>
          </p:txBody>
        </p:sp>
        <p:sp>
          <p:nvSpPr>
            <p:cNvPr id="50211" name="Line 62"/>
            <p:cNvSpPr>
              <a:spLocks noChangeShapeType="1"/>
            </p:cNvSpPr>
            <p:nvPr/>
          </p:nvSpPr>
          <p:spPr bwMode="auto">
            <a:xfrm flipH="1">
              <a:off x="3384" y="4284"/>
              <a:ext cx="144" cy="0"/>
            </a:xfrm>
            <a:prstGeom prst="line">
              <a:avLst/>
            </a:prstGeom>
            <a:noFill/>
            <a:ln w="9525">
              <a:solidFill>
                <a:schemeClr val="tx1"/>
              </a:solidFill>
              <a:round/>
              <a:headEnd/>
              <a:tailEnd type="triangle" w="med" len="med"/>
            </a:ln>
          </p:spPr>
          <p:txBody>
            <a:bodyPr/>
            <a:lstStyle/>
            <a:p>
              <a:endParaRPr lang="en-IN"/>
            </a:p>
          </p:txBody>
        </p:sp>
        <p:sp>
          <p:nvSpPr>
            <p:cNvPr id="50212" name="Line 63"/>
            <p:cNvSpPr>
              <a:spLocks noChangeShapeType="1"/>
            </p:cNvSpPr>
            <p:nvPr/>
          </p:nvSpPr>
          <p:spPr bwMode="auto">
            <a:xfrm flipH="1">
              <a:off x="1080" y="4284"/>
              <a:ext cx="144" cy="0"/>
            </a:xfrm>
            <a:prstGeom prst="line">
              <a:avLst/>
            </a:prstGeom>
            <a:noFill/>
            <a:ln w="9525">
              <a:solidFill>
                <a:schemeClr val="tx1"/>
              </a:solidFill>
              <a:round/>
              <a:headEnd/>
              <a:tailEnd type="triangle" w="med" len="med"/>
            </a:ln>
          </p:spPr>
          <p:txBody>
            <a:bodyPr/>
            <a:lstStyle/>
            <a:p>
              <a:endParaRPr lang="en-IN"/>
            </a:p>
          </p:txBody>
        </p:sp>
        <p:sp>
          <p:nvSpPr>
            <p:cNvPr id="50213" name="Line 64"/>
            <p:cNvSpPr>
              <a:spLocks noChangeShapeType="1"/>
            </p:cNvSpPr>
            <p:nvPr/>
          </p:nvSpPr>
          <p:spPr bwMode="auto">
            <a:xfrm flipH="1">
              <a:off x="1656" y="4284"/>
              <a:ext cx="144" cy="0"/>
            </a:xfrm>
            <a:prstGeom prst="line">
              <a:avLst/>
            </a:prstGeom>
            <a:noFill/>
            <a:ln w="9525">
              <a:solidFill>
                <a:schemeClr val="tx1"/>
              </a:solidFill>
              <a:round/>
              <a:headEnd/>
              <a:tailEnd type="triangle" w="med" len="med"/>
            </a:ln>
          </p:spPr>
          <p:txBody>
            <a:bodyPr/>
            <a:lstStyle/>
            <a:p>
              <a:endParaRPr lang="en-IN"/>
            </a:p>
          </p:txBody>
        </p:sp>
        <p:sp>
          <p:nvSpPr>
            <p:cNvPr id="50214" name="Line 65"/>
            <p:cNvSpPr>
              <a:spLocks noChangeShapeType="1"/>
            </p:cNvSpPr>
            <p:nvPr/>
          </p:nvSpPr>
          <p:spPr bwMode="auto">
            <a:xfrm flipH="1">
              <a:off x="2232" y="4284"/>
              <a:ext cx="144" cy="0"/>
            </a:xfrm>
            <a:prstGeom prst="line">
              <a:avLst/>
            </a:prstGeom>
            <a:noFill/>
            <a:ln w="9525">
              <a:solidFill>
                <a:schemeClr val="tx1"/>
              </a:solidFill>
              <a:round/>
              <a:headEnd/>
              <a:tailEnd type="triangle" w="med" len="med"/>
            </a:ln>
          </p:spPr>
          <p:txBody>
            <a:bodyPr/>
            <a:lstStyle/>
            <a:p>
              <a:endParaRPr lang="en-IN"/>
            </a:p>
          </p:txBody>
        </p:sp>
        <p:sp>
          <p:nvSpPr>
            <p:cNvPr id="50215" name="Line 66"/>
            <p:cNvSpPr>
              <a:spLocks noChangeShapeType="1"/>
            </p:cNvSpPr>
            <p:nvPr/>
          </p:nvSpPr>
          <p:spPr bwMode="auto">
            <a:xfrm flipH="1">
              <a:off x="2808" y="4284"/>
              <a:ext cx="144" cy="0"/>
            </a:xfrm>
            <a:prstGeom prst="line">
              <a:avLst/>
            </a:prstGeom>
            <a:noFill/>
            <a:ln w="9525">
              <a:solidFill>
                <a:schemeClr val="tx1"/>
              </a:solidFill>
              <a:round/>
              <a:headEnd/>
              <a:tailEnd type="triangle" w="med" len="med"/>
            </a:ln>
          </p:spPr>
          <p:txBody>
            <a:bodyPr/>
            <a:lstStyle/>
            <a:p>
              <a:endParaRPr lang="en-IN"/>
            </a:p>
          </p:txBody>
        </p:sp>
      </p:grpSp>
      <p:sp>
        <p:nvSpPr>
          <p:cNvPr id="50182" name="Rectangle 67"/>
          <p:cNvSpPr>
            <a:spLocks noChangeArrowheads="1"/>
          </p:cNvSpPr>
          <p:nvPr/>
        </p:nvSpPr>
        <p:spPr bwMode="auto">
          <a:xfrm>
            <a:off x="2057400" y="30702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Doubly Linked List</a:t>
            </a:r>
          </a:p>
        </p:txBody>
      </p:sp>
      <p:sp>
        <p:nvSpPr>
          <p:cNvPr id="51203" name="AutoShape 2"/>
          <p:cNvSpPr>
            <a:spLocks noChangeArrowheads="1"/>
          </p:cNvSpPr>
          <p:nvPr/>
        </p:nvSpPr>
        <p:spPr bwMode="auto">
          <a:xfrm>
            <a:off x="838200" y="1143000"/>
            <a:ext cx="7772400" cy="34290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insert a new node at the end of the </a:t>
            </a:r>
            <a:r>
              <a:rPr lang="en-US" sz="1200" b="1">
                <a:latin typeface="Verdana" pitchFamily="34" charset="0"/>
              </a:rPr>
              <a:t>circular doubly </a:t>
            </a:r>
            <a:r>
              <a:rPr lang="en-US" sz="1200" b="1">
                <a:latin typeface="Courier New" pitchFamily="49" charset="0"/>
              </a:rPr>
              <a:t>linked list</a:t>
            </a:r>
          </a:p>
          <a:p>
            <a:pPr eaLnBrk="0" hangingPunct="0"/>
            <a:endParaRPr lang="en-US" sz="1200" b="1">
              <a:latin typeface="Courier New" pitchFamily="49" charset="0"/>
            </a:endParaRPr>
          </a:p>
          <a:p>
            <a:pPr eaLnBrk="0" hangingPunct="0"/>
            <a:r>
              <a:rPr lang="en-US" sz="1200" b="1">
                <a:latin typeface="Courier New" pitchFamily="49" charset="0"/>
              </a:rPr>
              <a:t>Step 1: IF AVAIL = NULL, then</a:t>
            </a:r>
          </a:p>
          <a:p>
            <a:pPr eaLnBrk="0" hangingPunct="0"/>
            <a:r>
              <a:rPr lang="en-US" sz="1200" b="1">
                <a:latin typeface="Courier New" pitchFamily="49" charset="0"/>
              </a:rPr>
              <a:t>		Write OVERFLOW</a:t>
            </a:r>
          </a:p>
          <a:p>
            <a:pPr eaLnBrk="0" hangingPunct="0"/>
            <a:r>
              <a:rPr lang="en-US" sz="1200" b="1">
                <a:latin typeface="Courier New" pitchFamily="49" charset="0"/>
              </a:rPr>
              <a:t>		Go to Step 11</a:t>
            </a:r>
          </a:p>
          <a:p>
            <a:pPr eaLnBrk="0" hangingPunct="0"/>
            <a:r>
              <a:rPr lang="en-US" sz="1200" b="1">
                <a:latin typeface="Courier New" pitchFamily="49" charset="0"/>
              </a:rPr>
              <a:t>	[END OF IF]</a:t>
            </a:r>
          </a:p>
          <a:p>
            <a:pPr eaLnBrk="0" hangingPunct="0"/>
            <a:r>
              <a:rPr lang="en-US" sz="1200" b="1">
                <a:latin typeface="Courier New" pitchFamily="49" charset="0"/>
              </a:rPr>
              <a:t>Step 2: SET New_Node = AVAIL</a:t>
            </a:r>
          </a:p>
          <a:p>
            <a:pPr eaLnBrk="0" hangingPunct="0"/>
            <a:r>
              <a:rPr lang="en-US" sz="1200" b="1">
                <a:latin typeface="Courier New" pitchFamily="49" charset="0"/>
              </a:rPr>
              <a:t>Step 3: SET AVAIL = AVAIL-&gt;NEXT</a:t>
            </a:r>
          </a:p>
          <a:p>
            <a:pPr eaLnBrk="0" hangingPunct="0"/>
            <a:r>
              <a:rPr lang="en-US" sz="1200" b="1">
                <a:latin typeface="Courier New" pitchFamily="49" charset="0"/>
              </a:rPr>
              <a:t>Step 4: SET New_Node-&gt;DATA = VAL</a:t>
            </a:r>
          </a:p>
          <a:p>
            <a:pPr eaLnBrk="0" hangingPunct="0"/>
            <a:r>
              <a:rPr lang="en-US" sz="1200" b="1">
                <a:latin typeface="Courier New" pitchFamily="49" charset="0"/>
              </a:rPr>
              <a:t>Step 5: SET New_Node-&gt;Next = START</a:t>
            </a:r>
          </a:p>
          <a:p>
            <a:pPr eaLnBrk="0" hangingPunct="0"/>
            <a:r>
              <a:rPr lang="en-US" sz="1200" b="1">
                <a:latin typeface="Courier New" pitchFamily="49" charset="0"/>
              </a:rPr>
              <a:t>Step 6: SET New_Node-&gt;PREV = START-&gt;PREV</a:t>
            </a:r>
          </a:p>
          <a:p>
            <a:pPr eaLnBrk="0" hangingPunct="0"/>
            <a:r>
              <a:rPr lang="en-US" sz="1200" b="1">
                <a:latin typeface="Courier New" pitchFamily="49" charset="0"/>
              </a:rPr>
              <a:t>Step 7: EXIT</a:t>
            </a:r>
            <a:endParaRPr lang="en-US" sz="1200" b="1">
              <a:latin typeface="Verdana" pitchFamily="34" charset="0"/>
            </a:endParaRPr>
          </a:p>
        </p:txBody>
      </p:sp>
      <p:grpSp>
        <p:nvGrpSpPr>
          <p:cNvPr id="2" name="Group 3"/>
          <p:cNvGrpSpPr>
            <a:grpSpLocks/>
          </p:cNvGrpSpPr>
          <p:nvPr/>
        </p:nvGrpSpPr>
        <p:grpSpPr bwMode="auto">
          <a:xfrm>
            <a:off x="2133600" y="4740275"/>
            <a:ext cx="4343400" cy="617538"/>
            <a:chOff x="648" y="2960"/>
            <a:chExt cx="2736" cy="389"/>
          </a:xfrm>
        </p:grpSpPr>
        <p:sp>
          <p:nvSpPr>
            <p:cNvPr id="51241" name="Rectangle 4"/>
            <p:cNvSpPr>
              <a:spLocks noChangeArrowheads="1"/>
            </p:cNvSpPr>
            <p:nvPr/>
          </p:nvSpPr>
          <p:spPr bwMode="auto">
            <a:xfrm>
              <a:off x="792"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1242" name="Rectangle 5"/>
            <p:cNvSpPr>
              <a:spLocks noChangeArrowheads="1"/>
            </p:cNvSpPr>
            <p:nvPr/>
          </p:nvSpPr>
          <p:spPr bwMode="auto">
            <a:xfrm>
              <a:off x="936" y="29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1243" name="Line 6"/>
            <p:cNvSpPr>
              <a:spLocks noChangeShapeType="1"/>
            </p:cNvSpPr>
            <p:nvPr/>
          </p:nvSpPr>
          <p:spPr bwMode="auto">
            <a:xfrm>
              <a:off x="1008" y="3032"/>
              <a:ext cx="216" cy="0"/>
            </a:xfrm>
            <a:prstGeom prst="line">
              <a:avLst/>
            </a:prstGeom>
            <a:noFill/>
            <a:ln w="9525">
              <a:solidFill>
                <a:schemeClr val="tx1"/>
              </a:solidFill>
              <a:round/>
              <a:headEnd/>
              <a:tailEnd type="triangle" w="med" len="med"/>
            </a:ln>
          </p:spPr>
          <p:txBody>
            <a:bodyPr/>
            <a:lstStyle/>
            <a:p>
              <a:endParaRPr lang="en-IN"/>
            </a:p>
          </p:txBody>
        </p:sp>
        <p:sp>
          <p:nvSpPr>
            <p:cNvPr id="51244" name="Rectangle 7"/>
            <p:cNvSpPr>
              <a:spLocks noChangeArrowheads="1"/>
            </p:cNvSpPr>
            <p:nvPr/>
          </p:nvSpPr>
          <p:spPr bwMode="auto">
            <a:xfrm>
              <a:off x="1368"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51245" name="Rectangle 8"/>
            <p:cNvSpPr>
              <a:spLocks noChangeArrowheads="1"/>
            </p:cNvSpPr>
            <p:nvPr/>
          </p:nvSpPr>
          <p:spPr bwMode="auto">
            <a:xfrm>
              <a:off x="1512" y="29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1246" name="Line 9"/>
            <p:cNvSpPr>
              <a:spLocks noChangeShapeType="1"/>
            </p:cNvSpPr>
            <p:nvPr/>
          </p:nvSpPr>
          <p:spPr bwMode="auto">
            <a:xfrm>
              <a:off x="1584" y="3032"/>
              <a:ext cx="216" cy="0"/>
            </a:xfrm>
            <a:prstGeom prst="line">
              <a:avLst/>
            </a:prstGeom>
            <a:noFill/>
            <a:ln w="9525">
              <a:solidFill>
                <a:schemeClr val="tx1"/>
              </a:solidFill>
              <a:round/>
              <a:headEnd/>
              <a:tailEnd type="triangle" w="med" len="med"/>
            </a:ln>
          </p:spPr>
          <p:txBody>
            <a:bodyPr/>
            <a:lstStyle/>
            <a:p>
              <a:endParaRPr lang="en-IN"/>
            </a:p>
          </p:txBody>
        </p:sp>
        <p:sp>
          <p:nvSpPr>
            <p:cNvPr id="51247" name="Rectangle 10"/>
            <p:cNvSpPr>
              <a:spLocks noChangeArrowheads="1"/>
            </p:cNvSpPr>
            <p:nvPr/>
          </p:nvSpPr>
          <p:spPr bwMode="auto">
            <a:xfrm>
              <a:off x="1944"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51248" name="Rectangle 11"/>
            <p:cNvSpPr>
              <a:spLocks noChangeArrowheads="1"/>
            </p:cNvSpPr>
            <p:nvPr/>
          </p:nvSpPr>
          <p:spPr bwMode="auto">
            <a:xfrm>
              <a:off x="2088" y="29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1249" name="Line 12"/>
            <p:cNvSpPr>
              <a:spLocks noChangeShapeType="1"/>
            </p:cNvSpPr>
            <p:nvPr/>
          </p:nvSpPr>
          <p:spPr bwMode="auto">
            <a:xfrm>
              <a:off x="2160" y="3032"/>
              <a:ext cx="216" cy="0"/>
            </a:xfrm>
            <a:prstGeom prst="line">
              <a:avLst/>
            </a:prstGeom>
            <a:noFill/>
            <a:ln w="9525">
              <a:solidFill>
                <a:schemeClr val="tx1"/>
              </a:solidFill>
              <a:round/>
              <a:headEnd/>
              <a:tailEnd type="triangle" w="med" len="med"/>
            </a:ln>
          </p:spPr>
          <p:txBody>
            <a:bodyPr/>
            <a:lstStyle/>
            <a:p>
              <a:endParaRPr lang="en-IN"/>
            </a:p>
          </p:txBody>
        </p:sp>
        <p:sp>
          <p:nvSpPr>
            <p:cNvPr id="51250" name="Rectangle 13"/>
            <p:cNvSpPr>
              <a:spLocks noChangeArrowheads="1"/>
            </p:cNvSpPr>
            <p:nvPr/>
          </p:nvSpPr>
          <p:spPr bwMode="auto">
            <a:xfrm>
              <a:off x="2520"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51251" name="Rectangle 14"/>
            <p:cNvSpPr>
              <a:spLocks noChangeArrowheads="1"/>
            </p:cNvSpPr>
            <p:nvPr/>
          </p:nvSpPr>
          <p:spPr bwMode="auto">
            <a:xfrm>
              <a:off x="2664" y="29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1252" name="Line 15"/>
            <p:cNvSpPr>
              <a:spLocks noChangeShapeType="1"/>
            </p:cNvSpPr>
            <p:nvPr/>
          </p:nvSpPr>
          <p:spPr bwMode="auto">
            <a:xfrm>
              <a:off x="2736" y="3032"/>
              <a:ext cx="216" cy="0"/>
            </a:xfrm>
            <a:prstGeom prst="line">
              <a:avLst/>
            </a:prstGeom>
            <a:noFill/>
            <a:ln w="9525">
              <a:solidFill>
                <a:schemeClr val="tx1"/>
              </a:solidFill>
              <a:round/>
              <a:headEnd/>
              <a:tailEnd type="triangle" w="med" len="med"/>
            </a:ln>
          </p:spPr>
          <p:txBody>
            <a:bodyPr/>
            <a:lstStyle/>
            <a:p>
              <a:endParaRPr lang="en-IN"/>
            </a:p>
          </p:txBody>
        </p:sp>
        <p:sp>
          <p:nvSpPr>
            <p:cNvPr id="51253" name="Rectangle 16"/>
            <p:cNvSpPr>
              <a:spLocks noChangeArrowheads="1"/>
            </p:cNvSpPr>
            <p:nvPr/>
          </p:nvSpPr>
          <p:spPr bwMode="auto">
            <a:xfrm>
              <a:off x="3096"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51254" name="Rectangle 17"/>
            <p:cNvSpPr>
              <a:spLocks noChangeArrowheads="1"/>
            </p:cNvSpPr>
            <p:nvPr/>
          </p:nvSpPr>
          <p:spPr bwMode="auto">
            <a:xfrm>
              <a:off x="3240"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55" name="Rectangle 18"/>
            <p:cNvSpPr>
              <a:spLocks noChangeArrowheads="1"/>
            </p:cNvSpPr>
            <p:nvPr/>
          </p:nvSpPr>
          <p:spPr bwMode="auto">
            <a:xfrm>
              <a:off x="648"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56" name="Rectangle 19"/>
            <p:cNvSpPr>
              <a:spLocks noChangeArrowheads="1"/>
            </p:cNvSpPr>
            <p:nvPr/>
          </p:nvSpPr>
          <p:spPr bwMode="auto">
            <a:xfrm>
              <a:off x="1224"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57" name="Rectangle 20"/>
            <p:cNvSpPr>
              <a:spLocks noChangeArrowheads="1"/>
            </p:cNvSpPr>
            <p:nvPr/>
          </p:nvSpPr>
          <p:spPr bwMode="auto">
            <a:xfrm>
              <a:off x="1800"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58" name="Rectangle 21"/>
            <p:cNvSpPr>
              <a:spLocks noChangeArrowheads="1"/>
            </p:cNvSpPr>
            <p:nvPr/>
          </p:nvSpPr>
          <p:spPr bwMode="auto">
            <a:xfrm>
              <a:off x="2376"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59" name="Rectangle 22"/>
            <p:cNvSpPr>
              <a:spLocks noChangeArrowheads="1"/>
            </p:cNvSpPr>
            <p:nvPr/>
          </p:nvSpPr>
          <p:spPr bwMode="auto">
            <a:xfrm>
              <a:off x="2952"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60" name="Line 23"/>
            <p:cNvSpPr>
              <a:spLocks noChangeShapeType="1"/>
            </p:cNvSpPr>
            <p:nvPr/>
          </p:nvSpPr>
          <p:spPr bwMode="auto">
            <a:xfrm>
              <a:off x="3312" y="2989"/>
              <a:ext cx="0" cy="216"/>
            </a:xfrm>
            <a:prstGeom prst="line">
              <a:avLst/>
            </a:prstGeom>
            <a:noFill/>
            <a:ln w="9525">
              <a:solidFill>
                <a:schemeClr val="tx1"/>
              </a:solidFill>
              <a:round/>
              <a:headEnd/>
              <a:tailEnd/>
            </a:ln>
          </p:spPr>
          <p:txBody>
            <a:bodyPr/>
            <a:lstStyle/>
            <a:p>
              <a:endParaRPr lang="en-IN"/>
            </a:p>
          </p:txBody>
        </p:sp>
        <p:sp>
          <p:nvSpPr>
            <p:cNvPr id="51261" name="Line 24"/>
            <p:cNvSpPr>
              <a:spLocks noChangeShapeType="1"/>
            </p:cNvSpPr>
            <p:nvPr/>
          </p:nvSpPr>
          <p:spPr bwMode="auto">
            <a:xfrm flipH="1">
              <a:off x="720" y="3205"/>
              <a:ext cx="2592" cy="0"/>
            </a:xfrm>
            <a:prstGeom prst="line">
              <a:avLst/>
            </a:prstGeom>
            <a:noFill/>
            <a:ln w="9525">
              <a:solidFill>
                <a:schemeClr val="tx1"/>
              </a:solidFill>
              <a:round/>
              <a:headEnd/>
              <a:tailEnd/>
            </a:ln>
          </p:spPr>
          <p:txBody>
            <a:bodyPr/>
            <a:lstStyle/>
            <a:p>
              <a:endParaRPr lang="en-IN"/>
            </a:p>
          </p:txBody>
        </p:sp>
        <p:sp>
          <p:nvSpPr>
            <p:cNvPr id="51262" name="Line 25"/>
            <p:cNvSpPr>
              <a:spLocks noChangeShapeType="1"/>
            </p:cNvSpPr>
            <p:nvPr/>
          </p:nvSpPr>
          <p:spPr bwMode="auto">
            <a:xfrm>
              <a:off x="720" y="3061"/>
              <a:ext cx="0" cy="288"/>
            </a:xfrm>
            <a:prstGeom prst="line">
              <a:avLst/>
            </a:prstGeom>
            <a:noFill/>
            <a:ln w="9525">
              <a:solidFill>
                <a:schemeClr val="tx1"/>
              </a:solidFill>
              <a:round/>
              <a:headEnd/>
              <a:tailEnd/>
            </a:ln>
          </p:spPr>
          <p:txBody>
            <a:bodyPr/>
            <a:lstStyle/>
            <a:p>
              <a:endParaRPr lang="en-IN"/>
            </a:p>
          </p:txBody>
        </p:sp>
        <p:sp>
          <p:nvSpPr>
            <p:cNvPr id="51263" name="Line 26"/>
            <p:cNvSpPr>
              <a:spLocks noChangeShapeType="1"/>
            </p:cNvSpPr>
            <p:nvPr/>
          </p:nvSpPr>
          <p:spPr bwMode="auto">
            <a:xfrm>
              <a:off x="720" y="3349"/>
              <a:ext cx="2592" cy="0"/>
            </a:xfrm>
            <a:prstGeom prst="line">
              <a:avLst/>
            </a:prstGeom>
            <a:noFill/>
            <a:ln w="9525">
              <a:solidFill>
                <a:schemeClr val="tx1"/>
              </a:solidFill>
              <a:round/>
              <a:headEnd/>
              <a:tailEnd/>
            </a:ln>
          </p:spPr>
          <p:txBody>
            <a:bodyPr/>
            <a:lstStyle/>
            <a:p>
              <a:endParaRPr lang="en-IN"/>
            </a:p>
          </p:txBody>
        </p:sp>
        <p:sp>
          <p:nvSpPr>
            <p:cNvPr id="51264" name="Line 27"/>
            <p:cNvSpPr>
              <a:spLocks noChangeShapeType="1"/>
            </p:cNvSpPr>
            <p:nvPr/>
          </p:nvSpPr>
          <p:spPr bwMode="auto">
            <a:xfrm flipV="1">
              <a:off x="3312" y="3133"/>
              <a:ext cx="0" cy="216"/>
            </a:xfrm>
            <a:prstGeom prst="line">
              <a:avLst/>
            </a:prstGeom>
            <a:noFill/>
            <a:ln w="9525">
              <a:solidFill>
                <a:schemeClr val="tx1"/>
              </a:solidFill>
              <a:round/>
              <a:headEnd/>
              <a:tailEnd type="triangle" w="med" len="med"/>
            </a:ln>
          </p:spPr>
          <p:txBody>
            <a:bodyPr/>
            <a:lstStyle/>
            <a:p>
              <a:endParaRPr lang="en-IN"/>
            </a:p>
          </p:txBody>
        </p:sp>
        <p:sp>
          <p:nvSpPr>
            <p:cNvPr id="51265" name="Line 28"/>
            <p:cNvSpPr>
              <a:spLocks noChangeShapeType="1"/>
            </p:cNvSpPr>
            <p:nvPr/>
          </p:nvSpPr>
          <p:spPr bwMode="auto">
            <a:xfrm flipH="1">
              <a:off x="2808" y="3061"/>
              <a:ext cx="144" cy="0"/>
            </a:xfrm>
            <a:prstGeom prst="line">
              <a:avLst/>
            </a:prstGeom>
            <a:noFill/>
            <a:ln w="9525">
              <a:solidFill>
                <a:schemeClr val="tx1"/>
              </a:solidFill>
              <a:round/>
              <a:headEnd/>
              <a:tailEnd type="triangle" w="med" len="med"/>
            </a:ln>
          </p:spPr>
          <p:txBody>
            <a:bodyPr/>
            <a:lstStyle/>
            <a:p>
              <a:endParaRPr lang="en-IN"/>
            </a:p>
          </p:txBody>
        </p:sp>
        <p:sp>
          <p:nvSpPr>
            <p:cNvPr id="51266" name="Line 29"/>
            <p:cNvSpPr>
              <a:spLocks noChangeShapeType="1"/>
            </p:cNvSpPr>
            <p:nvPr/>
          </p:nvSpPr>
          <p:spPr bwMode="auto">
            <a:xfrm flipH="1">
              <a:off x="1080" y="3061"/>
              <a:ext cx="144" cy="0"/>
            </a:xfrm>
            <a:prstGeom prst="line">
              <a:avLst/>
            </a:prstGeom>
            <a:noFill/>
            <a:ln w="9525">
              <a:solidFill>
                <a:schemeClr val="tx1"/>
              </a:solidFill>
              <a:round/>
              <a:headEnd/>
              <a:tailEnd type="triangle" w="med" len="med"/>
            </a:ln>
          </p:spPr>
          <p:txBody>
            <a:bodyPr/>
            <a:lstStyle/>
            <a:p>
              <a:endParaRPr lang="en-IN"/>
            </a:p>
          </p:txBody>
        </p:sp>
        <p:sp>
          <p:nvSpPr>
            <p:cNvPr id="51267" name="Line 30"/>
            <p:cNvSpPr>
              <a:spLocks noChangeShapeType="1"/>
            </p:cNvSpPr>
            <p:nvPr/>
          </p:nvSpPr>
          <p:spPr bwMode="auto">
            <a:xfrm flipH="1">
              <a:off x="1656" y="3061"/>
              <a:ext cx="144" cy="0"/>
            </a:xfrm>
            <a:prstGeom prst="line">
              <a:avLst/>
            </a:prstGeom>
            <a:noFill/>
            <a:ln w="9525">
              <a:solidFill>
                <a:schemeClr val="tx1"/>
              </a:solidFill>
              <a:round/>
              <a:headEnd/>
              <a:tailEnd type="triangle" w="med" len="med"/>
            </a:ln>
          </p:spPr>
          <p:txBody>
            <a:bodyPr/>
            <a:lstStyle/>
            <a:p>
              <a:endParaRPr lang="en-IN"/>
            </a:p>
          </p:txBody>
        </p:sp>
        <p:sp>
          <p:nvSpPr>
            <p:cNvPr id="51268" name="Line 31"/>
            <p:cNvSpPr>
              <a:spLocks noChangeShapeType="1"/>
            </p:cNvSpPr>
            <p:nvPr/>
          </p:nvSpPr>
          <p:spPr bwMode="auto">
            <a:xfrm flipH="1">
              <a:off x="2232" y="3061"/>
              <a:ext cx="144" cy="0"/>
            </a:xfrm>
            <a:prstGeom prst="line">
              <a:avLst/>
            </a:prstGeom>
            <a:noFill/>
            <a:ln w="9525">
              <a:solidFill>
                <a:schemeClr val="tx1"/>
              </a:solidFill>
              <a:round/>
              <a:headEnd/>
              <a:tailEnd type="triangle" w="med" len="med"/>
            </a:ln>
          </p:spPr>
          <p:txBody>
            <a:bodyPr/>
            <a:lstStyle/>
            <a:p>
              <a:endParaRPr lang="en-IN"/>
            </a:p>
          </p:txBody>
        </p:sp>
      </p:grpSp>
      <p:grpSp>
        <p:nvGrpSpPr>
          <p:cNvPr id="3" name="Group 32"/>
          <p:cNvGrpSpPr>
            <a:grpSpLocks/>
          </p:cNvGrpSpPr>
          <p:nvPr/>
        </p:nvGrpSpPr>
        <p:grpSpPr bwMode="auto">
          <a:xfrm>
            <a:off x="2057400" y="5730875"/>
            <a:ext cx="5257800" cy="669925"/>
            <a:chOff x="648" y="1152"/>
            <a:chExt cx="3312" cy="422"/>
          </a:xfrm>
        </p:grpSpPr>
        <p:sp>
          <p:nvSpPr>
            <p:cNvPr id="51208" name="Rectangle 33"/>
            <p:cNvSpPr>
              <a:spLocks noChangeArrowheads="1"/>
            </p:cNvSpPr>
            <p:nvPr/>
          </p:nvSpPr>
          <p:spPr bwMode="auto">
            <a:xfrm>
              <a:off x="792" y="1154"/>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1209" name="Rectangle 34"/>
            <p:cNvSpPr>
              <a:spLocks noChangeArrowheads="1"/>
            </p:cNvSpPr>
            <p:nvPr/>
          </p:nvSpPr>
          <p:spPr bwMode="auto">
            <a:xfrm>
              <a:off x="936" y="1154"/>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1210" name="Line 35"/>
            <p:cNvSpPr>
              <a:spLocks noChangeShapeType="1"/>
            </p:cNvSpPr>
            <p:nvPr/>
          </p:nvSpPr>
          <p:spPr bwMode="auto">
            <a:xfrm>
              <a:off x="1008" y="1226"/>
              <a:ext cx="216" cy="0"/>
            </a:xfrm>
            <a:prstGeom prst="line">
              <a:avLst/>
            </a:prstGeom>
            <a:noFill/>
            <a:ln w="9525">
              <a:solidFill>
                <a:schemeClr val="tx1"/>
              </a:solidFill>
              <a:round/>
              <a:headEnd/>
              <a:tailEnd type="triangle" w="med" len="med"/>
            </a:ln>
          </p:spPr>
          <p:txBody>
            <a:bodyPr/>
            <a:lstStyle/>
            <a:p>
              <a:endParaRPr lang="en-IN"/>
            </a:p>
          </p:txBody>
        </p:sp>
        <p:sp>
          <p:nvSpPr>
            <p:cNvPr id="51211" name="Rectangle 36"/>
            <p:cNvSpPr>
              <a:spLocks noChangeArrowheads="1"/>
            </p:cNvSpPr>
            <p:nvPr/>
          </p:nvSpPr>
          <p:spPr bwMode="auto">
            <a:xfrm>
              <a:off x="1368" y="1154"/>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51212" name="Rectangle 37"/>
            <p:cNvSpPr>
              <a:spLocks noChangeArrowheads="1"/>
            </p:cNvSpPr>
            <p:nvPr/>
          </p:nvSpPr>
          <p:spPr bwMode="auto">
            <a:xfrm>
              <a:off x="1512" y="1154"/>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1213" name="Line 38"/>
            <p:cNvSpPr>
              <a:spLocks noChangeShapeType="1"/>
            </p:cNvSpPr>
            <p:nvPr/>
          </p:nvSpPr>
          <p:spPr bwMode="auto">
            <a:xfrm>
              <a:off x="1584" y="1226"/>
              <a:ext cx="216" cy="0"/>
            </a:xfrm>
            <a:prstGeom prst="line">
              <a:avLst/>
            </a:prstGeom>
            <a:noFill/>
            <a:ln w="9525">
              <a:solidFill>
                <a:schemeClr val="tx1"/>
              </a:solidFill>
              <a:round/>
              <a:headEnd/>
              <a:tailEnd type="triangle" w="med" len="med"/>
            </a:ln>
          </p:spPr>
          <p:txBody>
            <a:bodyPr/>
            <a:lstStyle/>
            <a:p>
              <a:endParaRPr lang="en-IN"/>
            </a:p>
          </p:txBody>
        </p:sp>
        <p:sp>
          <p:nvSpPr>
            <p:cNvPr id="51214" name="Rectangle 39"/>
            <p:cNvSpPr>
              <a:spLocks noChangeArrowheads="1"/>
            </p:cNvSpPr>
            <p:nvPr/>
          </p:nvSpPr>
          <p:spPr bwMode="auto">
            <a:xfrm>
              <a:off x="1944" y="1154"/>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51215" name="Rectangle 40"/>
            <p:cNvSpPr>
              <a:spLocks noChangeArrowheads="1"/>
            </p:cNvSpPr>
            <p:nvPr/>
          </p:nvSpPr>
          <p:spPr bwMode="auto">
            <a:xfrm>
              <a:off x="2088" y="1154"/>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1216" name="Line 41"/>
            <p:cNvSpPr>
              <a:spLocks noChangeShapeType="1"/>
            </p:cNvSpPr>
            <p:nvPr/>
          </p:nvSpPr>
          <p:spPr bwMode="auto">
            <a:xfrm>
              <a:off x="2160" y="1226"/>
              <a:ext cx="216" cy="0"/>
            </a:xfrm>
            <a:prstGeom prst="line">
              <a:avLst/>
            </a:prstGeom>
            <a:noFill/>
            <a:ln w="9525">
              <a:solidFill>
                <a:schemeClr val="tx1"/>
              </a:solidFill>
              <a:round/>
              <a:headEnd/>
              <a:tailEnd type="triangle" w="med" len="med"/>
            </a:ln>
          </p:spPr>
          <p:txBody>
            <a:bodyPr/>
            <a:lstStyle/>
            <a:p>
              <a:endParaRPr lang="en-IN"/>
            </a:p>
          </p:txBody>
        </p:sp>
        <p:sp>
          <p:nvSpPr>
            <p:cNvPr id="51217" name="Rectangle 42"/>
            <p:cNvSpPr>
              <a:spLocks noChangeArrowheads="1"/>
            </p:cNvSpPr>
            <p:nvPr/>
          </p:nvSpPr>
          <p:spPr bwMode="auto">
            <a:xfrm>
              <a:off x="2520" y="1154"/>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51218" name="Rectangle 43"/>
            <p:cNvSpPr>
              <a:spLocks noChangeArrowheads="1"/>
            </p:cNvSpPr>
            <p:nvPr/>
          </p:nvSpPr>
          <p:spPr bwMode="auto">
            <a:xfrm>
              <a:off x="2664" y="1154"/>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1219" name="Line 44"/>
            <p:cNvSpPr>
              <a:spLocks noChangeShapeType="1"/>
            </p:cNvSpPr>
            <p:nvPr/>
          </p:nvSpPr>
          <p:spPr bwMode="auto">
            <a:xfrm>
              <a:off x="2736" y="1226"/>
              <a:ext cx="216" cy="0"/>
            </a:xfrm>
            <a:prstGeom prst="line">
              <a:avLst/>
            </a:prstGeom>
            <a:noFill/>
            <a:ln w="9525">
              <a:solidFill>
                <a:schemeClr val="tx1"/>
              </a:solidFill>
              <a:round/>
              <a:headEnd/>
              <a:tailEnd type="triangle" w="med" len="med"/>
            </a:ln>
          </p:spPr>
          <p:txBody>
            <a:bodyPr/>
            <a:lstStyle/>
            <a:p>
              <a:endParaRPr lang="en-IN"/>
            </a:p>
          </p:txBody>
        </p:sp>
        <p:sp>
          <p:nvSpPr>
            <p:cNvPr id="51220" name="Rectangle 45"/>
            <p:cNvSpPr>
              <a:spLocks noChangeArrowheads="1"/>
            </p:cNvSpPr>
            <p:nvPr/>
          </p:nvSpPr>
          <p:spPr bwMode="auto">
            <a:xfrm>
              <a:off x="3096" y="1154"/>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51221" name="Rectangle 46"/>
            <p:cNvSpPr>
              <a:spLocks noChangeArrowheads="1"/>
            </p:cNvSpPr>
            <p:nvPr/>
          </p:nvSpPr>
          <p:spPr bwMode="auto">
            <a:xfrm>
              <a:off x="3240" y="1154"/>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22" name="Rectangle 47"/>
            <p:cNvSpPr>
              <a:spLocks noChangeArrowheads="1"/>
            </p:cNvSpPr>
            <p:nvPr/>
          </p:nvSpPr>
          <p:spPr bwMode="auto">
            <a:xfrm>
              <a:off x="648" y="1154"/>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23" name="Rectangle 48"/>
            <p:cNvSpPr>
              <a:spLocks noChangeArrowheads="1"/>
            </p:cNvSpPr>
            <p:nvPr/>
          </p:nvSpPr>
          <p:spPr bwMode="auto">
            <a:xfrm>
              <a:off x="1224" y="1154"/>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24" name="Rectangle 49"/>
            <p:cNvSpPr>
              <a:spLocks noChangeArrowheads="1"/>
            </p:cNvSpPr>
            <p:nvPr/>
          </p:nvSpPr>
          <p:spPr bwMode="auto">
            <a:xfrm>
              <a:off x="1800" y="1154"/>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25" name="Rectangle 50"/>
            <p:cNvSpPr>
              <a:spLocks noChangeArrowheads="1"/>
            </p:cNvSpPr>
            <p:nvPr/>
          </p:nvSpPr>
          <p:spPr bwMode="auto">
            <a:xfrm>
              <a:off x="2376" y="1154"/>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26" name="Rectangle 51"/>
            <p:cNvSpPr>
              <a:spLocks noChangeArrowheads="1"/>
            </p:cNvSpPr>
            <p:nvPr/>
          </p:nvSpPr>
          <p:spPr bwMode="auto">
            <a:xfrm>
              <a:off x="2952" y="1154"/>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27" name="Line 52"/>
            <p:cNvSpPr>
              <a:spLocks noChangeShapeType="1"/>
            </p:cNvSpPr>
            <p:nvPr/>
          </p:nvSpPr>
          <p:spPr bwMode="auto">
            <a:xfrm>
              <a:off x="3312" y="1224"/>
              <a:ext cx="216" cy="0"/>
            </a:xfrm>
            <a:prstGeom prst="line">
              <a:avLst/>
            </a:prstGeom>
            <a:noFill/>
            <a:ln w="9525">
              <a:solidFill>
                <a:schemeClr val="tx1"/>
              </a:solidFill>
              <a:round/>
              <a:headEnd/>
              <a:tailEnd type="triangle" w="med" len="med"/>
            </a:ln>
          </p:spPr>
          <p:txBody>
            <a:bodyPr/>
            <a:lstStyle/>
            <a:p>
              <a:endParaRPr lang="en-IN"/>
            </a:p>
          </p:txBody>
        </p:sp>
        <p:sp>
          <p:nvSpPr>
            <p:cNvPr id="51228" name="Rectangle 53"/>
            <p:cNvSpPr>
              <a:spLocks noChangeArrowheads="1"/>
            </p:cNvSpPr>
            <p:nvPr/>
          </p:nvSpPr>
          <p:spPr bwMode="auto">
            <a:xfrm>
              <a:off x="3672" y="115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9</a:t>
              </a:r>
              <a:endParaRPr lang="en-US">
                <a:latin typeface="Verdana" pitchFamily="34" charset="0"/>
              </a:endParaRPr>
            </a:p>
          </p:txBody>
        </p:sp>
        <p:sp>
          <p:nvSpPr>
            <p:cNvPr id="51229" name="Rectangle 54"/>
            <p:cNvSpPr>
              <a:spLocks noChangeArrowheads="1"/>
            </p:cNvSpPr>
            <p:nvPr/>
          </p:nvSpPr>
          <p:spPr bwMode="auto">
            <a:xfrm>
              <a:off x="3816" y="1152"/>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30" name="Rectangle 55"/>
            <p:cNvSpPr>
              <a:spLocks noChangeArrowheads="1"/>
            </p:cNvSpPr>
            <p:nvPr/>
          </p:nvSpPr>
          <p:spPr bwMode="auto">
            <a:xfrm>
              <a:off x="3528" y="1152"/>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1231" name="Line 56"/>
            <p:cNvSpPr>
              <a:spLocks noChangeShapeType="1"/>
            </p:cNvSpPr>
            <p:nvPr/>
          </p:nvSpPr>
          <p:spPr bwMode="auto">
            <a:xfrm>
              <a:off x="3888" y="1269"/>
              <a:ext cx="0" cy="144"/>
            </a:xfrm>
            <a:prstGeom prst="line">
              <a:avLst/>
            </a:prstGeom>
            <a:noFill/>
            <a:ln w="9525">
              <a:solidFill>
                <a:schemeClr val="tx1"/>
              </a:solidFill>
              <a:round/>
              <a:headEnd/>
              <a:tailEnd/>
            </a:ln>
          </p:spPr>
          <p:txBody>
            <a:bodyPr/>
            <a:lstStyle/>
            <a:p>
              <a:endParaRPr lang="en-IN"/>
            </a:p>
          </p:txBody>
        </p:sp>
        <p:sp>
          <p:nvSpPr>
            <p:cNvPr id="51232" name="Line 57"/>
            <p:cNvSpPr>
              <a:spLocks noChangeShapeType="1"/>
            </p:cNvSpPr>
            <p:nvPr/>
          </p:nvSpPr>
          <p:spPr bwMode="auto">
            <a:xfrm flipH="1">
              <a:off x="720" y="1413"/>
              <a:ext cx="3168" cy="0"/>
            </a:xfrm>
            <a:prstGeom prst="line">
              <a:avLst/>
            </a:prstGeom>
            <a:noFill/>
            <a:ln w="9525">
              <a:solidFill>
                <a:schemeClr val="tx1"/>
              </a:solidFill>
              <a:round/>
              <a:headEnd/>
              <a:tailEnd/>
            </a:ln>
          </p:spPr>
          <p:txBody>
            <a:bodyPr/>
            <a:lstStyle/>
            <a:p>
              <a:endParaRPr lang="en-IN"/>
            </a:p>
          </p:txBody>
        </p:sp>
        <p:sp>
          <p:nvSpPr>
            <p:cNvPr id="51233" name="Line 58"/>
            <p:cNvSpPr>
              <a:spLocks noChangeShapeType="1"/>
            </p:cNvSpPr>
            <p:nvPr/>
          </p:nvSpPr>
          <p:spPr bwMode="auto">
            <a:xfrm>
              <a:off x="720" y="1286"/>
              <a:ext cx="0" cy="288"/>
            </a:xfrm>
            <a:prstGeom prst="line">
              <a:avLst/>
            </a:prstGeom>
            <a:noFill/>
            <a:ln w="9525">
              <a:solidFill>
                <a:schemeClr val="tx1"/>
              </a:solidFill>
              <a:round/>
              <a:headEnd/>
              <a:tailEnd/>
            </a:ln>
          </p:spPr>
          <p:txBody>
            <a:bodyPr/>
            <a:lstStyle/>
            <a:p>
              <a:endParaRPr lang="en-IN"/>
            </a:p>
          </p:txBody>
        </p:sp>
        <p:sp>
          <p:nvSpPr>
            <p:cNvPr id="51234" name="Line 59"/>
            <p:cNvSpPr>
              <a:spLocks noChangeShapeType="1"/>
            </p:cNvSpPr>
            <p:nvPr/>
          </p:nvSpPr>
          <p:spPr bwMode="auto">
            <a:xfrm>
              <a:off x="720" y="1574"/>
              <a:ext cx="3168" cy="0"/>
            </a:xfrm>
            <a:prstGeom prst="line">
              <a:avLst/>
            </a:prstGeom>
            <a:noFill/>
            <a:ln w="9525">
              <a:solidFill>
                <a:schemeClr val="tx1"/>
              </a:solidFill>
              <a:round/>
              <a:headEnd/>
              <a:tailEnd/>
            </a:ln>
          </p:spPr>
          <p:txBody>
            <a:bodyPr/>
            <a:lstStyle/>
            <a:p>
              <a:endParaRPr lang="en-IN"/>
            </a:p>
          </p:txBody>
        </p:sp>
        <p:sp>
          <p:nvSpPr>
            <p:cNvPr id="51235" name="Line 60"/>
            <p:cNvSpPr>
              <a:spLocks noChangeShapeType="1"/>
            </p:cNvSpPr>
            <p:nvPr/>
          </p:nvSpPr>
          <p:spPr bwMode="auto">
            <a:xfrm flipV="1">
              <a:off x="3888" y="1358"/>
              <a:ext cx="0" cy="216"/>
            </a:xfrm>
            <a:prstGeom prst="line">
              <a:avLst/>
            </a:prstGeom>
            <a:noFill/>
            <a:ln w="9525">
              <a:solidFill>
                <a:schemeClr val="tx1"/>
              </a:solidFill>
              <a:round/>
              <a:headEnd/>
              <a:tailEnd type="triangle" w="med" len="med"/>
            </a:ln>
          </p:spPr>
          <p:txBody>
            <a:bodyPr/>
            <a:lstStyle/>
            <a:p>
              <a:endParaRPr lang="en-IN"/>
            </a:p>
          </p:txBody>
        </p:sp>
        <p:sp>
          <p:nvSpPr>
            <p:cNvPr id="51236" name="Line 61"/>
            <p:cNvSpPr>
              <a:spLocks noChangeShapeType="1"/>
            </p:cNvSpPr>
            <p:nvPr/>
          </p:nvSpPr>
          <p:spPr bwMode="auto">
            <a:xfrm flipH="1">
              <a:off x="2160" y="1286"/>
              <a:ext cx="216" cy="0"/>
            </a:xfrm>
            <a:prstGeom prst="line">
              <a:avLst/>
            </a:prstGeom>
            <a:noFill/>
            <a:ln w="9525">
              <a:solidFill>
                <a:schemeClr val="tx1"/>
              </a:solidFill>
              <a:round/>
              <a:headEnd/>
              <a:tailEnd type="triangle" w="med" len="med"/>
            </a:ln>
          </p:spPr>
          <p:txBody>
            <a:bodyPr/>
            <a:lstStyle/>
            <a:p>
              <a:endParaRPr lang="en-IN"/>
            </a:p>
          </p:txBody>
        </p:sp>
        <p:sp>
          <p:nvSpPr>
            <p:cNvPr id="51237" name="Line 62"/>
            <p:cNvSpPr>
              <a:spLocks noChangeShapeType="1"/>
            </p:cNvSpPr>
            <p:nvPr/>
          </p:nvSpPr>
          <p:spPr bwMode="auto">
            <a:xfrm flipH="1">
              <a:off x="2808" y="1286"/>
              <a:ext cx="216" cy="0"/>
            </a:xfrm>
            <a:prstGeom prst="line">
              <a:avLst/>
            </a:prstGeom>
            <a:noFill/>
            <a:ln w="9525">
              <a:solidFill>
                <a:schemeClr val="tx1"/>
              </a:solidFill>
              <a:round/>
              <a:headEnd/>
              <a:tailEnd type="triangle" w="med" len="med"/>
            </a:ln>
          </p:spPr>
          <p:txBody>
            <a:bodyPr/>
            <a:lstStyle/>
            <a:p>
              <a:endParaRPr lang="en-IN"/>
            </a:p>
          </p:txBody>
        </p:sp>
        <p:sp>
          <p:nvSpPr>
            <p:cNvPr id="51238" name="Line 63"/>
            <p:cNvSpPr>
              <a:spLocks noChangeShapeType="1"/>
            </p:cNvSpPr>
            <p:nvPr/>
          </p:nvSpPr>
          <p:spPr bwMode="auto">
            <a:xfrm flipH="1">
              <a:off x="1584" y="1296"/>
              <a:ext cx="216" cy="0"/>
            </a:xfrm>
            <a:prstGeom prst="line">
              <a:avLst/>
            </a:prstGeom>
            <a:noFill/>
            <a:ln w="9525">
              <a:solidFill>
                <a:schemeClr val="tx1"/>
              </a:solidFill>
              <a:round/>
              <a:headEnd/>
              <a:tailEnd type="triangle" w="med" len="med"/>
            </a:ln>
          </p:spPr>
          <p:txBody>
            <a:bodyPr/>
            <a:lstStyle/>
            <a:p>
              <a:endParaRPr lang="en-IN"/>
            </a:p>
          </p:txBody>
        </p:sp>
        <p:sp>
          <p:nvSpPr>
            <p:cNvPr id="51239" name="Line 64"/>
            <p:cNvSpPr>
              <a:spLocks noChangeShapeType="1"/>
            </p:cNvSpPr>
            <p:nvPr/>
          </p:nvSpPr>
          <p:spPr bwMode="auto">
            <a:xfrm flipH="1">
              <a:off x="3384" y="1296"/>
              <a:ext cx="144" cy="0"/>
            </a:xfrm>
            <a:prstGeom prst="line">
              <a:avLst/>
            </a:prstGeom>
            <a:noFill/>
            <a:ln w="9525">
              <a:solidFill>
                <a:schemeClr val="tx1"/>
              </a:solidFill>
              <a:round/>
              <a:headEnd/>
              <a:tailEnd type="triangle" w="med" len="med"/>
            </a:ln>
            <a:effectLst/>
          </p:spPr>
          <p:txBody>
            <a:bodyPr/>
            <a:lstStyle/>
            <a:p>
              <a:endParaRPr lang="en-IN"/>
            </a:p>
          </p:txBody>
        </p:sp>
        <p:sp>
          <p:nvSpPr>
            <p:cNvPr id="51240" name="Line 65"/>
            <p:cNvSpPr>
              <a:spLocks noChangeShapeType="1"/>
            </p:cNvSpPr>
            <p:nvPr/>
          </p:nvSpPr>
          <p:spPr bwMode="auto">
            <a:xfrm flipH="1">
              <a:off x="936" y="1296"/>
              <a:ext cx="360" cy="0"/>
            </a:xfrm>
            <a:prstGeom prst="line">
              <a:avLst/>
            </a:prstGeom>
            <a:noFill/>
            <a:ln w="9525">
              <a:solidFill>
                <a:schemeClr val="tx1"/>
              </a:solidFill>
              <a:round/>
              <a:headEnd/>
              <a:tailEnd type="triangle" w="med" len="med"/>
            </a:ln>
            <a:effectLst/>
          </p:spPr>
          <p:txBody>
            <a:bodyPr/>
            <a:lstStyle/>
            <a:p>
              <a:endParaRPr lang="en-IN"/>
            </a:p>
          </p:txBody>
        </p:sp>
      </p:grpSp>
      <p:sp>
        <p:nvSpPr>
          <p:cNvPr id="51206" name="Rectangle 66"/>
          <p:cNvSpPr>
            <a:spLocks noChangeArrowheads="1"/>
          </p:cNvSpPr>
          <p:nvPr/>
        </p:nvSpPr>
        <p:spPr bwMode="auto">
          <a:xfrm>
            <a:off x="1981200" y="611187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
        <p:nvSpPr>
          <p:cNvPr id="51207" name="Rectangle 67"/>
          <p:cNvSpPr>
            <a:spLocks noChangeArrowheads="1"/>
          </p:cNvSpPr>
          <p:nvPr/>
        </p:nvSpPr>
        <p:spPr bwMode="auto">
          <a:xfrm>
            <a:off x="1981200" y="496887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Doubly Linked List</a:t>
            </a:r>
          </a:p>
        </p:txBody>
      </p:sp>
      <p:sp>
        <p:nvSpPr>
          <p:cNvPr id="52227" name="AutoShape 2"/>
          <p:cNvSpPr>
            <a:spLocks noChangeArrowheads="1"/>
          </p:cNvSpPr>
          <p:nvPr/>
        </p:nvSpPr>
        <p:spPr bwMode="auto">
          <a:xfrm>
            <a:off x="838200" y="1371600"/>
            <a:ext cx="7391400" cy="46482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insert a new node after a node that has value NUM </a:t>
            </a:r>
          </a:p>
          <a:p>
            <a:pPr eaLnBrk="0" hangingPunct="0"/>
            <a:endParaRPr lang="en-US" sz="1200" b="1">
              <a:latin typeface="Courier New" pitchFamily="49" charset="0"/>
            </a:endParaRPr>
          </a:p>
          <a:p>
            <a:pPr eaLnBrk="0" hangingPunct="0"/>
            <a:r>
              <a:rPr lang="en-US" sz="1200" b="1">
                <a:latin typeface="Courier New" pitchFamily="49" charset="0"/>
              </a:rPr>
              <a:t>Step 1: IF AVAIL = NULL, then</a:t>
            </a:r>
          </a:p>
          <a:p>
            <a:pPr eaLnBrk="0" hangingPunct="0"/>
            <a:r>
              <a:rPr lang="en-US" sz="1200" b="1">
                <a:latin typeface="Courier New" pitchFamily="49" charset="0"/>
              </a:rPr>
              <a:t>		Write OVERFLOW</a:t>
            </a:r>
          </a:p>
          <a:p>
            <a:pPr eaLnBrk="0" hangingPunct="0"/>
            <a:r>
              <a:rPr lang="en-US" sz="1200" b="1">
                <a:latin typeface="Courier New" pitchFamily="49" charset="0"/>
              </a:rPr>
              <a:t>		Go to Step 11</a:t>
            </a:r>
          </a:p>
          <a:p>
            <a:pPr eaLnBrk="0" hangingPunct="0"/>
            <a:r>
              <a:rPr lang="en-US" sz="1200" b="1">
                <a:latin typeface="Courier New" pitchFamily="49" charset="0"/>
              </a:rPr>
              <a:t>	[END OF IF]</a:t>
            </a:r>
          </a:p>
          <a:p>
            <a:pPr eaLnBrk="0" hangingPunct="0"/>
            <a:r>
              <a:rPr lang="en-US" sz="1200" b="1">
                <a:latin typeface="Courier New" pitchFamily="49" charset="0"/>
              </a:rPr>
              <a:t>Step 2: SET New_Node = AVAIL</a:t>
            </a:r>
          </a:p>
          <a:p>
            <a:pPr eaLnBrk="0" hangingPunct="0"/>
            <a:r>
              <a:rPr lang="en-US" sz="1200" b="1">
                <a:latin typeface="Courier New" pitchFamily="49" charset="0"/>
              </a:rPr>
              <a:t>Step 3: SET AVAIL = AVAIL-&gt;NEXT</a:t>
            </a:r>
          </a:p>
          <a:p>
            <a:pPr eaLnBrk="0" hangingPunct="0"/>
            <a:r>
              <a:rPr lang="en-US" sz="1200" b="1">
                <a:latin typeface="Courier New" pitchFamily="49" charset="0"/>
              </a:rPr>
              <a:t>Step 4: SET New_Node-&gt;DATA = VAL</a:t>
            </a:r>
          </a:p>
          <a:p>
            <a:pPr eaLnBrk="0" hangingPunct="0"/>
            <a:r>
              <a:rPr lang="en-US" sz="1200" b="1">
                <a:latin typeface="Courier New" pitchFamily="49" charset="0"/>
              </a:rPr>
              <a:t>Step 5: SET PTR = START </a:t>
            </a:r>
          </a:p>
          <a:p>
            <a:pPr eaLnBrk="0" hangingPunct="0"/>
            <a:r>
              <a:rPr lang="en-US" sz="1200" b="1">
                <a:latin typeface="Courier New" pitchFamily="49" charset="0"/>
              </a:rPr>
              <a:t>Step 6: Repeat Step 8 while PTR-&gt;DATA != NUM</a:t>
            </a:r>
          </a:p>
          <a:p>
            <a:pPr eaLnBrk="0" hangingPunct="0"/>
            <a:r>
              <a:rPr lang="en-US" sz="1200" b="1">
                <a:latin typeface="Courier New" pitchFamily="49" charset="0"/>
              </a:rPr>
              <a:t>Step 7: 		SET PTR = PTR-&gt;NEXT</a:t>
            </a:r>
          </a:p>
          <a:p>
            <a:pPr eaLnBrk="0" hangingPunct="0"/>
            <a:r>
              <a:rPr lang="en-US" sz="1200" b="1">
                <a:latin typeface="Courier New" pitchFamily="49" charset="0"/>
              </a:rPr>
              <a:t>	[END OF LOOP] </a:t>
            </a:r>
          </a:p>
          <a:p>
            <a:pPr eaLnBrk="0" hangingPunct="0"/>
            <a:r>
              <a:rPr lang="en-US" sz="1200" b="1">
                <a:latin typeface="Courier New" pitchFamily="49" charset="0"/>
              </a:rPr>
              <a:t>Step 8: New_Node-&gt;NEXT = PTR-&gt;NEXT</a:t>
            </a:r>
          </a:p>
          <a:p>
            <a:pPr eaLnBrk="0" hangingPunct="0"/>
            <a:r>
              <a:rPr lang="en-US" sz="1200" b="1">
                <a:latin typeface="Courier New" pitchFamily="49" charset="0"/>
              </a:rPr>
              <a:t>Step 9: SET PTR-&gt;NEXT-&gt;PREV = New_Node</a:t>
            </a:r>
          </a:p>
          <a:p>
            <a:pPr eaLnBrk="0" hangingPunct="0"/>
            <a:r>
              <a:rPr lang="en-US" sz="1200" b="1">
                <a:latin typeface="Courier New" pitchFamily="49" charset="0"/>
              </a:rPr>
              <a:t>Step 9: SET New_Node-&gt;PREV = PTR</a:t>
            </a:r>
          </a:p>
          <a:p>
            <a:pPr eaLnBrk="0" hangingPunct="0"/>
            <a:r>
              <a:rPr lang="en-US" sz="1200" b="1">
                <a:latin typeface="Courier New" pitchFamily="49" charset="0"/>
              </a:rPr>
              <a:t>Step 10: SET PTR-&gt;NEXT = New_Node</a:t>
            </a:r>
          </a:p>
          <a:p>
            <a:pPr eaLnBrk="0" hangingPunct="0"/>
            <a:r>
              <a:rPr lang="en-US" sz="1200" b="1">
                <a:latin typeface="Courier New" pitchFamily="49" charset="0"/>
              </a:rPr>
              <a:t>Step 11: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Doubly Linked List</a:t>
            </a:r>
          </a:p>
        </p:txBody>
      </p:sp>
      <p:grpSp>
        <p:nvGrpSpPr>
          <p:cNvPr id="2" name="Group 3"/>
          <p:cNvGrpSpPr>
            <a:grpSpLocks/>
          </p:cNvGrpSpPr>
          <p:nvPr/>
        </p:nvGrpSpPr>
        <p:grpSpPr bwMode="auto">
          <a:xfrm>
            <a:off x="304800" y="2438400"/>
            <a:ext cx="4343400" cy="617538"/>
            <a:chOff x="648" y="2960"/>
            <a:chExt cx="2736" cy="389"/>
          </a:xfrm>
        </p:grpSpPr>
        <p:sp>
          <p:nvSpPr>
            <p:cNvPr id="53323" name="Rectangle 4"/>
            <p:cNvSpPr>
              <a:spLocks noChangeArrowheads="1"/>
            </p:cNvSpPr>
            <p:nvPr/>
          </p:nvSpPr>
          <p:spPr bwMode="auto">
            <a:xfrm>
              <a:off x="792"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3324" name="Rectangle 5"/>
            <p:cNvSpPr>
              <a:spLocks noChangeArrowheads="1"/>
            </p:cNvSpPr>
            <p:nvPr/>
          </p:nvSpPr>
          <p:spPr bwMode="auto">
            <a:xfrm>
              <a:off x="936" y="29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3325" name="Line 6"/>
            <p:cNvSpPr>
              <a:spLocks noChangeShapeType="1"/>
            </p:cNvSpPr>
            <p:nvPr/>
          </p:nvSpPr>
          <p:spPr bwMode="auto">
            <a:xfrm>
              <a:off x="1008" y="3032"/>
              <a:ext cx="216" cy="0"/>
            </a:xfrm>
            <a:prstGeom prst="line">
              <a:avLst/>
            </a:prstGeom>
            <a:noFill/>
            <a:ln w="9525">
              <a:solidFill>
                <a:schemeClr val="tx1"/>
              </a:solidFill>
              <a:round/>
              <a:headEnd/>
              <a:tailEnd type="triangle" w="med" len="med"/>
            </a:ln>
          </p:spPr>
          <p:txBody>
            <a:bodyPr/>
            <a:lstStyle/>
            <a:p>
              <a:endParaRPr lang="en-IN"/>
            </a:p>
          </p:txBody>
        </p:sp>
        <p:sp>
          <p:nvSpPr>
            <p:cNvPr id="53326" name="Rectangle 7"/>
            <p:cNvSpPr>
              <a:spLocks noChangeArrowheads="1"/>
            </p:cNvSpPr>
            <p:nvPr/>
          </p:nvSpPr>
          <p:spPr bwMode="auto">
            <a:xfrm>
              <a:off x="1368"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53327" name="Rectangle 8"/>
            <p:cNvSpPr>
              <a:spLocks noChangeArrowheads="1"/>
            </p:cNvSpPr>
            <p:nvPr/>
          </p:nvSpPr>
          <p:spPr bwMode="auto">
            <a:xfrm>
              <a:off x="1512" y="29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3328" name="Line 9"/>
            <p:cNvSpPr>
              <a:spLocks noChangeShapeType="1"/>
            </p:cNvSpPr>
            <p:nvPr/>
          </p:nvSpPr>
          <p:spPr bwMode="auto">
            <a:xfrm>
              <a:off x="1584" y="3032"/>
              <a:ext cx="216" cy="0"/>
            </a:xfrm>
            <a:prstGeom prst="line">
              <a:avLst/>
            </a:prstGeom>
            <a:noFill/>
            <a:ln w="9525">
              <a:solidFill>
                <a:schemeClr val="tx1"/>
              </a:solidFill>
              <a:round/>
              <a:headEnd/>
              <a:tailEnd type="triangle" w="med" len="med"/>
            </a:ln>
          </p:spPr>
          <p:txBody>
            <a:bodyPr/>
            <a:lstStyle/>
            <a:p>
              <a:endParaRPr lang="en-IN"/>
            </a:p>
          </p:txBody>
        </p:sp>
        <p:sp>
          <p:nvSpPr>
            <p:cNvPr id="53329" name="Rectangle 10"/>
            <p:cNvSpPr>
              <a:spLocks noChangeArrowheads="1"/>
            </p:cNvSpPr>
            <p:nvPr/>
          </p:nvSpPr>
          <p:spPr bwMode="auto">
            <a:xfrm>
              <a:off x="1944"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53330" name="Rectangle 11"/>
            <p:cNvSpPr>
              <a:spLocks noChangeArrowheads="1"/>
            </p:cNvSpPr>
            <p:nvPr/>
          </p:nvSpPr>
          <p:spPr bwMode="auto">
            <a:xfrm>
              <a:off x="2088" y="29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3331" name="Line 12"/>
            <p:cNvSpPr>
              <a:spLocks noChangeShapeType="1"/>
            </p:cNvSpPr>
            <p:nvPr/>
          </p:nvSpPr>
          <p:spPr bwMode="auto">
            <a:xfrm>
              <a:off x="2160" y="3032"/>
              <a:ext cx="216" cy="0"/>
            </a:xfrm>
            <a:prstGeom prst="line">
              <a:avLst/>
            </a:prstGeom>
            <a:noFill/>
            <a:ln w="9525">
              <a:solidFill>
                <a:schemeClr val="tx1"/>
              </a:solidFill>
              <a:round/>
              <a:headEnd/>
              <a:tailEnd type="triangle" w="med" len="med"/>
            </a:ln>
          </p:spPr>
          <p:txBody>
            <a:bodyPr/>
            <a:lstStyle/>
            <a:p>
              <a:endParaRPr lang="en-IN"/>
            </a:p>
          </p:txBody>
        </p:sp>
        <p:sp>
          <p:nvSpPr>
            <p:cNvPr id="53332" name="Rectangle 13"/>
            <p:cNvSpPr>
              <a:spLocks noChangeArrowheads="1"/>
            </p:cNvSpPr>
            <p:nvPr/>
          </p:nvSpPr>
          <p:spPr bwMode="auto">
            <a:xfrm>
              <a:off x="2520"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53333" name="Rectangle 14"/>
            <p:cNvSpPr>
              <a:spLocks noChangeArrowheads="1"/>
            </p:cNvSpPr>
            <p:nvPr/>
          </p:nvSpPr>
          <p:spPr bwMode="auto">
            <a:xfrm>
              <a:off x="2664" y="296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3334" name="Line 15"/>
            <p:cNvSpPr>
              <a:spLocks noChangeShapeType="1"/>
            </p:cNvSpPr>
            <p:nvPr/>
          </p:nvSpPr>
          <p:spPr bwMode="auto">
            <a:xfrm>
              <a:off x="2736" y="3032"/>
              <a:ext cx="216" cy="0"/>
            </a:xfrm>
            <a:prstGeom prst="line">
              <a:avLst/>
            </a:prstGeom>
            <a:noFill/>
            <a:ln w="9525">
              <a:solidFill>
                <a:schemeClr val="tx1"/>
              </a:solidFill>
              <a:round/>
              <a:headEnd/>
              <a:tailEnd type="triangle" w="med" len="med"/>
            </a:ln>
          </p:spPr>
          <p:txBody>
            <a:bodyPr/>
            <a:lstStyle/>
            <a:p>
              <a:endParaRPr lang="en-IN"/>
            </a:p>
          </p:txBody>
        </p:sp>
        <p:sp>
          <p:nvSpPr>
            <p:cNvPr id="53335" name="Rectangle 16"/>
            <p:cNvSpPr>
              <a:spLocks noChangeArrowheads="1"/>
            </p:cNvSpPr>
            <p:nvPr/>
          </p:nvSpPr>
          <p:spPr bwMode="auto">
            <a:xfrm>
              <a:off x="3096" y="296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53336" name="Rectangle 17"/>
            <p:cNvSpPr>
              <a:spLocks noChangeArrowheads="1"/>
            </p:cNvSpPr>
            <p:nvPr/>
          </p:nvSpPr>
          <p:spPr bwMode="auto">
            <a:xfrm>
              <a:off x="3240"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337" name="Rectangle 18"/>
            <p:cNvSpPr>
              <a:spLocks noChangeArrowheads="1"/>
            </p:cNvSpPr>
            <p:nvPr/>
          </p:nvSpPr>
          <p:spPr bwMode="auto">
            <a:xfrm>
              <a:off x="648"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338" name="Rectangle 19"/>
            <p:cNvSpPr>
              <a:spLocks noChangeArrowheads="1"/>
            </p:cNvSpPr>
            <p:nvPr/>
          </p:nvSpPr>
          <p:spPr bwMode="auto">
            <a:xfrm>
              <a:off x="1224"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339" name="Rectangle 20"/>
            <p:cNvSpPr>
              <a:spLocks noChangeArrowheads="1"/>
            </p:cNvSpPr>
            <p:nvPr/>
          </p:nvSpPr>
          <p:spPr bwMode="auto">
            <a:xfrm>
              <a:off x="1800"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340" name="Rectangle 21"/>
            <p:cNvSpPr>
              <a:spLocks noChangeArrowheads="1"/>
            </p:cNvSpPr>
            <p:nvPr/>
          </p:nvSpPr>
          <p:spPr bwMode="auto">
            <a:xfrm>
              <a:off x="2376"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341" name="Rectangle 22"/>
            <p:cNvSpPr>
              <a:spLocks noChangeArrowheads="1"/>
            </p:cNvSpPr>
            <p:nvPr/>
          </p:nvSpPr>
          <p:spPr bwMode="auto">
            <a:xfrm>
              <a:off x="2952" y="296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342" name="Line 23"/>
            <p:cNvSpPr>
              <a:spLocks noChangeShapeType="1"/>
            </p:cNvSpPr>
            <p:nvPr/>
          </p:nvSpPr>
          <p:spPr bwMode="auto">
            <a:xfrm>
              <a:off x="3312" y="2989"/>
              <a:ext cx="0" cy="216"/>
            </a:xfrm>
            <a:prstGeom prst="line">
              <a:avLst/>
            </a:prstGeom>
            <a:noFill/>
            <a:ln w="9525">
              <a:solidFill>
                <a:schemeClr val="tx1"/>
              </a:solidFill>
              <a:round/>
              <a:headEnd/>
              <a:tailEnd/>
            </a:ln>
          </p:spPr>
          <p:txBody>
            <a:bodyPr/>
            <a:lstStyle/>
            <a:p>
              <a:endParaRPr lang="en-IN"/>
            </a:p>
          </p:txBody>
        </p:sp>
        <p:sp>
          <p:nvSpPr>
            <p:cNvPr id="53343" name="Line 24"/>
            <p:cNvSpPr>
              <a:spLocks noChangeShapeType="1"/>
            </p:cNvSpPr>
            <p:nvPr/>
          </p:nvSpPr>
          <p:spPr bwMode="auto">
            <a:xfrm flipH="1">
              <a:off x="720" y="3205"/>
              <a:ext cx="2592" cy="0"/>
            </a:xfrm>
            <a:prstGeom prst="line">
              <a:avLst/>
            </a:prstGeom>
            <a:noFill/>
            <a:ln w="9525">
              <a:solidFill>
                <a:schemeClr val="tx1"/>
              </a:solidFill>
              <a:round/>
              <a:headEnd/>
              <a:tailEnd/>
            </a:ln>
          </p:spPr>
          <p:txBody>
            <a:bodyPr/>
            <a:lstStyle/>
            <a:p>
              <a:endParaRPr lang="en-IN"/>
            </a:p>
          </p:txBody>
        </p:sp>
        <p:sp>
          <p:nvSpPr>
            <p:cNvPr id="53344" name="Line 25"/>
            <p:cNvSpPr>
              <a:spLocks noChangeShapeType="1"/>
            </p:cNvSpPr>
            <p:nvPr/>
          </p:nvSpPr>
          <p:spPr bwMode="auto">
            <a:xfrm>
              <a:off x="720" y="3061"/>
              <a:ext cx="0" cy="288"/>
            </a:xfrm>
            <a:prstGeom prst="line">
              <a:avLst/>
            </a:prstGeom>
            <a:noFill/>
            <a:ln w="9525">
              <a:solidFill>
                <a:schemeClr val="tx1"/>
              </a:solidFill>
              <a:round/>
              <a:headEnd/>
              <a:tailEnd/>
            </a:ln>
          </p:spPr>
          <p:txBody>
            <a:bodyPr/>
            <a:lstStyle/>
            <a:p>
              <a:endParaRPr lang="en-IN"/>
            </a:p>
          </p:txBody>
        </p:sp>
        <p:sp>
          <p:nvSpPr>
            <p:cNvPr id="53345" name="Line 26"/>
            <p:cNvSpPr>
              <a:spLocks noChangeShapeType="1"/>
            </p:cNvSpPr>
            <p:nvPr/>
          </p:nvSpPr>
          <p:spPr bwMode="auto">
            <a:xfrm>
              <a:off x="720" y="3349"/>
              <a:ext cx="2592" cy="0"/>
            </a:xfrm>
            <a:prstGeom prst="line">
              <a:avLst/>
            </a:prstGeom>
            <a:noFill/>
            <a:ln w="9525">
              <a:solidFill>
                <a:schemeClr val="tx1"/>
              </a:solidFill>
              <a:round/>
              <a:headEnd/>
              <a:tailEnd/>
            </a:ln>
          </p:spPr>
          <p:txBody>
            <a:bodyPr/>
            <a:lstStyle/>
            <a:p>
              <a:endParaRPr lang="en-IN"/>
            </a:p>
          </p:txBody>
        </p:sp>
        <p:sp>
          <p:nvSpPr>
            <p:cNvPr id="53346" name="Line 27"/>
            <p:cNvSpPr>
              <a:spLocks noChangeShapeType="1"/>
            </p:cNvSpPr>
            <p:nvPr/>
          </p:nvSpPr>
          <p:spPr bwMode="auto">
            <a:xfrm flipV="1">
              <a:off x="3312" y="3133"/>
              <a:ext cx="0" cy="216"/>
            </a:xfrm>
            <a:prstGeom prst="line">
              <a:avLst/>
            </a:prstGeom>
            <a:noFill/>
            <a:ln w="9525">
              <a:solidFill>
                <a:schemeClr val="tx1"/>
              </a:solidFill>
              <a:round/>
              <a:headEnd/>
              <a:tailEnd type="triangle" w="med" len="med"/>
            </a:ln>
          </p:spPr>
          <p:txBody>
            <a:bodyPr/>
            <a:lstStyle/>
            <a:p>
              <a:endParaRPr lang="en-IN"/>
            </a:p>
          </p:txBody>
        </p:sp>
        <p:sp>
          <p:nvSpPr>
            <p:cNvPr id="53347" name="Line 28"/>
            <p:cNvSpPr>
              <a:spLocks noChangeShapeType="1"/>
            </p:cNvSpPr>
            <p:nvPr/>
          </p:nvSpPr>
          <p:spPr bwMode="auto">
            <a:xfrm flipH="1">
              <a:off x="2808" y="3061"/>
              <a:ext cx="144" cy="0"/>
            </a:xfrm>
            <a:prstGeom prst="line">
              <a:avLst/>
            </a:prstGeom>
            <a:noFill/>
            <a:ln w="9525">
              <a:solidFill>
                <a:schemeClr val="tx1"/>
              </a:solidFill>
              <a:round/>
              <a:headEnd/>
              <a:tailEnd type="triangle" w="med" len="med"/>
            </a:ln>
          </p:spPr>
          <p:txBody>
            <a:bodyPr/>
            <a:lstStyle/>
            <a:p>
              <a:endParaRPr lang="en-IN"/>
            </a:p>
          </p:txBody>
        </p:sp>
        <p:sp>
          <p:nvSpPr>
            <p:cNvPr id="53348" name="Line 29"/>
            <p:cNvSpPr>
              <a:spLocks noChangeShapeType="1"/>
            </p:cNvSpPr>
            <p:nvPr/>
          </p:nvSpPr>
          <p:spPr bwMode="auto">
            <a:xfrm flipH="1">
              <a:off x="1080" y="3061"/>
              <a:ext cx="144" cy="0"/>
            </a:xfrm>
            <a:prstGeom prst="line">
              <a:avLst/>
            </a:prstGeom>
            <a:noFill/>
            <a:ln w="9525">
              <a:solidFill>
                <a:schemeClr val="tx1"/>
              </a:solidFill>
              <a:round/>
              <a:headEnd/>
              <a:tailEnd type="triangle" w="med" len="med"/>
            </a:ln>
          </p:spPr>
          <p:txBody>
            <a:bodyPr/>
            <a:lstStyle/>
            <a:p>
              <a:endParaRPr lang="en-IN"/>
            </a:p>
          </p:txBody>
        </p:sp>
        <p:sp>
          <p:nvSpPr>
            <p:cNvPr id="53349" name="Line 30"/>
            <p:cNvSpPr>
              <a:spLocks noChangeShapeType="1"/>
            </p:cNvSpPr>
            <p:nvPr/>
          </p:nvSpPr>
          <p:spPr bwMode="auto">
            <a:xfrm flipH="1">
              <a:off x="1656" y="3061"/>
              <a:ext cx="144" cy="0"/>
            </a:xfrm>
            <a:prstGeom prst="line">
              <a:avLst/>
            </a:prstGeom>
            <a:noFill/>
            <a:ln w="9525">
              <a:solidFill>
                <a:schemeClr val="tx1"/>
              </a:solidFill>
              <a:round/>
              <a:headEnd/>
              <a:tailEnd type="triangle" w="med" len="med"/>
            </a:ln>
          </p:spPr>
          <p:txBody>
            <a:bodyPr/>
            <a:lstStyle/>
            <a:p>
              <a:endParaRPr lang="en-IN"/>
            </a:p>
          </p:txBody>
        </p:sp>
        <p:sp>
          <p:nvSpPr>
            <p:cNvPr id="53350" name="Line 31"/>
            <p:cNvSpPr>
              <a:spLocks noChangeShapeType="1"/>
            </p:cNvSpPr>
            <p:nvPr/>
          </p:nvSpPr>
          <p:spPr bwMode="auto">
            <a:xfrm flipH="1">
              <a:off x="2232" y="3061"/>
              <a:ext cx="144" cy="0"/>
            </a:xfrm>
            <a:prstGeom prst="line">
              <a:avLst/>
            </a:prstGeom>
            <a:noFill/>
            <a:ln w="9525">
              <a:solidFill>
                <a:schemeClr val="tx1"/>
              </a:solidFill>
              <a:round/>
              <a:headEnd/>
              <a:tailEnd type="triangle" w="med" len="med"/>
            </a:ln>
          </p:spPr>
          <p:txBody>
            <a:bodyPr/>
            <a:lstStyle/>
            <a:p>
              <a:endParaRPr lang="en-IN"/>
            </a:p>
          </p:txBody>
        </p:sp>
      </p:grpSp>
      <p:sp>
        <p:nvSpPr>
          <p:cNvPr id="53252" name="Rectangle 32"/>
          <p:cNvSpPr>
            <a:spLocks noChangeArrowheads="1"/>
          </p:cNvSpPr>
          <p:nvPr/>
        </p:nvSpPr>
        <p:spPr bwMode="auto">
          <a:xfrm>
            <a:off x="152400" y="26670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 PTR</a:t>
            </a:r>
            <a:endParaRPr lang="en-US">
              <a:latin typeface="Verdana" pitchFamily="34" charset="0"/>
            </a:endParaRPr>
          </a:p>
        </p:txBody>
      </p:sp>
      <p:grpSp>
        <p:nvGrpSpPr>
          <p:cNvPr id="3" name="Group 33"/>
          <p:cNvGrpSpPr>
            <a:grpSpLocks/>
          </p:cNvGrpSpPr>
          <p:nvPr/>
        </p:nvGrpSpPr>
        <p:grpSpPr bwMode="auto">
          <a:xfrm>
            <a:off x="304800" y="3352800"/>
            <a:ext cx="4343400" cy="819150"/>
            <a:chOff x="648" y="3811"/>
            <a:chExt cx="2736" cy="516"/>
          </a:xfrm>
        </p:grpSpPr>
        <p:sp>
          <p:nvSpPr>
            <p:cNvPr id="53292" name="Rectangle 34"/>
            <p:cNvSpPr>
              <a:spLocks noChangeArrowheads="1"/>
            </p:cNvSpPr>
            <p:nvPr/>
          </p:nvSpPr>
          <p:spPr bwMode="auto">
            <a:xfrm>
              <a:off x="792" y="381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3293" name="Rectangle 35"/>
            <p:cNvSpPr>
              <a:spLocks noChangeArrowheads="1"/>
            </p:cNvSpPr>
            <p:nvPr/>
          </p:nvSpPr>
          <p:spPr bwMode="auto">
            <a:xfrm>
              <a:off x="936" y="3811"/>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3294" name="Line 36"/>
            <p:cNvSpPr>
              <a:spLocks noChangeShapeType="1"/>
            </p:cNvSpPr>
            <p:nvPr/>
          </p:nvSpPr>
          <p:spPr bwMode="auto">
            <a:xfrm>
              <a:off x="1008" y="3883"/>
              <a:ext cx="216" cy="0"/>
            </a:xfrm>
            <a:prstGeom prst="line">
              <a:avLst/>
            </a:prstGeom>
            <a:noFill/>
            <a:ln w="9525">
              <a:solidFill>
                <a:schemeClr val="tx1"/>
              </a:solidFill>
              <a:round/>
              <a:headEnd/>
              <a:tailEnd type="triangle" w="med" len="med"/>
            </a:ln>
          </p:spPr>
          <p:txBody>
            <a:bodyPr/>
            <a:lstStyle/>
            <a:p>
              <a:endParaRPr lang="en-IN"/>
            </a:p>
          </p:txBody>
        </p:sp>
        <p:sp>
          <p:nvSpPr>
            <p:cNvPr id="53295" name="Rectangle 37"/>
            <p:cNvSpPr>
              <a:spLocks noChangeArrowheads="1"/>
            </p:cNvSpPr>
            <p:nvPr/>
          </p:nvSpPr>
          <p:spPr bwMode="auto">
            <a:xfrm>
              <a:off x="1368" y="381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53296" name="Rectangle 38"/>
            <p:cNvSpPr>
              <a:spLocks noChangeArrowheads="1"/>
            </p:cNvSpPr>
            <p:nvPr/>
          </p:nvSpPr>
          <p:spPr bwMode="auto">
            <a:xfrm>
              <a:off x="1512" y="3811"/>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3297" name="Line 39"/>
            <p:cNvSpPr>
              <a:spLocks noChangeShapeType="1"/>
            </p:cNvSpPr>
            <p:nvPr/>
          </p:nvSpPr>
          <p:spPr bwMode="auto">
            <a:xfrm>
              <a:off x="1584" y="3883"/>
              <a:ext cx="216" cy="0"/>
            </a:xfrm>
            <a:prstGeom prst="line">
              <a:avLst/>
            </a:prstGeom>
            <a:noFill/>
            <a:ln w="9525">
              <a:solidFill>
                <a:schemeClr val="tx1"/>
              </a:solidFill>
              <a:round/>
              <a:headEnd/>
              <a:tailEnd type="triangle" w="med" len="med"/>
            </a:ln>
          </p:spPr>
          <p:txBody>
            <a:bodyPr/>
            <a:lstStyle/>
            <a:p>
              <a:endParaRPr lang="en-IN"/>
            </a:p>
          </p:txBody>
        </p:sp>
        <p:sp>
          <p:nvSpPr>
            <p:cNvPr id="53298" name="Rectangle 40"/>
            <p:cNvSpPr>
              <a:spLocks noChangeArrowheads="1"/>
            </p:cNvSpPr>
            <p:nvPr/>
          </p:nvSpPr>
          <p:spPr bwMode="auto">
            <a:xfrm>
              <a:off x="1944" y="381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53299" name="Rectangle 41"/>
            <p:cNvSpPr>
              <a:spLocks noChangeArrowheads="1"/>
            </p:cNvSpPr>
            <p:nvPr/>
          </p:nvSpPr>
          <p:spPr bwMode="auto">
            <a:xfrm>
              <a:off x="2088" y="3811"/>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3300" name="Line 42"/>
            <p:cNvSpPr>
              <a:spLocks noChangeShapeType="1"/>
            </p:cNvSpPr>
            <p:nvPr/>
          </p:nvSpPr>
          <p:spPr bwMode="auto">
            <a:xfrm>
              <a:off x="2160" y="3883"/>
              <a:ext cx="0" cy="286"/>
            </a:xfrm>
            <a:prstGeom prst="line">
              <a:avLst/>
            </a:prstGeom>
            <a:noFill/>
            <a:ln w="9525">
              <a:solidFill>
                <a:schemeClr val="tx1"/>
              </a:solidFill>
              <a:round/>
              <a:headEnd/>
              <a:tailEnd type="triangle" w="med" len="med"/>
            </a:ln>
          </p:spPr>
          <p:txBody>
            <a:bodyPr/>
            <a:lstStyle/>
            <a:p>
              <a:endParaRPr lang="en-IN"/>
            </a:p>
          </p:txBody>
        </p:sp>
        <p:sp>
          <p:nvSpPr>
            <p:cNvPr id="53301" name="Rectangle 43"/>
            <p:cNvSpPr>
              <a:spLocks noChangeArrowheads="1"/>
            </p:cNvSpPr>
            <p:nvPr/>
          </p:nvSpPr>
          <p:spPr bwMode="auto">
            <a:xfrm>
              <a:off x="2520" y="381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53302" name="Rectangle 44"/>
            <p:cNvSpPr>
              <a:spLocks noChangeArrowheads="1"/>
            </p:cNvSpPr>
            <p:nvPr/>
          </p:nvSpPr>
          <p:spPr bwMode="auto">
            <a:xfrm>
              <a:off x="2664" y="3811"/>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3303" name="Line 45"/>
            <p:cNvSpPr>
              <a:spLocks noChangeShapeType="1"/>
            </p:cNvSpPr>
            <p:nvPr/>
          </p:nvSpPr>
          <p:spPr bwMode="auto">
            <a:xfrm>
              <a:off x="2736" y="3883"/>
              <a:ext cx="216" cy="0"/>
            </a:xfrm>
            <a:prstGeom prst="line">
              <a:avLst/>
            </a:prstGeom>
            <a:noFill/>
            <a:ln w="9525">
              <a:solidFill>
                <a:schemeClr val="tx1"/>
              </a:solidFill>
              <a:round/>
              <a:headEnd/>
              <a:tailEnd type="triangle" w="med" len="med"/>
            </a:ln>
          </p:spPr>
          <p:txBody>
            <a:bodyPr/>
            <a:lstStyle/>
            <a:p>
              <a:endParaRPr lang="en-IN"/>
            </a:p>
          </p:txBody>
        </p:sp>
        <p:sp>
          <p:nvSpPr>
            <p:cNvPr id="53304" name="Rectangle 46"/>
            <p:cNvSpPr>
              <a:spLocks noChangeArrowheads="1"/>
            </p:cNvSpPr>
            <p:nvPr/>
          </p:nvSpPr>
          <p:spPr bwMode="auto">
            <a:xfrm>
              <a:off x="3096" y="381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53305" name="Rectangle 47"/>
            <p:cNvSpPr>
              <a:spLocks noChangeArrowheads="1"/>
            </p:cNvSpPr>
            <p:nvPr/>
          </p:nvSpPr>
          <p:spPr bwMode="auto">
            <a:xfrm>
              <a:off x="3240" y="381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306" name="Rectangle 48"/>
            <p:cNvSpPr>
              <a:spLocks noChangeArrowheads="1"/>
            </p:cNvSpPr>
            <p:nvPr/>
          </p:nvSpPr>
          <p:spPr bwMode="auto">
            <a:xfrm>
              <a:off x="648" y="381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307" name="Rectangle 49"/>
            <p:cNvSpPr>
              <a:spLocks noChangeArrowheads="1"/>
            </p:cNvSpPr>
            <p:nvPr/>
          </p:nvSpPr>
          <p:spPr bwMode="auto">
            <a:xfrm>
              <a:off x="1224" y="381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308" name="Rectangle 50"/>
            <p:cNvSpPr>
              <a:spLocks noChangeArrowheads="1"/>
            </p:cNvSpPr>
            <p:nvPr/>
          </p:nvSpPr>
          <p:spPr bwMode="auto">
            <a:xfrm>
              <a:off x="1800" y="381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309" name="Rectangle 51"/>
            <p:cNvSpPr>
              <a:spLocks noChangeArrowheads="1"/>
            </p:cNvSpPr>
            <p:nvPr/>
          </p:nvSpPr>
          <p:spPr bwMode="auto">
            <a:xfrm>
              <a:off x="2376" y="381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310" name="Rectangle 52"/>
            <p:cNvSpPr>
              <a:spLocks noChangeArrowheads="1"/>
            </p:cNvSpPr>
            <p:nvPr/>
          </p:nvSpPr>
          <p:spPr bwMode="auto">
            <a:xfrm>
              <a:off x="2952" y="381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311" name="Rectangle 53"/>
            <p:cNvSpPr>
              <a:spLocks noChangeArrowheads="1"/>
            </p:cNvSpPr>
            <p:nvPr/>
          </p:nvSpPr>
          <p:spPr bwMode="auto">
            <a:xfrm>
              <a:off x="223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9</a:t>
              </a:r>
              <a:endParaRPr lang="en-US">
                <a:latin typeface="Verdana" pitchFamily="34" charset="0"/>
              </a:endParaRPr>
            </a:p>
          </p:txBody>
        </p:sp>
        <p:sp>
          <p:nvSpPr>
            <p:cNvPr id="53312" name="Rectangle 54"/>
            <p:cNvSpPr>
              <a:spLocks noChangeArrowheads="1"/>
            </p:cNvSpPr>
            <p:nvPr/>
          </p:nvSpPr>
          <p:spPr bwMode="auto">
            <a:xfrm>
              <a:off x="2376" y="4183"/>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3313" name="Rectangle 55"/>
            <p:cNvSpPr>
              <a:spLocks noChangeArrowheads="1"/>
            </p:cNvSpPr>
            <p:nvPr/>
          </p:nvSpPr>
          <p:spPr bwMode="auto">
            <a:xfrm>
              <a:off x="208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314" name="Line 56"/>
            <p:cNvSpPr>
              <a:spLocks noChangeShapeType="1"/>
            </p:cNvSpPr>
            <p:nvPr/>
          </p:nvSpPr>
          <p:spPr bwMode="auto">
            <a:xfrm flipH="1">
              <a:off x="720" y="4050"/>
              <a:ext cx="2592" cy="0"/>
            </a:xfrm>
            <a:prstGeom prst="line">
              <a:avLst/>
            </a:prstGeom>
            <a:noFill/>
            <a:ln w="9525">
              <a:solidFill>
                <a:schemeClr val="tx1"/>
              </a:solidFill>
              <a:round/>
              <a:headEnd/>
              <a:tailEnd/>
            </a:ln>
          </p:spPr>
          <p:txBody>
            <a:bodyPr/>
            <a:lstStyle/>
            <a:p>
              <a:endParaRPr lang="en-IN"/>
            </a:p>
          </p:txBody>
        </p:sp>
        <p:sp>
          <p:nvSpPr>
            <p:cNvPr id="53315" name="Line 57"/>
            <p:cNvSpPr>
              <a:spLocks noChangeShapeType="1"/>
            </p:cNvSpPr>
            <p:nvPr/>
          </p:nvSpPr>
          <p:spPr bwMode="auto">
            <a:xfrm>
              <a:off x="720" y="4142"/>
              <a:ext cx="2592" cy="0"/>
            </a:xfrm>
            <a:prstGeom prst="line">
              <a:avLst/>
            </a:prstGeom>
            <a:noFill/>
            <a:ln w="9525">
              <a:solidFill>
                <a:schemeClr val="tx1"/>
              </a:solidFill>
              <a:round/>
              <a:headEnd/>
              <a:tailEnd/>
            </a:ln>
          </p:spPr>
          <p:txBody>
            <a:bodyPr/>
            <a:lstStyle/>
            <a:p>
              <a:endParaRPr lang="en-IN"/>
            </a:p>
          </p:txBody>
        </p:sp>
        <p:sp>
          <p:nvSpPr>
            <p:cNvPr id="53316" name="Line 58"/>
            <p:cNvSpPr>
              <a:spLocks noChangeShapeType="1"/>
            </p:cNvSpPr>
            <p:nvPr/>
          </p:nvSpPr>
          <p:spPr bwMode="auto">
            <a:xfrm flipV="1">
              <a:off x="3312" y="3926"/>
              <a:ext cx="0" cy="216"/>
            </a:xfrm>
            <a:prstGeom prst="line">
              <a:avLst/>
            </a:prstGeom>
            <a:noFill/>
            <a:ln w="9525">
              <a:solidFill>
                <a:schemeClr val="tx1"/>
              </a:solidFill>
              <a:round/>
              <a:headEnd/>
              <a:tailEnd type="triangle" w="med" len="med"/>
            </a:ln>
          </p:spPr>
          <p:txBody>
            <a:bodyPr/>
            <a:lstStyle/>
            <a:p>
              <a:endParaRPr lang="en-IN"/>
            </a:p>
          </p:txBody>
        </p:sp>
        <p:sp>
          <p:nvSpPr>
            <p:cNvPr id="53317" name="Line 59"/>
            <p:cNvSpPr>
              <a:spLocks noChangeShapeType="1"/>
            </p:cNvSpPr>
            <p:nvPr/>
          </p:nvSpPr>
          <p:spPr bwMode="auto">
            <a:xfrm flipH="1">
              <a:off x="1584" y="3926"/>
              <a:ext cx="216" cy="0"/>
            </a:xfrm>
            <a:prstGeom prst="line">
              <a:avLst/>
            </a:prstGeom>
            <a:noFill/>
            <a:ln w="9525">
              <a:solidFill>
                <a:schemeClr val="tx1"/>
              </a:solidFill>
              <a:round/>
              <a:headEnd/>
              <a:tailEnd type="triangle" w="med" len="med"/>
            </a:ln>
          </p:spPr>
          <p:txBody>
            <a:bodyPr/>
            <a:lstStyle/>
            <a:p>
              <a:endParaRPr lang="en-IN"/>
            </a:p>
          </p:txBody>
        </p:sp>
        <p:sp>
          <p:nvSpPr>
            <p:cNvPr id="53318" name="Line 60"/>
            <p:cNvSpPr>
              <a:spLocks noChangeShapeType="1"/>
            </p:cNvSpPr>
            <p:nvPr/>
          </p:nvSpPr>
          <p:spPr bwMode="auto">
            <a:xfrm flipH="1">
              <a:off x="1008" y="3926"/>
              <a:ext cx="216" cy="0"/>
            </a:xfrm>
            <a:prstGeom prst="line">
              <a:avLst/>
            </a:prstGeom>
            <a:noFill/>
            <a:ln w="9525">
              <a:solidFill>
                <a:schemeClr val="tx1"/>
              </a:solidFill>
              <a:round/>
              <a:headEnd/>
              <a:tailEnd type="triangle" w="med" len="med"/>
            </a:ln>
          </p:spPr>
          <p:txBody>
            <a:bodyPr/>
            <a:lstStyle/>
            <a:p>
              <a:endParaRPr lang="en-IN"/>
            </a:p>
          </p:txBody>
        </p:sp>
        <p:sp>
          <p:nvSpPr>
            <p:cNvPr id="53319" name="Line 61"/>
            <p:cNvSpPr>
              <a:spLocks noChangeShapeType="1"/>
            </p:cNvSpPr>
            <p:nvPr/>
          </p:nvSpPr>
          <p:spPr bwMode="auto">
            <a:xfrm flipH="1">
              <a:off x="2736" y="3926"/>
              <a:ext cx="216" cy="0"/>
            </a:xfrm>
            <a:prstGeom prst="line">
              <a:avLst/>
            </a:prstGeom>
            <a:noFill/>
            <a:ln w="9525">
              <a:solidFill>
                <a:schemeClr val="tx1"/>
              </a:solidFill>
              <a:round/>
              <a:headEnd/>
              <a:tailEnd type="triangle" w="med" len="med"/>
            </a:ln>
          </p:spPr>
          <p:txBody>
            <a:bodyPr/>
            <a:lstStyle/>
            <a:p>
              <a:endParaRPr lang="en-IN"/>
            </a:p>
          </p:txBody>
        </p:sp>
        <p:sp>
          <p:nvSpPr>
            <p:cNvPr id="53320" name="Line 62"/>
            <p:cNvSpPr>
              <a:spLocks noChangeShapeType="1"/>
            </p:cNvSpPr>
            <p:nvPr/>
          </p:nvSpPr>
          <p:spPr bwMode="auto">
            <a:xfrm flipV="1">
              <a:off x="2088" y="3926"/>
              <a:ext cx="0" cy="216"/>
            </a:xfrm>
            <a:prstGeom prst="line">
              <a:avLst/>
            </a:prstGeom>
            <a:noFill/>
            <a:ln w="9525">
              <a:solidFill>
                <a:schemeClr val="tx1"/>
              </a:solidFill>
              <a:round/>
              <a:headEnd/>
              <a:tailEnd type="triangle" w="med" len="med"/>
            </a:ln>
          </p:spPr>
          <p:txBody>
            <a:bodyPr/>
            <a:lstStyle/>
            <a:p>
              <a:endParaRPr lang="en-IN"/>
            </a:p>
          </p:txBody>
        </p:sp>
        <p:sp>
          <p:nvSpPr>
            <p:cNvPr id="53321" name="Line 63"/>
            <p:cNvSpPr>
              <a:spLocks noChangeShapeType="1"/>
            </p:cNvSpPr>
            <p:nvPr/>
          </p:nvSpPr>
          <p:spPr bwMode="auto">
            <a:xfrm flipV="1">
              <a:off x="2376" y="3926"/>
              <a:ext cx="0" cy="216"/>
            </a:xfrm>
            <a:prstGeom prst="line">
              <a:avLst/>
            </a:prstGeom>
            <a:noFill/>
            <a:ln w="9525">
              <a:solidFill>
                <a:schemeClr val="tx1"/>
              </a:solidFill>
              <a:round/>
              <a:headEnd/>
              <a:tailEnd type="triangle" w="med" len="med"/>
            </a:ln>
          </p:spPr>
          <p:txBody>
            <a:bodyPr/>
            <a:lstStyle/>
            <a:p>
              <a:endParaRPr lang="en-IN"/>
            </a:p>
          </p:txBody>
        </p:sp>
        <p:sp>
          <p:nvSpPr>
            <p:cNvPr id="53322" name="Line 64"/>
            <p:cNvSpPr>
              <a:spLocks noChangeShapeType="1"/>
            </p:cNvSpPr>
            <p:nvPr/>
          </p:nvSpPr>
          <p:spPr bwMode="auto">
            <a:xfrm>
              <a:off x="2448" y="3886"/>
              <a:ext cx="0" cy="288"/>
            </a:xfrm>
            <a:prstGeom prst="line">
              <a:avLst/>
            </a:prstGeom>
            <a:noFill/>
            <a:ln w="9525">
              <a:solidFill>
                <a:schemeClr val="tx1"/>
              </a:solidFill>
              <a:round/>
              <a:headEnd/>
              <a:tailEnd type="triangle" w="med" len="med"/>
            </a:ln>
            <a:effectLst/>
          </p:spPr>
          <p:txBody>
            <a:bodyPr/>
            <a:lstStyle/>
            <a:p>
              <a:endParaRPr lang="en-IN"/>
            </a:p>
          </p:txBody>
        </p:sp>
      </p:grpSp>
      <p:sp>
        <p:nvSpPr>
          <p:cNvPr id="53254" name="Line 65"/>
          <p:cNvSpPr>
            <a:spLocks noChangeShapeType="1"/>
          </p:cNvSpPr>
          <p:nvPr/>
        </p:nvSpPr>
        <p:spPr bwMode="auto">
          <a:xfrm flipV="1">
            <a:off x="457200" y="3505200"/>
            <a:ext cx="0" cy="304800"/>
          </a:xfrm>
          <a:prstGeom prst="line">
            <a:avLst/>
          </a:prstGeom>
          <a:noFill/>
          <a:ln w="9525">
            <a:solidFill>
              <a:schemeClr val="tx1"/>
            </a:solidFill>
            <a:round/>
            <a:headEnd/>
            <a:tailEnd type="triangle" w="med" len="med"/>
          </a:ln>
          <a:effectLst/>
        </p:spPr>
        <p:txBody>
          <a:bodyPr/>
          <a:lstStyle/>
          <a:p>
            <a:endParaRPr lang="en-IN"/>
          </a:p>
        </p:txBody>
      </p:sp>
      <p:sp>
        <p:nvSpPr>
          <p:cNvPr id="53255" name="Rectangle 66"/>
          <p:cNvSpPr>
            <a:spLocks noChangeArrowheads="1"/>
          </p:cNvSpPr>
          <p:nvPr/>
        </p:nvSpPr>
        <p:spPr bwMode="auto">
          <a:xfrm>
            <a:off x="381000" y="39624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
        <p:nvSpPr>
          <p:cNvPr id="53256" name="Rectangle 67"/>
          <p:cNvSpPr>
            <a:spLocks noChangeArrowheads="1"/>
          </p:cNvSpPr>
          <p:nvPr/>
        </p:nvSpPr>
        <p:spPr bwMode="auto">
          <a:xfrm>
            <a:off x="2057400" y="36576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PTR</a:t>
            </a:r>
            <a:endParaRPr lang="en-US">
              <a:latin typeface="Verdana" pitchFamily="34" charset="0"/>
            </a:endParaRPr>
          </a:p>
        </p:txBody>
      </p:sp>
      <p:sp>
        <p:nvSpPr>
          <p:cNvPr id="53257" name="Line 68"/>
          <p:cNvSpPr>
            <a:spLocks noChangeShapeType="1"/>
          </p:cNvSpPr>
          <p:nvPr/>
        </p:nvSpPr>
        <p:spPr bwMode="auto">
          <a:xfrm>
            <a:off x="1676400" y="3124200"/>
            <a:ext cx="4724400" cy="0"/>
          </a:xfrm>
          <a:prstGeom prst="line">
            <a:avLst/>
          </a:prstGeom>
          <a:noFill/>
          <a:ln w="9525">
            <a:solidFill>
              <a:schemeClr val="tx1"/>
            </a:solidFill>
            <a:prstDash val="lgDashDotDot"/>
            <a:round/>
            <a:headEnd/>
            <a:tailEnd/>
          </a:ln>
          <a:effectLst/>
        </p:spPr>
        <p:txBody>
          <a:bodyPr/>
          <a:lstStyle/>
          <a:p>
            <a:endParaRPr lang="en-IN"/>
          </a:p>
        </p:txBody>
      </p:sp>
      <p:grpSp>
        <p:nvGrpSpPr>
          <p:cNvPr id="4" name="Group 69"/>
          <p:cNvGrpSpPr>
            <a:grpSpLocks/>
          </p:cNvGrpSpPr>
          <p:nvPr/>
        </p:nvGrpSpPr>
        <p:grpSpPr bwMode="auto">
          <a:xfrm>
            <a:off x="3733800" y="4051300"/>
            <a:ext cx="5257800" cy="520700"/>
            <a:chOff x="648" y="4175"/>
            <a:chExt cx="3312" cy="328"/>
          </a:xfrm>
        </p:grpSpPr>
        <p:sp>
          <p:nvSpPr>
            <p:cNvPr id="53260" name="Rectangle 70"/>
            <p:cNvSpPr>
              <a:spLocks noChangeArrowheads="1"/>
            </p:cNvSpPr>
            <p:nvPr/>
          </p:nvSpPr>
          <p:spPr bwMode="auto">
            <a:xfrm>
              <a:off x="792" y="418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3261" name="Rectangle 71"/>
            <p:cNvSpPr>
              <a:spLocks noChangeArrowheads="1"/>
            </p:cNvSpPr>
            <p:nvPr/>
          </p:nvSpPr>
          <p:spPr bwMode="auto">
            <a:xfrm>
              <a:off x="936" y="4181"/>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3262" name="Line 72"/>
            <p:cNvSpPr>
              <a:spLocks noChangeShapeType="1"/>
            </p:cNvSpPr>
            <p:nvPr/>
          </p:nvSpPr>
          <p:spPr bwMode="auto">
            <a:xfrm>
              <a:off x="1008" y="4253"/>
              <a:ext cx="216" cy="0"/>
            </a:xfrm>
            <a:prstGeom prst="line">
              <a:avLst/>
            </a:prstGeom>
            <a:noFill/>
            <a:ln w="9525">
              <a:solidFill>
                <a:schemeClr val="tx1"/>
              </a:solidFill>
              <a:round/>
              <a:headEnd/>
              <a:tailEnd type="triangle" w="med" len="med"/>
            </a:ln>
          </p:spPr>
          <p:txBody>
            <a:bodyPr/>
            <a:lstStyle/>
            <a:p>
              <a:endParaRPr lang="en-IN"/>
            </a:p>
          </p:txBody>
        </p:sp>
        <p:sp>
          <p:nvSpPr>
            <p:cNvPr id="53263" name="Rectangle 73"/>
            <p:cNvSpPr>
              <a:spLocks noChangeArrowheads="1"/>
            </p:cNvSpPr>
            <p:nvPr/>
          </p:nvSpPr>
          <p:spPr bwMode="auto">
            <a:xfrm>
              <a:off x="1368" y="418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53264" name="Rectangle 74"/>
            <p:cNvSpPr>
              <a:spLocks noChangeArrowheads="1"/>
            </p:cNvSpPr>
            <p:nvPr/>
          </p:nvSpPr>
          <p:spPr bwMode="auto">
            <a:xfrm>
              <a:off x="1512" y="4181"/>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3265" name="Line 75"/>
            <p:cNvSpPr>
              <a:spLocks noChangeShapeType="1"/>
            </p:cNvSpPr>
            <p:nvPr/>
          </p:nvSpPr>
          <p:spPr bwMode="auto">
            <a:xfrm>
              <a:off x="1584" y="4253"/>
              <a:ext cx="216" cy="0"/>
            </a:xfrm>
            <a:prstGeom prst="line">
              <a:avLst/>
            </a:prstGeom>
            <a:noFill/>
            <a:ln w="9525">
              <a:solidFill>
                <a:schemeClr val="tx1"/>
              </a:solidFill>
              <a:round/>
              <a:headEnd/>
              <a:tailEnd type="triangle" w="med" len="med"/>
            </a:ln>
          </p:spPr>
          <p:txBody>
            <a:bodyPr/>
            <a:lstStyle/>
            <a:p>
              <a:endParaRPr lang="en-IN"/>
            </a:p>
          </p:txBody>
        </p:sp>
        <p:sp>
          <p:nvSpPr>
            <p:cNvPr id="53266" name="Rectangle 76"/>
            <p:cNvSpPr>
              <a:spLocks noChangeArrowheads="1"/>
            </p:cNvSpPr>
            <p:nvPr/>
          </p:nvSpPr>
          <p:spPr bwMode="auto">
            <a:xfrm>
              <a:off x="1944" y="418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53267" name="Rectangle 77"/>
            <p:cNvSpPr>
              <a:spLocks noChangeArrowheads="1"/>
            </p:cNvSpPr>
            <p:nvPr/>
          </p:nvSpPr>
          <p:spPr bwMode="auto">
            <a:xfrm>
              <a:off x="2088" y="4181"/>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3268" name="Line 78"/>
            <p:cNvSpPr>
              <a:spLocks noChangeShapeType="1"/>
            </p:cNvSpPr>
            <p:nvPr/>
          </p:nvSpPr>
          <p:spPr bwMode="auto">
            <a:xfrm>
              <a:off x="2160" y="4253"/>
              <a:ext cx="216" cy="0"/>
            </a:xfrm>
            <a:prstGeom prst="line">
              <a:avLst/>
            </a:prstGeom>
            <a:noFill/>
            <a:ln w="9525">
              <a:solidFill>
                <a:schemeClr val="tx1"/>
              </a:solidFill>
              <a:round/>
              <a:headEnd/>
              <a:tailEnd type="triangle" w="med" len="med"/>
            </a:ln>
          </p:spPr>
          <p:txBody>
            <a:bodyPr/>
            <a:lstStyle/>
            <a:p>
              <a:endParaRPr lang="en-IN"/>
            </a:p>
          </p:txBody>
        </p:sp>
        <p:sp>
          <p:nvSpPr>
            <p:cNvPr id="53269" name="Rectangle 79"/>
            <p:cNvSpPr>
              <a:spLocks noChangeArrowheads="1"/>
            </p:cNvSpPr>
            <p:nvPr/>
          </p:nvSpPr>
          <p:spPr bwMode="auto">
            <a:xfrm>
              <a:off x="2520" y="418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9</a:t>
              </a:r>
              <a:endParaRPr lang="en-US">
                <a:latin typeface="Verdana" pitchFamily="34" charset="0"/>
              </a:endParaRPr>
            </a:p>
          </p:txBody>
        </p:sp>
        <p:sp>
          <p:nvSpPr>
            <p:cNvPr id="53270" name="Rectangle 80"/>
            <p:cNvSpPr>
              <a:spLocks noChangeArrowheads="1"/>
            </p:cNvSpPr>
            <p:nvPr/>
          </p:nvSpPr>
          <p:spPr bwMode="auto">
            <a:xfrm>
              <a:off x="2664" y="4181"/>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3271" name="Line 81"/>
            <p:cNvSpPr>
              <a:spLocks noChangeShapeType="1"/>
            </p:cNvSpPr>
            <p:nvPr/>
          </p:nvSpPr>
          <p:spPr bwMode="auto">
            <a:xfrm>
              <a:off x="2736" y="4253"/>
              <a:ext cx="216" cy="0"/>
            </a:xfrm>
            <a:prstGeom prst="line">
              <a:avLst/>
            </a:prstGeom>
            <a:noFill/>
            <a:ln w="9525">
              <a:solidFill>
                <a:schemeClr val="tx1"/>
              </a:solidFill>
              <a:round/>
              <a:headEnd/>
              <a:tailEnd type="triangle" w="med" len="med"/>
            </a:ln>
          </p:spPr>
          <p:txBody>
            <a:bodyPr/>
            <a:lstStyle/>
            <a:p>
              <a:endParaRPr lang="en-IN"/>
            </a:p>
          </p:txBody>
        </p:sp>
        <p:sp>
          <p:nvSpPr>
            <p:cNvPr id="53272" name="Rectangle 82"/>
            <p:cNvSpPr>
              <a:spLocks noChangeArrowheads="1"/>
            </p:cNvSpPr>
            <p:nvPr/>
          </p:nvSpPr>
          <p:spPr bwMode="auto">
            <a:xfrm>
              <a:off x="3096" y="4181"/>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53273" name="Rectangle 83"/>
            <p:cNvSpPr>
              <a:spLocks noChangeArrowheads="1"/>
            </p:cNvSpPr>
            <p:nvPr/>
          </p:nvSpPr>
          <p:spPr bwMode="auto">
            <a:xfrm>
              <a:off x="3240" y="418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274" name="Rectangle 84"/>
            <p:cNvSpPr>
              <a:spLocks noChangeArrowheads="1"/>
            </p:cNvSpPr>
            <p:nvPr/>
          </p:nvSpPr>
          <p:spPr bwMode="auto">
            <a:xfrm>
              <a:off x="648" y="418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275" name="Rectangle 85"/>
            <p:cNvSpPr>
              <a:spLocks noChangeArrowheads="1"/>
            </p:cNvSpPr>
            <p:nvPr/>
          </p:nvSpPr>
          <p:spPr bwMode="auto">
            <a:xfrm>
              <a:off x="1224" y="418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276" name="Rectangle 86"/>
            <p:cNvSpPr>
              <a:spLocks noChangeArrowheads="1"/>
            </p:cNvSpPr>
            <p:nvPr/>
          </p:nvSpPr>
          <p:spPr bwMode="auto">
            <a:xfrm>
              <a:off x="1800" y="418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277" name="Rectangle 87"/>
            <p:cNvSpPr>
              <a:spLocks noChangeArrowheads="1"/>
            </p:cNvSpPr>
            <p:nvPr/>
          </p:nvSpPr>
          <p:spPr bwMode="auto">
            <a:xfrm>
              <a:off x="2376" y="418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278" name="Rectangle 88"/>
            <p:cNvSpPr>
              <a:spLocks noChangeArrowheads="1"/>
            </p:cNvSpPr>
            <p:nvPr/>
          </p:nvSpPr>
          <p:spPr bwMode="auto">
            <a:xfrm>
              <a:off x="2952" y="4181"/>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279" name="Line 89"/>
            <p:cNvSpPr>
              <a:spLocks noChangeShapeType="1"/>
            </p:cNvSpPr>
            <p:nvPr/>
          </p:nvSpPr>
          <p:spPr bwMode="auto">
            <a:xfrm>
              <a:off x="3312" y="4255"/>
              <a:ext cx="216" cy="0"/>
            </a:xfrm>
            <a:prstGeom prst="line">
              <a:avLst/>
            </a:prstGeom>
            <a:noFill/>
            <a:ln w="9525">
              <a:solidFill>
                <a:schemeClr val="tx1"/>
              </a:solidFill>
              <a:round/>
              <a:headEnd/>
              <a:tailEnd type="triangle" w="med" len="med"/>
            </a:ln>
          </p:spPr>
          <p:txBody>
            <a:bodyPr/>
            <a:lstStyle/>
            <a:p>
              <a:endParaRPr lang="en-IN"/>
            </a:p>
          </p:txBody>
        </p:sp>
        <p:sp>
          <p:nvSpPr>
            <p:cNvPr id="53280" name="Rectangle 90"/>
            <p:cNvSpPr>
              <a:spLocks noChangeArrowheads="1"/>
            </p:cNvSpPr>
            <p:nvPr/>
          </p:nvSpPr>
          <p:spPr bwMode="auto">
            <a:xfrm>
              <a:off x="3672" y="4183"/>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53281" name="Rectangle 91"/>
            <p:cNvSpPr>
              <a:spLocks noChangeArrowheads="1"/>
            </p:cNvSpPr>
            <p:nvPr/>
          </p:nvSpPr>
          <p:spPr bwMode="auto">
            <a:xfrm>
              <a:off x="3816"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282" name="Rectangle 92"/>
            <p:cNvSpPr>
              <a:spLocks noChangeArrowheads="1"/>
            </p:cNvSpPr>
            <p:nvPr/>
          </p:nvSpPr>
          <p:spPr bwMode="auto">
            <a:xfrm>
              <a:off x="3528" y="4183"/>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3283" name="Line 93"/>
            <p:cNvSpPr>
              <a:spLocks noChangeShapeType="1"/>
            </p:cNvSpPr>
            <p:nvPr/>
          </p:nvSpPr>
          <p:spPr bwMode="auto">
            <a:xfrm flipH="1">
              <a:off x="720" y="4432"/>
              <a:ext cx="3168" cy="0"/>
            </a:xfrm>
            <a:prstGeom prst="line">
              <a:avLst/>
            </a:prstGeom>
            <a:noFill/>
            <a:ln w="9525">
              <a:solidFill>
                <a:schemeClr val="tx1"/>
              </a:solidFill>
              <a:round/>
              <a:headEnd/>
              <a:tailEnd/>
            </a:ln>
          </p:spPr>
          <p:txBody>
            <a:bodyPr/>
            <a:lstStyle/>
            <a:p>
              <a:endParaRPr lang="en-IN"/>
            </a:p>
          </p:txBody>
        </p:sp>
        <p:sp>
          <p:nvSpPr>
            <p:cNvPr id="53284" name="Line 94"/>
            <p:cNvSpPr>
              <a:spLocks noChangeShapeType="1"/>
            </p:cNvSpPr>
            <p:nvPr/>
          </p:nvSpPr>
          <p:spPr bwMode="auto">
            <a:xfrm>
              <a:off x="720" y="4175"/>
              <a:ext cx="0" cy="328"/>
            </a:xfrm>
            <a:prstGeom prst="line">
              <a:avLst/>
            </a:prstGeom>
            <a:noFill/>
            <a:ln w="9525">
              <a:solidFill>
                <a:schemeClr val="tx1"/>
              </a:solidFill>
              <a:round/>
              <a:headEnd/>
              <a:tailEnd/>
            </a:ln>
          </p:spPr>
          <p:txBody>
            <a:bodyPr/>
            <a:lstStyle/>
            <a:p>
              <a:endParaRPr lang="en-IN"/>
            </a:p>
          </p:txBody>
        </p:sp>
        <p:sp>
          <p:nvSpPr>
            <p:cNvPr id="53285" name="Line 95"/>
            <p:cNvSpPr>
              <a:spLocks noChangeShapeType="1"/>
            </p:cNvSpPr>
            <p:nvPr/>
          </p:nvSpPr>
          <p:spPr bwMode="auto">
            <a:xfrm>
              <a:off x="720" y="4503"/>
              <a:ext cx="3168" cy="0"/>
            </a:xfrm>
            <a:prstGeom prst="line">
              <a:avLst/>
            </a:prstGeom>
            <a:noFill/>
            <a:ln w="9525">
              <a:solidFill>
                <a:schemeClr val="tx1"/>
              </a:solidFill>
              <a:round/>
              <a:headEnd/>
              <a:tailEnd/>
            </a:ln>
          </p:spPr>
          <p:txBody>
            <a:bodyPr/>
            <a:lstStyle/>
            <a:p>
              <a:endParaRPr lang="en-IN"/>
            </a:p>
          </p:txBody>
        </p:sp>
        <p:sp>
          <p:nvSpPr>
            <p:cNvPr id="53286" name="Line 96"/>
            <p:cNvSpPr>
              <a:spLocks noChangeShapeType="1"/>
            </p:cNvSpPr>
            <p:nvPr/>
          </p:nvSpPr>
          <p:spPr bwMode="auto">
            <a:xfrm flipV="1">
              <a:off x="3888" y="4287"/>
              <a:ext cx="0" cy="216"/>
            </a:xfrm>
            <a:prstGeom prst="line">
              <a:avLst/>
            </a:prstGeom>
            <a:noFill/>
            <a:ln w="9525">
              <a:solidFill>
                <a:schemeClr val="tx1"/>
              </a:solidFill>
              <a:round/>
              <a:headEnd/>
              <a:tailEnd type="triangle" w="med" len="med"/>
            </a:ln>
          </p:spPr>
          <p:txBody>
            <a:bodyPr/>
            <a:lstStyle/>
            <a:p>
              <a:endParaRPr lang="en-IN"/>
            </a:p>
          </p:txBody>
        </p:sp>
        <p:sp>
          <p:nvSpPr>
            <p:cNvPr id="53287" name="Line 97"/>
            <p:cNvSpPr>
              <a:spLocks noChangeShapeType="1"/>
            </p:cNvSpPr>
            <p:nvPr/>
          </p:nvSpPr>
          <p:spPr bwMode="auto">
            <a:xfrm flipH="1">
              <a:off x="3312" y="4287"/>
              <a:ext cx="216" cy="0"/>
            </a:xfrm>
            <a:prstGeom prst="line">
              <a:avLst/>
            </a:prstGeom>
            <a:noFill/>
            <a:ln w="9525">
              <a:solidFill>
                <a:schemeClr val="tx1"/>
              </a:solidFill>
              <a:round/>
              <a:headEnd/>
              <a:tailEnd type="triangle" w="med" len="med"/>
            </a:ln>
          </p:spPr>
          <p:txBody>
            <a:bodyPr/>
            <a:lstStyle/>
            <a:p>
              <a:endParaRPr lang="en-IN"/>
            </a:p>
          </p:txBody>
        </p:sp>
        <p:sp>
          <p:nvSpPr>
            <p:cNvPr id="53288" name="Line 98"/>
            <p:cNvSpPr>
              <a:spLocks noChangeShapeType="1"/>
            </p:cNvSpPr>
            <p:nvPr/>
          </p:nvSpPr>
          <p:spPr bwMode="auto">
            <a:xfrm flipH="1">
              <a:off x="2736" y="4287"/>
              <a:ext cx="216" cy="0"/>
            </a:xfrm>
            <a:prstGeom prst="line">
              <a:avLst/>
            </a:prstGeom>
            <a:noFill/>
            <a:ln w="9525">
              <a:solidFill>
                <a:schemeClr val="tx1"/>
              </a:solidFill>
              <a:round/>
              <a:headEnd/>
              <a:tailEnd type="triangle" w="med" len="med"/>
            </a:ln>
          </p:spPr>
          <p:txBody>
            <a:bodyPr/>
            <a:lstStyle/>
            <a:p>
              <a:endParaRPr lang="en-IN"/>
            </a:p>
          </p:txBody>
        </p:sp>
        <p:sp>
          <p:nvSpPr>
            <p:cNvPr id="53289" name="Line 99"/>
            <p:cNvSpPr>
              <a:spLocks noChangeShapeType="1"/>
            </p:cNvSpPr>
            <p:nvPr/>
          </p:nvSpPr>
          <p:spPr bwMode="auto">
            <a:xfrm flipH="1">
              <a:off x="2160" y="4287"/>
              <a:ext cx="216" cy="0"/>
            </a:xfrm>
            <a:prstGeom prst="line">
              <a:avLst/>
            </a:prstGeom>
            <a:noFill/>
            <a:ln w="9525">
              <a:solidFill>
                <a:schemeClr val="tx1"/>
              </a:solidFill>
              <a:round/>
              <a:headEnd/>
              <a:tailEnd type="triangle" w="med" len="med"/>
            </a:ln>
          </p:spPr>
          <p:txBody>
            <a:bodyPr/>
            <a:lstStyle/>
            <a:p>
              <a:endParaRPr lang="en-IN"/>
            </a:p>
          </p:txBody>
        </p:sp>
        <p:sp>
          <p:nvSpPr>
            <p:cNvPr id="53290" name="Line 100"/>
            <p:cNvSpPr>
              <a:spLocks noChangeShapeType="1"/>
            </p:cNvSpPr>
            <p:nvPr/>
          </p:nvSpPr>
          <p:spPr bwMode="auto">
            <a:xfrm flipH="1">
              <a:off x="1584" y="4287"/>
              <a:ext cx="216" cy="0"/>
            </a:xfrm>
            <a:prstGeom prst="line">
              <a:avLst/>
            </a:prstGeom>
            <a:noFill/>
            <a:ln w="9525">
              <a:solidFill>
                <a:schemeClr val="tx1"/>
              </a:solidFill>
              <a:round/>
              <a:headEnd/>
              <a:tailEnd type="triangle" w="med" len="med"/>
            </a:ln>
          </p:spPr>
          <p:txBody>
            <a:bodyPr/>
            <a:lstStyle/>
            <a:p>
              <a:endParaRPr lang="en-IN"/>
            </a:p>
          </p:txBody>
        </p:sp>
        <p:sp>
          <p:nvSpPr>
            <p:cNvPr id="53291" name="Line 101"/>
            <p:cNvSpPr>
              <a:spLocks noChangeShapeType="1"/>
            </p:cNvSpPr>
            <p:nvPr/>
          </p:nvSpPr>
          <p:spPr bwMode="auto">
            <a:xfrm flipH="1">
              <a:off x="1008" y="4287"/>
              <a:ext cx="216" cy="0"/>
            </a:xfrm>
            <a:prstGeom prst="line">
              <a:avLst/>
            </a:prstGeom>
            <a:noFill/>
            <a:ln w="9525">
              <a:solidFill>
                <a:schemeClr val="tx1"/>
              </a:solidFill>
              <a:round/>
              <a:headEnd/>
              <a:tailEnd type="triangle" w="med" len="med"/>
            </a:ln>
          </p:spPr>
          <p:txBody>
            <a:bodyPr/>
            <a:lstStyle/>
            <a:p>
              <a:endParaRPr lang="en-IN"/>
            </a:p>
          </p:txBody>
        </p:sp>
      </p:grpSp>
      <p:sp>
        <p:nvSpPr>
          <p:cNvPr id="53259" name="Rectangle 102"/>
          <p:cNvSpPr>
            <a:spLocks noChangeArrowheads="1"/>
          </p:cNvSpPr>
          <p:nvPr/>
        </p:nvSpPr>
        <p:spPr bwMode="auto">
          <a:xfrm>
            <a:off x="3429000" y="4327525"/>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Doubly Linked List</a:t>
            </a:r>
          </a:p>
        </p:txBody>
      </p:sp>
      <p:sp>
        <p:nvSpPr>
          <p:cNvPr id="54275" name="AutoShape 2"/>
          <p:cNvSpPr>
            <a:spLocks noChangeArrowheads="1"/>
          </p:cNvSpPr>
          <p:nvPr/>
        </p:nvSpPr>
        <p:spPr bwMode="auto">
          <a:xfrm>
            <a:off x="838200" y="1447800"/>
            <a:ext cx="7391400" cy="29718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delete the first node from the </a:t>
            </a:r>
            <a:r>
              <a:rPr lang="en-US" sz="1200" b="1">
                <a:latin typeface="Verdana" pitchFamily="34" charset="0"/>
              </a:rPr>
              <a:t>circular doubly </a:t>
            </a:r>
            <a:r>
              <a:rPr lang="en-US" sz="1200" b="1">
                <a:latin typeface="Courier New" pitchFamily="49" charset="0"/>
              </a:rPr>
              <a:t>linked list</a:t>
            </a:r>
          </a:p>
          <a:p>
            <a:pPr eaLnBrk="0" hangingPunct="0"/>
            <a:endParaRPr lang="en-US" sz="1200" b="1">
              <a:latin typeface="Courier New" pitchFamily="49" charset="0"/>
            </a:endParaRPr>
          </a:p>
          <a:p>
            <a:pPr eaLnBrk="0" hangingPunct="0"/>
            <a:r>
              <a:rPr lang="en-US" sz="1200" b="1">
                <a:latin typeface="Courier New" pitchFamily="49" charset="0"/>
              </a:rPr>
              <a:t>Step 1: IF START = NULL, then</a:t>
            </a:r>
          </a:p>
          <a:p>
            <a:pPr eaLnBrk="0" hangingPunct="0"/>
            <a:r>
              <a:rPr lang="en-US" sz="1200" b="1">
                <a:latin typeface="Courier New" pitchFamily="49" charset="0"/>
              </a:rPr>
              <a:t>		Write UNDERFLOW</a:t>
            </a:r>
          </a:p>
          <a:p>
            <a:pPr eaLnBrk="0" hangingPunct="0"/>
            <a:r>
              <a:rPr lang="en-US" sz="1200" b="1">
                <a:latin typeface="Courier New" pitchFamily="49" charset="0"/>
              </a:rPr>
              <a:t>		Go to Step 8</a:t>
            </a:r>
          </a:p>
          <a:p>
            <a:pPr eaLnBrk="0" hangingPunct="0"/>
            <a:r>
              <a:rPr lang="en-US" sz="1200" b="1">
                <a:latin typeface="Courier New" pitchFamily="49" charset="0"/>
              </a:rPr>
              <a:t>	[END OF IF]</a:t>
            </a:r>
          </a:p>
          <a:p>
            <a:pPr eaLnBrk="0" hangingPunct="0"/>
            <a:r>
              <a:rPr lang="en-US" sz="1200" b="1">
                <a:latin typeface="Courier New" pitchFamily="49" charset="0"/>
              </a:rPr>
              <a:t>Step 2: SET PTR = START</a:t>
            </a:r>
          </a:p>
          <a:p>
            <a:pPr eaLnBrk="0" hangingPunct="0"/>
            <a:r>
              <a:rPr lang="en-US" sz="1200" b="1">
                <a:latin typeface="Courier New" pitchFamily="49" charset="0"/>
              </a:rPr>
              <a:t>Step 3: SET PTR-&gt;PREV=&gt;NEXT= PTR-&gt;NEXT</a:t>
            </a:r>
          </a:p>
          <a:p>
            <a:pPr eaLnBrk="0" hangingPunct="0"/>
            <a:r>
              <a:rPr lang="en-US" sz="1200" b="1">
                <a:latin typeface="Courier New" pitchFamily="49" charset="0"/>
              </a:rPr>
              <a:t>Step 4: SET PTR-&gt;NEXT-&gt;PREV = PTR-&gt;PREV</a:t>
            </a:r>
          </a:p>
          <a:p>
            <a:pPr eaLnBrk="0" hangingPunct="0"/>
            <a:r>
              <a:rPr lang="en-US" sz="1200" b="1">
                <a:latin typeface="Courier New" pitchFamily="49" charset="0"/>
              </a:rPr>
              <a:t>Step 5: SET START = START-&gt;NEXT</a:t>
            </a:r>
          </a:p>
          <a:p>
            <a:pPr eaLnBrk="0" hangingPunct="0"/>
            <a:r>
              <a:rPr lang="en-US" sz="1200" b="1">
                <a:latin typeface="Courier New" pitchFamily="49" charset="0"/>
              </a:rPr>
              <a:t>Step 6: FREE PTR</a:t>
            </a:r>
          </a:p>
          <a:p>
            <a:pPr eaLnBrk="0" hangingPunct="0"/>
            <a:r>
              <a:rPr lang="en-US" sz="1200" b="1">
                <a:latin typeface="Courier New" pitchFamily="49" charset="0"/>
              </a:rPr>
              <a:t>Step 7: EXIT</a:t>
            </a:r>
          </a:p>
          <a:p>
            <a:pPr eaLnBrk="0" hangingPunct="0"/>
            <a:endParaRPr lang="en-US" sz="1200" b="1">
              <a:latin typeface="Verdana" pitchFamily="34" charset="0"/>
            </a:endParaRPr>
          </a:p>
        </p:txBody>
      </p:sp>
      <p:sp>
        <p:nvSpPr>
          <p:cNvPr id="54276" name="Rectangle 3"/>
          <p:cNvSpPr>
            <a:spLocks noChangeArrowheads="1"/>
          </p:cNvSpPr>
          <p:nvPr/>
        </p:nvSpPr>
        <p:spPr bwMode="auto">
          <a:xfrm>
            <a:off x="1905000" y="4572000"/>
            <a:ext cx="228600" cy="228600"/>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54277" name="Rectangle 4"/>
          <p:cNvSpPr>
            <a:spLocks noChangeArrowheads="1"/>
          </p:cNvSpPr>
          <p:nvPr/>
        </p:nvSpPr>
        <p:spPr bwMode="auto">
          <a:xfrm>
            <a:off x="2133600" y="4572000"/>
            <a:ext cx="228600" cy="228600"/>
          </a:xfrm>
          <a:prstGeom prst="rect">
            <a:avLst/>
          </a:prstGeom>
          <a:solidFill>
            <a:srgbClr val="FFFFCC"/>
          </a:solidFill>
          <a:ln w="9525">
            <a:solidFill>
              <a:schemeClr val="tx1"/>
            </a:solidFill>
            <a:miter lim="800000"/>
            <a:headEnd/>
            <a:tailEnd/>
          </a:ln>
        </p:spPr>
        <p:txBody>
          <a:bodyPr/>
          <a:lstStyle/>
          <a:p>
            <a:endParaRPr lang="en-US"/>
          </a:p>
        </p:txBody>
      </p:sp>
      <p:sp>
        <p:nvSpPr>
          <p:cNvPr id="54278" name="Line 5"/>
          <p:cNvSpPr>
            <a:spLocks noChangeShapeType="1"/>
          </p:cNvSpPr>
          <p:nvPr/>
        </p:nvSpPr>
        <p:spPr bwMode="auto">
          <a:xfrm>
            <a:off x="2247900" y="4686300"/>
            <a:ext cx="342900" cy="0"/>
          </a:xfrm>
          <a:prstGeom prst="line">
            <a:avLst/>
          </a:prstGeom>
          <a:noFill/>
          <a:ln w="9525">
            <a:solidFill>
              <a:schemeClr val="tx1"/>
            </a:solidFill>
            <a:round/>
            <a:headEnd/>
            <a:tailEnd type="triangle" w="med" len="med"/>
          </a:ln>
        </p:spPr>
        <p:txBody>
          <a:bodyPr/>
          <a:lstStyle/>
          <a:p>
            <a:endParaRPr lang="en-IN"/>
          </a:p>
        </p:txBody>
      </p:sp>
      <p:sp>
        <p:nvSpPr>
          <p:cNvPr id="54279" name="Rectangle 6"/>
          <p:cNvSpPr>
            <a:spLocks noChangeArrowheads="1"/>
          </p:cNvSpPr>
          <p:nvPr/>
        </p:nvSpPr>
        <p:spPr bwMode="auto">
          <a:xfrm>
            <a:off x="2819400" y="4572000"/>
            <a:ext cx="228600" cy="228600"/>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	</a:t>
            </a:r>
            <a:endParaRPr lang="en-US">
              <a:solidFill>
                <a:srgbClr val="993300"/>
              </a:solidFill>
              <a:latin typeface="Verdana" pitchFamily="34" charset="0"/>
            </a:endParaRPr>
          </a:p>
        </p:txBody>
      </p:sp>
      <p:sp>
        <p:nvSpPr>
          <p:cNvPr id="54280" name="Rectangle 7"/>
          <p:cNvSpPr>
            <a:spLocks noChangeArrowheads="1"/>
          </p:cNvSpPr>
          <p:nvPr/>
        </p:nvSpPr>
        <p:spPr bwMode="auto">
          <a:xfrm>
            <a:off x="3048000" y="4572000"/>
            <a:ext cx="228600" cy="228600"/>
          </a:xfrm>
          <a:prstGeom prst="rect">
            <a:avLst/>
          </a:prstGeom>
          <a:solidFill>
            <a:srgbClr val="FFFFCC"/>
          </a:solidFill>
          <a:ln w="9525">
            <a:solidFill>
              <a:schemeClr val="tx1"/>
            </a:solidFill>
            <a:miter lim="800000"/>
            <a:headEnd/>
            <a:tailEnd/>
          </a:ln>
        </p:spPr>
        <p:txBody>
          <a:bodyPr/>
          <a:lstStyle/>
          <a:p>
            <a:endParaRPr lang="en-US"/>
          </a:p>
        </p:txBody>
      </p:sp>
      <p:sp>
        <p:nvSpPr>
          <p:cNvPr id="54281" name="Line 8"/>
          <p:cNvSpPr>
            <a:spLocks noChangeShapeType="1"/>
          </p:cNvSpPr>
          <p:nvPr/>
        </p:nvSpPr>
        <p:spPr bwMode="auto">
          <a:xfrm>
            <a:off x="3162300" y="4686300"/>
            <a:ext cx="342900" cy="0"/>
          </a:xfrm>
          <a:prstGeom prst="line">
            <a:avLst/>
          </a:prstGeom>
          <a:noFill/>
          <a:ln w="9525">
            <a:solidFill>
              <a:schemeClr val="tx1"/>
            </a:solidFill>
            <a:round/>
            <a:headEnd/>
            <a:tailEnd type="triangle" w="med" len="med"/>
          </a:ln>
        </p:spPr>
        <p:txBody>
          <a:bodyPr/>
          <a:lstStyle/>
          <a:p>
            <a:endParaRPr lang="en-IN"/>
          </a:p>
        </p:txBody>
      </p:sp>
      <p:sp>
        <p:nvSpPr>
          <p:cNvPr id="54282" name="Rectangle 9"/>
          <p:cNvSpPr>
            <a:spLocks noChangeArrowheads="1"/>
          </p:cNvSpPr>
          <p:nvPr/>
        </p:nvSpPr>
        <p:spPr bwMode="auto">
          <a:xfrm>
            <a:off x="3733800" y="4572000"/>
            <a:ext cx="228600" cy="228600"/>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5</a:t>
            </a:r>
            <a:endParaRPr lang="en-US">
              <a:solidFill>
                <a:srgbClr val="993300"/>
              </a:solidFill>
              <a:latin typeface="Verdana" pitchFamily="34" charset="0"/>
            </a:endParaRPr>
          </a:p>
        </p:txBody>
      </p:sp>
      <p:sp>
        <p:nvSpPr>
          <p:cNvPr id="54283" name="Rectangle 10"/>
          <p:cNvSpPr>
            <a:spLocks noChangeArrowheads="1"/>
          </p:cNvSpPr>
          <p:nvPr/>
        </p:nvSpPr>
        <p:spPr bwMode="auto">
          <a:xfrm>
            <a:off x="3962400" y="4572000"/>
            <a:ext cx="228600" cy="228600"/>
          </a:xfrm>
          <a:prstGeom prst="rect">
            <a:avLst/>
          </a:prstGeom>
          <a:solidFill>
            <a:srgbClr val="FFFFCC"/>
          </a:solidFill>
          <a:ln w="9525">
            <a:solidFill>
              <a:schemeClr val="tx1"/>
            </a:solidFill>
            <a:miter lim="800000"/>
            <a:headEnd/>
            <a:tailEnd/>
          </a:ln>
        </p:spPr>
        <p:txBody>
          <a:bodyPr/>
          <a:lstStyle/>
          <a:p>
            <a:endParaRPr lang="en-US"/>
          </a:p>
        </p:txBody>
      </p:sp>
      <p:sp>
        <p:nvSpPr>
          <p:cNvPr id="54284" name="Line 11"/>
          <p:cNvSpPr>
            <a:spLocks noChangeShapeType="1"/>
          </p:cNvSpPr>
          <p:nvPr/>
        </p:nvSpPr>
        <p:spPr bwMode="auto">
          <a:xfrm>
            <a:off x="4076700" y="4686300"/>
            <a:ext cx="342900" cy="0"/>
          </a:xfrm>
          <a:prstGeom prst="line">
            <a:avLst/>
          </a:prstGeom>
          <a:noFill/>
          <a:ln w="9525">
            <a:solidFill>
              <a:schemeClr val="tx1"/>
            </a:solidFill>
            <a:round/>
            <a:headEnd/>
            <a:tailEnd type="triangle" w="med" len="med"/>
          </a:ln>
        </p:spPr>
        <p:txBody>
          <a:bodyPr/>
          <a:lstStyle/>
          <a:p>
            <a:endParaRPr lang="en-IN"/>
          </a:p>
        </p:txBody>
      </p:sp>
      <p:sp>
        <p:nvSpPr>
          <p:cNvPr id="54285" name="Rectangle 12"/>
          <p:cNvSpPr>
            <a:spLocks noChangeArrowheads="1"/>
          </p:cNvSpPr>
          <p:nvPr/>
        </p:nvSpPr>
        <p:spPr bwMode="auto">
          <a:xfrm>
            <a:off x="4648200" y="4572000"/>
            <a:ext cx="228600" cy="228600"/>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54286" name="Rectangle 13"/>
          <p:cNvSpPr>
            <a:spLocks noChangeArrowheads="1"/>
          </p:cNvSpPr>
          <p:nvPr/>
        </p:nvSpPr>
        <p:spPr bwMode="auto">
          <a:xfrm>
            <a:off x="4876800" y="4572000"/>
            <a:ext cx="228600" cy="228600"/>
          </a:xfrm>
          <a:prstGeom prst="rect">
            <a:avLst/>
          </a:prstGeom>
          <a:solidFill>
            <a:srgbClr val="FFFFCC"/>
          </a:solidFill>
          <a:ln w="9525">
            <a:solidFill>
              <a:schemeClr val="tx1"/>
            </a:solidFill>
            <a:miter lim="800000"/>
            <a:headEnd/>
            <a:tailEnd/>
          </a:ln>
        </p:spPr>
        <p:txBody>
          <a:bodyPr/>
          <a:lstStyle/>
          <a:p>
            <a:endParaRPr lang="en-US"/>
          </a:p>
        </p:txBody>
      </p:sp>
      <p:sp>
        <p:nvSpPr>
          <p:cNvPr id="54287" name="Line 14"/>
          <p:cNvSpPr>
            <a:spLocks noChangeShapeType="1"/>
          </p:cNvSpPr>
          <p:nvPr/>
        </p:nvSpPr>
        <p:spPr bwMode="auto">
          <a:xfrm>
            <a:off x="4991100" y="4686300"/>
            <a:ext cx="342900" cy="0"/>
          </a:xfrm>
          <a:prstGeom prst="line">
            <a:avLst/>
          </a:prstGeom>
          <a:noFill/>
          <a:ln w="9525">
            <a:solidFill>
              <a:schemeClr val="tx1"/>
            </a:solidFill>
            <a:round/>
            <a:headEnd/>
            <a:tailEnd type="triangle" w="med" len="med"/>
          </a:ln>
        </p:spPr>
        <p:txBody>
          <a:bodyPr/>
          <a:lstStyle/>
          <a:p>
            <a:endParaRPr lang="en-IN"/>
          </a:p>
        </p:txBody>
      </p:sp>
      <p:sp>
        <p:nvSpPr>
          <p:cNvPr id="54288" name="Rectangle 15"/>
          <p:cNvSpPr>
            <a:spLocks noChangeArrowheads="1"/>
          </p:cNvSpPr>
          <p:nvPr/>
        </p:nvSpPr>
        <p:spPr bwMode="auto">
          <a:xfrm>
            <a:off x="5562600" y="4572000"/>
            <a:ext cx="228600" cy="228600"/>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8</a:t>
            </a:r>
            <a:endParaRPr lang="en-US">
              <a:solidFill>
                <a:srgbClr val="993300"/>
              </a:solidFill>
              <a:latin typeface="Verdana" pitchFamily="34" charset="0"/>
            </a:endParaRPr>
          </a:p>
        </p:txBody>
      </p:sp>
      <p:sp>
        <p:nvSpPr>
          <p:cNvPr id="54289" name="Rectangle 16"/>
          <p:cNvSpPr>
            <a:spLocks noChangeArrowheads="1"/>
          </p:cNvSpPr>
          <p:nvPr/>
        </p:nvSpPr>
        <p:spPr bwMode="auto">
          <a:xfrm>
            <a:off x="5791200" y="4572000"/>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290" name="Rectangle 17"/>
          <p:cNvSpPr>
            <a:spLocks noChangeArrowheads="1"/>
          </p:cNvSpPr>
          <p:nvPr/>
        </p:nvSpPr>
        <p:spPr bwMode="auto">
          <a:xfrm>
            <a:off x="1676400" y="4572000"/>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4291" name="Rectangle 18"/>
          <p:cNvSpPr>
            <a:spLocks noChangeArrowheads="1"/>
          </p:cNvSpPr>
          <p:nvPr/>
        </p:nvSpPr>
        <p:spPr bwMode="auto">
          <a:xfrm>
            <a:off x="2590800" y="4572000"/>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292" name="Rectangle 19"/>
          <p:cNvSpPr>
            <a:spLocks noChangeArrowheads="1"/>
          </p:cNvSpPr>
          <p:nvPr/>
        </p:nvSpPr>
        <p:spPr bwMode="auto">
          <a:xfrm>
            <a:off x="3505200" y="4572000"/>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293" name="Rectangle 20"/>
          <p:cNvSpPr>
            <a:spLocks noChangeArrowheads="1"/>
          </p:cNvSpPr>
          <p:nvPr/>
        </p:nvSpPr>
        <p:spPr bwMode="auto">
          <a:xfrm>
            <a:off x="4419600" y="4572000"/>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294" name="Rectangle 21"/>
          <p:cNvSpPr>
            <a:spLocks noChangeArrowheads="1"/>
          </p:cNvSpPr>
          <p:nvPr/>
        </p:nvSpPr>
        <p:spPr bwMode="auto">
          <a:xfrm>
            <a:off x="5334000" y="4572000"/>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295" name="Line 22"/>
          <p:cNvSpPr>
            <a:spLocks noChangeShapeType="1"/>
          </p:cNvSpPr>
          <p:nvPr/>
        </p:nvSpPr>
        <p:spPr bwMode="auto">
          <a:xfrm>
            <a:off x="5905500" y="4687888"/>
            <a:ext cx="342900" cy="0"/>
          </a:xfrm>
          <a:prstGeom prst="line">
            <a:avLst/>
          </a:prstGeom>
          <a:noFill/>
          <a:ln w="9525">
            <a:solidFill>
              <a:schemeClr val="tx1"/>
            </a:solidFill>
            <a:round/>
            <a:headEnd/>
            <a:tailEnd type="triangle" w="med" len="med"/>
          </a:ln>
        </p:spPr>
        <p:txBody>
          <a:bodyPr/>
          <a:lstStyle/>
          <a:p>
            <a:endParaRPr lang="en-IN"/>
          </a:p>
        </p:txBody>
      </p:sp>
      <p:sp>
        <p:nvSpPr>
          <p:cNvPr id="54296" name="Rectangle 23"/>
          <p:cNvSpPr>
            <a:spLocks noChangeArrowheads="1"/>
          </p:cNvSpPr>
          <p:nvPr/>
        </p:nvSpPr>
        <p:spPr bwMode="auto">
          <a:xfrm>
            <a:off x="6477000" y="4573588"/>
            <a:ext cx="228600" cy="228600"/>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91</a:t>
            </a:r>
            <a:endParaRPr lang="en-US">
              <a:solidFill>
                <a:srgbClr val="993300"/>
              </a:solidFill>
              <a:latin typeface="Verdana" pitchFamily="34" charset="0"/>
            </a:endParaRPr>
          </a:p>
        </p:txBody>
      </p:sp>
      <p:sp>
        <p:nvSpPr>
          <p:cNvPr id="54297" name="Rectangle 24"/>
          <p:cNvSpPr>
            <a:spLocks noChangeArrowheads="1"/>
          </p:cNvSpPr>
          <p:nvPr/>
        </p:nvSpPr>
        <p:spPr bwMode="auto">
          <a:xfrm>
            <a:off x="6705600" y="4573588"/>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298" name="Rectangle 25"/>
          <p:cNvSpPr>
            <a:spLocks noChangeArrowheads="1"/>
          </p:cNvSpPr>
          <p:nvPr/>
        </p:nvSpPr>
        <p:spPr bwMode="auto">
          <a:xfrm>
            <a:off x="6248400" y="4573588"/>
            <a:ext cx="228600" cy="228600"/>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299" name="Line 26"/>
          <p:cNvSpPr>
            <a:spLocks noChangeShapeType="1"/>
          </p:cNvSpPr>
          <p:nvPr/>
        </p:nvSpPr>
        <p:spPr bwMode="auto">
          <a:xfrm>
            <a:off x="6819900" y="4640263"/>
            <a:ext cx="0" cy="228600"/>
          </a:xfrm>
          <a:prstGeom prst="line">
            <a:avLst/>
          </a:prstGeom>
          <a:noFill/>
          <a:ln w="9525">
            <a:solidFill>
              <a:schemeClr val="tx1"/>
            </a:solidFill>
            <a:round/>
            <a:headEnd/>
            <a:tailEnd/>
          </a:ln>
        </p:spPr>
        <p:txBody>
          <a:bodyPr/>
          <a:lstStyle/>
          <a:p>
            <a:endParaRPr lang="en-IN"/>
          </a:p>
        </p:txBody>
      </p:sp>
      <p:sp>
        <p:nvSpPr>
          <p:cNvPr id="54300" name="Line 27"/>
          <p:cNvSpPr>
            <a:spLocks noChangeShapeType="1"/>
          </p:cNvSpPr>
          <p:nvPr/>
        </p:nvSpPr>
        <p:spPr bwMode="auto">
          <a:xfrm flipH="1">
            <a:off x="1790700" y="4868863"/>
            <a:ext cx="5029200" cy="0"/>
          </a:xfrm>
          <a:prstGeom prst="line">
            <a:avLst/>
          </a:prstGeom>
          <a:noFill/>
          <a:ln w="9525">
            <a:solidFill>
              <a:schemeClr val="tx1"/>
            </a:solidFill>
            <a:round/>
            <a:headEnd/>
            <a:tailEnd/>
          </a:ln>
        </p:spPr>
        <p:txBody>
          <a:bodyPr/>
          <a:lstStyle/>
          <a:p>
            <a:endParaRPr lang="en-IN"/>
          </a:p>
        </p:txBody>
      </p:sp>
      <p:sp>
        <p:nvSpPr>
          <p:cNvPr id="54301" name="Line 28"/>
          <p:cNvSpPr>
            <a:spLocks noChangeShapeType="1"/>
          </p:cNvSpPr>
          <p:nvPr/>
        </p:nvSpPr>
        <p:spPr bwMode="auto">
          <a:xfrm>
            <a:off x="1790700" y="4640263"/>
            <a:ext cx="0" cy="457200"/>
          </a:xfrm>
          <a:prstGeom prst="line">
            <a:avLst/>
          </a:prstGeom>
          <a:noFill/>
          <a:ln w="9525">
            <a:solidFill>
              <a:schemeClr val="tx1"/>
            </a:solidFill>
            <a:round/>
            <a:headEnd/>
            <a:tailEnd/>
          </a:ln>
        </p:spPr>
        <p:txBody>
          <a:bodyPr/>
          <a:lstStyle/>
          <a:p>
            <a:endParaRPr lang="en-IN"/>
          </a:p>
        </p:txBody>
      </p:sp>
      <p:sp>
        <p:nvSpPr>
          <p:cNvPr id="54302" name="Line 29"/>
          <p:cNvSpPr>
            <a:spLocks noChangeShapeType="1"/>
          </p:cNvSpPr>
          <p:nvPr/>
        </p:nvSpPr>
        <p:spPr bwMode="auto">
          <a:xfrm>
            <a:off x="1790700" y="5097463"/>
            <a:ext cx="5029200" cy="0"/>
          </a:xfrm>
          <a:prstGeom prst="line">
            <a:avLst/>
          </a:prstGeom>
          <a:noFill/>
          <a:ln w="9525">
            <a:solidFill>
              <a:schemeClr val="tx1"/>
            </a:solidFill>
            <a:round/>
            <a:headEnd/>
            <a:tailEnd/>
          </a:ln>
        </p:spPr>
        <p:txBody>
          <a:bodyPr/>
          <a:lstStyle/>
          <a:p>
            <a:endParaRPr lang="en-IN"/>
          </a:p>
        </p:txBody>
      </p:sp>
      <p:sp>
        <p:nvSpPr>
          <p:cNvPr id="54303" name="Line 30"/>
          <p:cNvSpPr>
            <a:spLocks noChangeShapeType="1"/>
          </p:cNvSpPr>
          <p:nvPr/>
        </p:nvSpPr>
        <p:spPr bwMode="auto">
          <a:xfrm flipH="1">
            <a:off x="5905500" y="4754563"/>
            <a:ext cx="342900" cy="0"/>
          </a:xfrm>
          <a:prstGeom prst="line">
            <a:avLst/>
          </a:prstGeom>
          <a:noFill/>
          <a:ln w="9525">
            <a:solidFill>
              <a:schemeClr val="tx1"/>
            </a:solidFill>
            <a:round/>
            <a:headEnd/>
            <a:tailEnd type="triangle" w="med" len="med"/>
          </a:ln>
        </p:spPr>
        <p:txBody>
          <a:bodyPr/>
          <a:lstStyle/>
          <a:p>
            <a:endParaRPr lang="en-IN"/>
          </a:p>
        </p:txBody>
      </p:sp>
      <p:sp>
        <p:nvSpPr>
          <p:cNvPr id="54304" name="Line 31"/>
          <p:cNvSpPr>
            <a:spLocks noChangeShapeType="1"/>
          </p:cNvSpPr>
          <p:nvPr/>
        </p:nvSpPr>
        <p:spPr bwMode="auto">
          <a:xfrm flipH="1">
            <a:off x="4991100" y="4754563"/>
            <a:ext cx="342900" cy="0"/>
          </a:xfrm>
          <a:prstGeom prst="line">
            <a:avLst/>
          </a:prstGeom>
          <a:noFill/>
          <a:ln w="9525">
            <a:solidFill>
              <a:schemeClr val="tx1"/>
            </a:solidFill>
            <a:round/>
            <a:headEnd/>
            <a:tailEnd type="triangle" w="med" len="med"/>
          </a:ln>
        </p:spPr>
        <p:txBody>
          <a:bodyPr/>
          <a:lstStyle/>
          <a:p>
            <a:endParaRPr lang="en-IN"/>
          </a:p>
        </p:txBody>
      </p:sp>
      <p:sp>
        <p:nvSpPr>
          <p:cNvPr id="54305" name="Line 32"/>
          <p:cNvSpPr>
            <a:spLocks noChangeShapeType="1"/>
          </p:cNvSpPr>
          <p:nvPr/>
        </p:nvSpPr>
        <p:spPr bwMode="auto">
          <a:xfrm flipH="1">
            <a:off x="4076700" y="4754563"/>
            <a:ext cx="342900" cy="0"/>
          </a:xfrm>
          <a:prstGeom prst="line">
            <a:avLst/>
          </a:prstGeom>
          <a:noFill/>
          <a:ln w="9525">
            <a:solidFill>
              <a:schemeClr val="tx1"/>
            </a:solidFill>
            <a:round/>
            <a:headEnd/>
            <a:tailEnd type="triangle" w="med" len="med"/>
          </a:ln>
        </p:spPr>
        <p:txBody>
          <a:bodyPr/>
          <a:lstStyle/>
          <a:p>
            <a:endParaRPr lang="en-IN"/>
          </a:p>
        </p:txBody>
      </p:sp>
      <p:sp>
        <p:nvSpPr>
          <p:cNvPr id="54306" name="Line 33"/>
          <p:cNvSpPr>
            <a:spLocks noChangeShapeType="1"/>
          </p:cNvSpPr>
          <p:nvPr/>
        </p:nvSpPr>
        <p:spPr bwMode="auto">
          <a:xfrm flipH="1">
            <a:off x="2247900" y="4754563"/>
            <a:ext cx="342900" cy="0"/>
          </a:xfrm>
          <a:prstGeom prst="line">
            <a:avLst/>
          </a:prstGeom>
          <a:noFill/>
          <a:ln w="9525">
            <a:solidFill>
              <a:schemeClr val="tx1"/>
            </a:solidFill>
            <a:round/>
            <a:headEnd/>
            <a:tailEnd type="triangle" w="med" len="med"/>
          </a:ln>
        </p:spPr>
        <p:txBody>
          <a:bodyPr/>
          <a:lstStyle/>
          <a:p>
            <a:endParaRPr lang="en-IN"/>
          </a:p>
        </p:txBody>
      </p:sp>
      <p:sp>
        <p:nvSpPr>
          <p:cNvPr id="54307" name="Line 34"/>
          <p:cNvSpPr>
            <a:spLocks noChangeShapeType="1"/>
          </p:cNvSpPr>
          <p:nvPr/>
        </p:nvSpPr>
        <p:spPr bwMode="auto">
          <a:xfrm flipH="1">
            <a:off x="3162300" y="4754563"/>
            <a:ext cx="342900" cy="0"/>
          </a:xfrm>
          <a:prstGeom prst="line">
            <a:avLst/>
          </a:prstGeom>
          <a:noFill/>
          <a:ln w="9525">
            <a:solidFill>
              <a:schemeClr val="tx1"/>
            </a:solidFill>
            <a:round/>
            <a:headEnd/>
            <a:tailEnd type="triangle" w="med" len="med"/>
          </a:ln>
        </p:spPr>
        <p:txBody>
          <a:bodyPr/>
          <a:lstStyle/>
          <a:p>
            <a:endParaRPr lang="en-IN"/>
          </a:p>
        </p:txBody>
      </p:sp>
      <p:sp>
        <p:nvSpPr>
          <p:cNvPr id="54308" name="Line 35"/>
          <p:cNvSpPr>
            <a:spLocks noChangeShapeType="1"/>
          </p:cNvSpPr>
          <p:nvPr/>
        </p:nvSpPr>
        <p:spPr bwMode="auto">
          <a:xfrm>
            <a:off x="1790700" y="5440363"/>
            <a:ext cx="5029200" cy="0"/>
          </a:xfrm>
          <a:prstGeom prst="line">
            <a:avLst/>
          </a:prstGeom>
          <a:noFill/>
          <a:ln w="9525">
            <a:solidFill>
              <a:schemeClr val="tx1"/>
            </a:solidFill>
            <a:prstDash val="dash"/>
            <a:round/>
            <a:headEnd/>
            <a:tailEnd/>
          </a:ln>
          <a:effectLst/>
        </p:spPr>
        <p:txBody>
          <a:bodyPr/>
          <a:lstStyle/>
          <a:p>
            <a:endParaRPr lang="en-IN"/>
          </a:p>
        </p:txBody>
      </p:sp>
      <p:sp>
        <p:nvSpPr>
          <p:cNvPr id="54309" name="Line 36"/>
          <p:cNvSpPr>
            <a:spLocks noChangeShapeType="1"/>
          </p:cNvSpPr>
          <p:nvPr/>
        </p:nvSpPr>
        <p:spPr bwMode="auto">
          <a:xfrm flipV="1">
            <a:off x="6858000" y="4725988"/>
            <a:ext cx="0" cy="381000"/>
          </a:xfrm>
          <a:prstGeom prst="line">
            <a:avLst/>
          </a:prstGeom>
          <a:noFill/>
          <a:ln w="9525">
            <a:solidFill>
              <a:schemeClr val="tx1"/>
            </a:solidFill>
            <a:round/>
            <a:headEnd/>
            <a:tailEnd type="triangle" w="med" len="med"/>
          </a:ln>
          <a:effectLst/>
        </p:spPr>
        <p:txBody>
          <a:bodyPr/>
          <a:lstStyle/>
          <a:p>
            <a:endParaRPr lang="en-IN"/>
          </a:p>
        </p:txBody>
      </p:sp>
      <p:sp>
        <p:nvSpPr>
          <p:cNvPr id="54310" name="Rectangle 37"/>
          <p:cNvSpPr>
            <a:spLocks noChangeArrowheads="1"/>
          </p:cNvSpPr>
          <p:nvPr/>
        </p:nvSpPr>
        <p:spPr bwMode="auto">
          <a:xfrm>
            <a:off x="1676400" y="4954588"/>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 PTR</a:t>
            </a:r>
            <a:endParaRPr lang="en-US">
              <a:latin typeface="Verdana" pitchFamily="34" charset="0"/>
            </a:endParaRPr>
          </a:p>
        </p:txBody>
      </p:sp>
      <p:grpSp>
        <p:nvGrpSpPr>
          <p:cNvPr id="2" name="Group 38"/>
          <p:cNvGrpSpPr>
            <a:grpSpLocks/>
          </p:cNvGrpSpPr>
          <p:nvPr/>
        </p:nvGrpSpPr>
        <p:grpSpPr bwMode="auto">
          <a:xfrm>
            <a:off x="1752600" y="5640388"/>
            <a:ext cx="4343400" cy="577850"/>
            <a:chOff x="1080" y="3746"/>
            <a:chExt cx="2736" cy="364"/>
          </a:xfrm>
        </p:grpSpPr>
        <p:sp>
          <p:nvSpPr>
            <p:cNvPr id="54313" name="Rectangle 39"/>
            <p:cNvSpPr>
              <a:spLocks noChangeArrowheads="1"/>
            </p:cNvSpPr>
            <p:nvPr/>
          </p:nvSpPr>
          <p:spPr bwMode="auto">
            <a:xfrm>
              <a:off x="1224" y="374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	</a:t>
              </a:r>
              <a:endParaRPr lang="en-US">
                <a:solidFill>
                  <a:srgbClr val="993300"/>
                </a:solidFill>
                <a:latin typeface="Verdana" pitchFamily="34" charset="0"/>
              </a:endParaRPr>
            </a:p>
          </p:txBody>
        </p:sp>
        <p:sp>
          <p:nvSpPr>
            <p:cNvPr id="54314" name="Rectangle 40"/>
            <p:cNvSpPr>
              <a:spLocks noChangeArrowheads="1"/>
            </p:cNvSpPr>
            <p:nvPr/>
          </p:nvSpPr>
          <p:spPr bwMode="auto">
            <a:xfrm>
              <a:off x="1368" y="374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4315" name="Line 41"/>
            <p:cNvSpPr>
              <a:spLocks noChangeShapeType="1"/>
            </p:cNvSpPr>
            <p:nvPr/>
          </p:nvSpPr>
          <p:spPr bwMode="auto">
            <a:xfrm>
              <a:off x="1440" y="3818"/>
              <a:ext cx="216" cy="0"/>
            </a:xfrm>
            <a:prstGeom prst="line">
              <a:avLst/>
            </a:prstGeom>
            <a:noFill/>
            <a:ln w="9525">
              <a:solidFill>
                <a:schemeClr val="tx1"/>
              </a:solidFill>
              <a:round/>
              <a:headEnd/>
              <a:tailEnd type="triangle" w="med" len="med"/>
            </a:ln>
          </p:spPr>
          <p:txBody>
            <a:bodyPr/>
            <a:lstStyle/>
            <a:p>
              <a:endParaRPr lang="en-IN"/>
            </a:p>
          </p:txBody>
        </p:sp>
        <p:sp>
          <p:nvSpPr>
            <p:cNvPr id="54316" name="Rectangle 42"/>
            <p:cNvSpPr>
              <a:spLocks noChangeArrowheads="1"/>
            </p:cNvSpPr>
            <p:nvPr/>
          </p:nvSpPr>
          <p:spPr bwMode="auto">
            <a:xfrm>
              <a:off x="1800" y="374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5</a:t>
              </a:r>
              <a:endParaRPr lang="en-US">
                <a:solidFill>
                  <a:srgbClr val="993300"/>
                </a:solidFill>
                <a:latin typeface="Verdana" pitchFamily="34" charset="0"/>
              </a:endParaRPr>
            </a:p>
          </p:txBody>
        </p:sp>
        <p:sp>
          <p:nvSpPr>
            <p:cNvPr id="54317" name="Rectangle 43"/>
            <p:cNvSpPr>
              <a:spLocks noChangeArrowheads="1"/>
            </p:cNvSpPr>
            <p:nvPr/>
          </p:nvSpPr>
          <p:spPr bwMode="auto">
            <a:xfrm>
              <a:off x="1944" y="374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4318" name="Line 44"/>
            <p:cNvSpPr>
              <a:spLocks noChangeShapeType="1"/>
            </p:cNvSpPr>
            <p:nvPr/>
          </p:nvSpPr>
          <p:spPr bwMode="auto">
            <a:xfrm>
              <a:off x="2016" y="3818"/>
              <a:ext cx="216" cy="0"/>
            </a:xfrm>
            <a:prstGeom prst="line">
              <a:avLst/>
            </a:prstGeom>
            <a:noFill/>
            <a:ln w="9525">
              <a:solidFill>
                <a:schemeClr val="tx1"/>
              </a:solidFill>
              <a:round/>
              <a:headEnd/>
              <a:tailEnd type="triangle" w="med" len="med"/>
            </a:ln>
          </p:spPr>
          <p:txBody>
            <a:bodyPr/>
            <a:lstStyle/>
            <a:p>
              <a:endParaRPr lang="en-IN"/>
            </a:p>
          </p:txBody>
        </p:sp>
        <p:sp>
          <p:nvSpPr>
            <p:cNvPr id="54319" name="Rectangle 45"/>
            <p:cNvSpPr>
              <a:spLocks noChangeArrowheads="1"/>
            </p:cNvSpPr>
            <p:nvPr/>
          </p:nvSpPr>
          <p:spPr bwMode="auto">
            <a:xfrm>
              <a:off x="2376" y="374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54320" name="Rectangle 46"/>
            <p:cNvSpPr>
              <a:spLocks noChangeArrowheads="1"/>
            </p:cNvSpPr>
            <p:nvPr/>
          </p:nvSpPr>
          <p:spPr bwMode="auto">
            <a:xfrm>
              <a:off x="2520" y="3746"/>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4321" name="Line 47"/>
            <p:cNvSpPr>
              <a:spLocks noChangeShapeType="1"/>
            </p:cNvSpPr>
            <p:nvPr/>
          </p:nvSpPr>
          <p:spPr bwMode="auto">
            <a:xfrm>
              <a:off x="2592" y="3818"/>
              <a:ext cx="216" cy="0"/>
            </a:xfrm>
            <a:prstGeom prst="line">
              <a:avLst/>
            </a:prstGeom>
            <a:noFill/>
            <a:ln w="9525">
              <a:solidFill>
                <a:schemeClr val="tx1"/>
              </a:solidFill>
              <a:round/>
              <a:headEnd/>
              <a:tailEnd type="triangle" w="med" len="med"/>
            </a:ln>
          </p:spPr>
          <p:txBody>
            <a:bodyPr/>
            <a:lstStyle/>
            <a:p>
              <a:endParaRPr lang="en-IN"/>
            </a:p>
          </p:txBody>
        </p:sp>
        <p:sp>
          <p:nvSpPr>
            <p:cNvPr id="54322" name="Rectangle 48"/>
            <p:cNvSpPr>
              <a:spLocks noChangeArrowheads="1"/>
            </p:cNvSpPr>
            <p:nvPr/>
          </p:nvSpPr>
          <p:spPr bwMode="auto">
            <a:xfrm>
              <a:off x="2952" y="3746"/>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8</a:t>
              </a:r>
              <a:endParaRPr lang="en-US">
                <a:solidFill>
                  <a:srgbClr val="993300"/>
                </a:solidFill>
                <a:latin typeface="Verdana" pitchFamily="34" charset="0"/>
              </a:endParaRPr>
            </a:p>
          </p:txBody>
        </p:sp>
        <p:sp>
          <p:nvSpPr>
            <p:cNvPr id="54323" name="Rectangle 49"/>
            <p:cNvSpPr>
              <a:spLocks noChangeArrowheads="1"/>
            </p:cNvSpPr>
            <p:nvPr/>
          </p:nvSpPr>
          <p:spPr bwMode="auto">
            <a:xfrm>
              <a:off x="3096" y="374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324" name="Rectangle 50"/>
            <p:cNvSpPr>
              <a:spLocks noChangeArrowheads="1"/>
            </p:cNvSpPr>
            <p:nvPr/>
          </p:nvSpPr>
          <p:spPr bwMode="auto">
            <a:xfrm>
              <a:off x="1080" y="374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325" name="Rectangle 51"/>
            <p:cNvSpPr>
              <a:spLocks noChangeArrowheads="1"/>
            </p:cNvSpPr>
            <p:nvPr/>
          </p:nvSpPr>
          <p:spPr bwMode="auto">
            <a:xfrm>
              <a:off x="1656" y="374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326" name="Rectangle 52"/>
            <p:cNvSpPr>
              <a:spLocks noChangeArrowheads="1"/>
            </p:cNvSpPr>
            <p:nvPr/>
          </p:nvSpPr>
          <p:spPr bwMode="auto">
            <a:xfrm>
              <a:off x="2232" y="374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327" name="Rectangle 53"/>
            <p:cNvSpPr>
              <a:spLocks noChangeArrowheads="1"/>
            </p:cNvSpPr>
            <p:nvPr/>
          </p:nvSpPr>
          <p:spPr bwMode="auto">
            <a:xfrm>
              <a:off x="2808" y="3746"/>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328" name="Line 54"/>
            <p:cNvSpPr>
              <a:spLocks noChangeShapeType="1"/>
            </p:cNvSpPr>
            <p:nvPr/>
          </p:nvSpPr>
          <p:spPr bwMode="auto">
            <a:xfrm>
              <a:off x="3168" y="3820"/>
              <a:ext cx="216" cy="0"/>
            </a:xfrm>
            <a:prstGeom prst="line">
              <a:avLst/>
            </a:prstGeom>
            <a:noFill/>
            <a:ln w="9525">
              <a:solidFill>
                <a:schemeClr val="tx1"/>
              </a:solidFill>
              <a:round/>
              <a:headEnd/>
              <a:tailEnd type="triangle" w="med" len="med"/>
            </a:ln>
          </p:spPr>
          <p:txBody>
            <a:bodyPr/>
            <a:lstStyle/>
            <a:p>
              <a:endParaRPr lang="en-IN"/>
            </a:p>
          </p:txBody>
        </p:sp>
        <p:sp>
          <p:nvSpPr>
            <p:cNvPr id="54329" name="Rectangle 55"/>
            <p:cNvSpPr>
              <a:spLocks noChangeArrowheads="1"/>
            </p:cNvSpPr>
            <p:nvPr/>
          </p:nvSpPr>
          <p:spPr bwMode="auto">
            <a:xfrm>
              <a:off x="3528" y="3748"/>
              <a:ext cx="144" cy="144"/>
            </a:xfrm>
            <a:prstGeom prst="rect">
              <a:avLst/>
            </a:prstGeom>
            <a:solidFill>
              <a:srgbClr val="FFFFCC"/>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91</a:t>
              </a:r>
              <a:endParaRPr lang="en-US">
                <a:solidFill>
                  <a:srgbClr val="993300"/>
                </a:solidFill>
                <a:latin typeface="Verdana" pitchFamily="34" charset="0"/>
              </a:endParaRPr>
            </a:p>
          </p:txBody>
        </p:sp>
        <p:sp>
          <p:nvSpPr>
            <p:cNvPr id="54330" name="Rectangle 56"/>
            <p:cNvSpPr>
              <a:spLocks noChangeArrowheads="1"/>
            </p:cNvSpPr>
            <p:nvPr/>
          </p:nvSpPr>
          <p:spPr bwMode="auto">
            <a:xfrm>
              <a:off x="3672" y="3748"/>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331" name="Rectangle 57"/>
            <p:cNvSpPr>
              <a:spLocks noChangeArrowheads="1"/>
            </p:cNvSpPr>
            <p:nvPr/>
          </p:nvSpPr>
          <p:spPr bwMode="auto">
            <a:xfrm>
              <a:off x="3384" y="3748"/>
              <a:ext cx="144" cy="144"/>
            </a:xfrm>
            <a:prstGeom prst="rect">
              <a:avLst/>
            </a:prstGeom>
            <a:solidFill>
              <a:srgbClr val="FFFFCC"/>
            </a:solidFill>
            <a:ln w="9525">
              <a:solidFill>
                <a:schemeClr val="tx1"/>
              </a:solidFill>
              <a:miter lim="800000"/>
              <a:headEnd/>
              <a:tailEnd/>
            </a:ln>
          </p:spPr>
          <p:txBody>
            <a:bodyPr/>
            <a:lstStyle/>
            <a:p>
              <a:pPr eaLnBrk="0" hangingPunct="0"/>
              <a:endParaRPr lang="en-US">
                <a:solidFill>
                  <a:srgbClr val="993300"/>
                </a:solidFill>
                <a:latin typeface="Verdana" pitchFamily="34" charset="0"/>
              </a:endParaRPr>
            </a:p>
          </p:txBody>
        </p:sp>
        <p:sp>
          <p:nvSpPr>
            <p:cNvPr id="54332" name="Line 58"/>
            <p:cNvSpPr>
              <a:spLocks noChangeShapeType="1"/>
            </p:cNvSpPr>
            <p:nvPr/>
          </p:nvSpPr>
          <p:spPr bwMode="auto">
            <a:xfrm>
              <a:off x="3744" y="3813"/>
              <a:ext cx="0" cy="144"/>
            </a:xfrm>
            <a:prstGeom prst="line">
              <a:avLst/>
            </a:prstGeom>
            <a:noFill/>
            <a:ln w="9525">
              <a:solidFill>
                <a:schemeClr val="tx1"/>
              </a:solidFill>
              <a:round/>
              <a:headEnd/>
              <a:tailEnd/>
            </a:ln>
          </p:spPr>
          <p:txBody>
            <a:bodyPr/>
            <a:lstStyle/>
            <a:p>
              <a:endParaRPr lang="en-IN"/>
            </a:p>
          </p:txBody>
        </p:sp>
        <p:sp>
          <p:nvSpPr>
            <p:cNvPr id="54333" name="Line 59"/>
            <p:cNvSpPr>
              <a:spLocks noChangeShapeType="1"/>
            </p:cNvSpPr>
            <p:nvPr/>
          </p:nvSpPr>
          <p:spPr bwMode="auto">
            <a:xfrm flipH="1">
              <a:off x="1152" y="3957"/>
              <a:ext cx="2592" cy="0"/>
            </a:xfrm>
            <a:prstGeom prst="line">
              <a:avLst/>
            </a:prstGeom>
            <a:noFill/>
            <a:ln w="9525">
              <a:solidFill>
                <a:schemeClr val="tx1"/>
              </a:solidFill>
              <a:round/>
              <a:headEnd/>
              <a:tailEnd/>
            </a:ln>
          </p:spPr>
          <p:txBody>
            <a:bodyPr/>
            <a:lstStyle/>
            <a:p>
              <a:endParaRPr lang="en-IN"/>
            </a:p>
          </p:txBody>
        </p:sp>
        <p:sp>
          <p:nvSpPr>
            <p:cNvPr id="54334" name="Line 60"/>
            <p:cNvSpPr>
              <a:spLocks noChangeShapeType="1"/>
            </p:cNvSpPr>
            <p:nvPr/>
          </p:nvSpPr>
          <p:spPr bwMode="auto">
            <a:xfrm>
              <a:off x="1152" y="3822"/>
              <a:ext cx="0" cy="288"/>
            </a:xfrm>
            <a:prstGeom prst="line">
              <a:avLst/>
            </a:prstGeom>
            <a:noFill/>
            <a:ln w="9525">
              <a:solidFill>
                <a:schemeClr val="tx1"/>
              </a:solidFill>
              <a:round/>
              <a:headEnd/>
              <a:tailEnd/>
            </a:ln>
          </p:spPr>
          <p:txBody>
            <a:bodyPr/>
            <a:lstStyle/>
            <a:p>
              <a:endParaRPr lang="en-IN"/>
            </a:p>
          </p:txBody>
        </p:sp>
        <p:sp>
          <p:nvSpPr>
            <p:cNvPr id="54335" name="Line 61"/>
            <p:cNvSpPr>
              <a:spLocks noChangeShapeType="1"/>
            </p:cNvSpPr>
            <p:nvPr/>
          </p:nvSpPr>
          <p:spPr bwMode="auto">
            <a:xfrm>
              <a:off x="1152" y="4110"/>
              <a:ext cx="2592" cy="0"/>
            </a:xfrm>
            <a:prstGeom prst="line">
              <a:avLst/>
            </a:prstGeom>
            <a:noFill/>
            <a:ln w="9525">
              <a:solidFill>
                <a:schemeClr val="tx1"/>
              </a:solidFill>
              <a:round/>
              <a:headEnd/>
              <a:tailEnd/>
            </a:ln>
          </p:spPr>
          <p:txBody>
            <a:bodyPr/>
            <a:lstStyle/>
            <a:p>
              <a:endParaRPr lang="en-IN"/>
            </a:p>
          </p:txBody>
        </p:sp>
        <p:sp>
          <p:nvSpPr>
            <p:cNvPr id="54336" name="Line 62"/>
            <p:cNvSpPr>
              <a:spLocks noChangeShapeType="1"/>
            </p:cNvSpPr>
            <p:nvPr/>
          </p:nvSpPr>
          <p:spPr bwMode="auto">
            <a:xfrm flipV="1">
              <a:off x="3744" y="3894"/>
              <a:ext cx="0" cy="216"/>
            </a:xfrm>
            <a:prstGeom prst="line">
              <a:avLst/>
            </a:prstGeom>
            <a:noFill/>
            <a:ln w="9525">
              <a:solidFill>
                <a:schemeClr val="tx1"/>
              </a:solidFill>
              <a:round/>
              <a:headEnd/>
              <a:tailEnd type="triangle" w="med" len="med"/>
            </a:ln>
          </p:spPr>
          <p:txBody>
            <a:bodyPr/>
            <a:lstStyle/>
            <a:p>
              <a:endParaRPr lang="en-IN"/>
            </a:p>
          </p:txBody>
        </p:sp>
        <p:sp>
          <p:nvSpPr>
            <p:cNvPr id="54337" name="Line 63"/>
            <p:cNvSpPr>
              <a:spLocks noChangeShapeType="1"/>
            </p:cNvSpPr>
            <p:nvPr/>
          </p:nvSpPr>
          <p:spPr bwMode="auto">
            <a:xfrm flipH="1">
              <a:off x="3168" y="3894"/>
              <a:ext cx="216" cy="0"/>
            </a:xfrm>
            <a:prstGeom prst="line">
              <a:avLst/>
            </a:prstGeom>
            <a:noFill/>
            <a:ln w="9525">
              <a:solidFill>
                <a:schemeClr val="tx1"/>
              </a:solidFill>
              <a:round/>
              <a:headEnd/>
              <a:tailEnd type="triangle" w="med" len="med"/>
            </a:ln>
          </p:spPr>
          <p:txBody>
            <a:bodyPr/>
            <a:lstStyle/>
            <a:p>
              <a:endParaRPr lang="en-IN"/>
            </a:p>
          </p:txBody>
        </p:sp>
        <p:sp>
          <p:nvSpPr>
            <p:cNvPr id="54338" name="Line 64"/>
            <p:cNvSpPr>
              <a:spLocks noChangeShapeType="1"/>
            </p:cNvSpPr>
            <p:nvPr/>
          </p:nvSpPr>
          <p:spPr bwMode="auto">
            <a:xfrm flipH="1">
              <a:off x="2592" y="3894"/>
              <a:ext cx="216" cy="0"/>
            </a:xfrm>
            <a:prstGeom prst="line">
              <a:avLst/>
            </a:prstGeom>
            <a:noFill/>
            <a:ln w="9525">
              <a:solidFill>
                <a:schemeClr val="tx1"/>
              </a:solidFill>
              <a:round/>
              <a:headEnd/>
              <a:tailEnd type="triangle" w="med" len="med"/>
            </a:ln>
          </p:spPr>
          <p:txBody>
            <a:bodyPr/>
            <a:lstStyle/>
            <a:p>
              <a:endParaRPr lang="en-IN"/>
            </a:p>
          </p:txBody>
        </p:sp>
        <p:sp>
          <p:nvSpPr>
            <p:cNvPr id="54339" name="Line 65"/>
            <p:cNvSpPr>
              <a:spLocks noChangeShapeType="1"/>
            </p:cNvSpPr>
            <p:nvPr/>
          </p:nvSpPr>
          <p:spPr bwMode="auto">
            <a:xfrm flipH="1">
              <a:off x="2016" y="3894"/>
              <a:ext cx="216" cy="0"/>
            </a:xfrm>
            <a:prstGeom prst="line">
              <a:avLst/>
            </a:prstGeom>
            <a:noFill/>
            <a:ln w="9525">
              <a:solidFill>
                <a:schemeClr val="tx1"/>
              </a:solidFill>
              <a:round/>
              <a:headEnd/>
              <a:tailEnd type="triangle" w="med" len="med"/>
            </a:ln>
          </p:spPr>
          <p:txBody>
            <a:bodyPr/>
            <a:lstStyle/>
            <a:p>
              <a:endParaRPr lang="en-IN"/>
            </a:p>
          </p:txBody>
        </p:sp>
        <p:sp>
          <p:nvSpPr>
            <p:cNvPr id="54340" name="Line 66"/>
            <p:cNvSpPr>
              <a:spLocks noChangeShapeType="1"/>
            </p:cNvSpPr>
            <p:nvPr/>
          </p:nvSpPr>
          <p:spPr bwMode="auto">
            <a:xfrm flipH="1">
              <a:off x="1440" y="3894"/>
              <a:ext cx="216" cy="0"/>
            </a:xfrm>
            <a:prstGeom prst="line">
              <a:avLst/>
            </a:prstGeom>
            <a:noFill/>
            <a:ln w="9525">
              <a:solidFill>
                <a:schemeClr val="tx1"/>
              </a:solidFill>
              <a:round/>
              <a:headEnd/>
              <a:tailEnd type="triangle" w="med" len="med"/>
            </a:ln>
          </p:spPr>
          <p:txBody>
            <a:bodyPr/>
            <a:lstStyle/>
            <a:p>
              <a:endParaRPr lang="en-IN"/>
            </a:p>
          </p:txBody>
        </p:sp>
      </p:grpSp>
      <p:sp>
        <p:nvSpPr>
          <p:cNvPr id="54312" name="Rectangle 67"/>
          <p:cNvSpPr>
            <a:spLocks noChangeArrowheads="1"/>
          </p:cNvSpPr>
          <p:nvPr/>
        </p:nvSpPr>
        <p:spPr bwMode="auto">
          <a:xfrm>
            <a:off x="1676400" y="5945188"/>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Doubly Linked List</a:t>
            </a:r>
          </a:p>
        </p:txBody>
      </p:sp>
      <p:sp>
        <p:nvSpPr>
          <p:cNvPr id="55299" name="AutoShape 2"/>
          <p:cNvSpPr>
            <a:spLocks noChangeArrowheads="1"/>
          </p:cNvSpPr>
          <p:nvPr/>
        </p:nvSpPr>
        <p:spPr bwMode="auto">
          <a:xfrm>
            <a:off x="762000" y="1295400"/>
            <a:ext cx="7696200" cy="27432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delete the last node of the </a:t>
            </a:r>
            <a:r>
              <a:rPr lang="en-US" sz="1200" b="1">
                <a:latin typeface="Verdana" pitchFamily="34" charset="0"/>
              </a:rPr>
              <a:t>circular doubly </a:t>
            </a:r>
            <a:r>
              <a:rPr lang="en-US" sz="1200" b="1">
                <a:latin typeface="Courier New" pitchFamily="49" charset="0"/>
              </a:rPr>
              <a:t>linked list</a:t>
            </a:r>
          </a:p>
          <a:p>
            <a:pPr eaLnBrk="0" hangingPunct="0"/>
            <a:endParaRPr lang="en-US" sz="1200" b="1">
              <a:latin typeface="Courier New" pitchFamily="49" charset="0"/>
            </a:endParaRPr>
          </a:p>
          <a:p>
            <a:pPr eaLnBrk="0" hangingPunct="0"/>
            <a:r>
              <a:rPr lang="en-US" sz="1200" b="1">
                <a:latin typeface="Courier New" pitchFamily="49" charset="0"/>
              </a:rPr>
              <a:t>Step 1: IF START = NULL, then</a:t>
            </a:r>
          </a:p>
          <a:p>
            <a:pPr eaLnBrk="0" hangingPunct="0"/>
            <a:r>
              <a:rPr lang="en-US" sz="1200" b="1">
                <a:latin typeface="Courier New" pitchFamily="49" charset="0"/>
              </a:rPr>
              <a:t>		Write UNDERFLOW</a:t>
            </a:r>
          </a:p>
          <a:p>
            <a:pPr eaLnBrk="0" hangingPunct="0"/>
            <a:r>
              <a:rPr lang="en-US" sz="1200" b="1">
                <a:latin typeface="Courier New" pitchFamily="49" charset="0"/>
              </a:rPr>
              <a:t>		Go to Step 8</a:t>
            </a:r>
          </a:p>
          <a:p>
            <a:pPr eaLnBrk="0" hangingPunct="0"/>
            <a:r>
              <a:rPr lang="en-US" sz="1200" b="1">
                <a:latin typeface="Courier New" pitchFamily="49" charset="0"/>
              </a:rPr>
              <a:t>	[END OF IF]</a:t>
            </a:r>
          </a:p>
          <a:p>
            <a:pPr eaLnBrk="0" hangingPunct="0"/>
            <a:r>
              <a:rPr lang="en-US" sz="1200" b="1">
                <a:latin typeface="Courier New" pitchFamily="49" charset="0"/>
              </a:rPr>
              <a:t>Step 2: SET PTR = START-&gt;PREV</a:t>
            </a:r>
          </a:p>
          <a:p>
            <a:pPr eaLnBrk="0" hangingPunct="0"/>
            <a:r>
              <a:rPr lang="en-US" sz="1200" b="1">
                <a:latin typeface="Courier New" pitchFamily="49" charset="0"/>
              </a:rPr>
              <a:t>Step 5: SET PTR-&gt;PREV-&gt;NEXT = START</a:t>
            </a:r>
          </a:p>
          <a:p>
            <a:pPr eaLnBrk="0" hangingPunct="0"/>
            <a:r>
              <a:rPr lang="en-US" sz="1200" b="1">
                <a:latin typeface="Courier New" pitchFamily="49" charset="0"/>
              </a:rPr>
              <a:t>Step 6: SET START-&gt;PREV = PTR-&gt;PREV</a:t>
            </a:r>
          </a:p>
          <a:p>
            <a:pPr eaLnBrk="0" hangingPunct="0"/>
            <a:r>
              <a:rPr lang="en-US" sz="1200" b="1">
                <a:latin typeface="Courier New" pitchFamily="49" charset="0"/>
              </a:rPr>
              <a:t>Step 7: FREE PTR</a:t>
            </a:r>
          </a:p>
          <a:p>
            <a:pPr eaLnBrk="0" hangingPunct="0"/>
            <a:r>
              <a:rPr lang="en-US" sz="1200" b="1">
                <a:latin typeface="Courier New" pitchFamily="49" charset="0"/>
              </a:rPr>
              <a:t>Step 8: EXIT</a:t>
            </a:r>
          </a:p>
          <a:p>
            <a:pPr eaLnBrk="0" hangingPunct="0"/>
            <a:endParaRPr lang="en-US" sz="1200" b="1">
              <a:latin typeface="Verdana" pitchFamily="34" charset="0"/>
            </a:endParaRPr>
          </a:p>
        </p:txBody>
      </p:sp>
      <p:grpSp>
        <p:nvGrpSpPr>
          <p:cNvPr id="2" name="Group 3"/>
          <p:cNvGrpSpPr>
            <a:grpSpLocks/>
          </p:cNvGrpSpPr>
          <p:nvPr/>
        </p:nvGrpSpPr>
        <p:grpSpPr bwMode="auto">
          <a:xfrm>
            <a:off x="1905000" y="4341813"/>
            <a:ext cx="5257800" cy="617537"/>
            <a:chOff x="648" y="2638"/>
            <a:chExt cx="3312" cy="389"/>
          </a:xfrm>
        </p:grpSpPr>
        <p:sp>
          <p:nvSpPr>
            <p:cNvPr id="55332" name="Rectangle 4"/>
            <p:cNvSpPr>
              <a:spLocks noChangeArrowheads="1"/>
            </p:cNvSpPr>
            <p:nvPr/>
          </p:nvSpPr>
          <p:spPr bwMode="auto">
            <a:xfrm>
              <a:off x="792" y="263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5333" name="Rectangle 5"/>
            <p:cNvSpPr>
              <a:spLocks noChangeArrowheads="1"/>
            </p:cNvSpPr>
            <p:nvPr/>
          </p:nvSpPr>
          <p:spPr bwMode="auto">
            <a:xfrm>
              <a:off x="936" y="263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5334" name="Line 6"/>
            <p:cNvSpPr>
              <a:spLocks noChangeShapeType="1"/>
            </p:cNvSpPr>
            <p:nvPr/>
          </p:nvSpPr>
          <p:spPr bwMode="auto">
            <a:xfrm>
              <a:off x="1008" y="2710"/>
              <a:ext cx="216" cy="0"/>
            </a:xfrm>
            <a:prstGeom prst="line">
              <a:avLst/>
            </a:prstGeom>
            <a:noFill/>
            <a:ln w="9525">
              <a:solidFill>
                <a:schemeClr val="tx1"/>
              </a:solidFill>
              <a:round/>
              <a:headEnd/>
              <a:tailEnd type="triangle" w="med" len="med"/>
            </a:ln>
          </p:spPr>
          <p:txBody>
            <a:bodyPr/>
            <a:lstStyle/>
            <a:p>
              <a:endParaRPr lang="en-IN"/>
            </a:p>
          </p:txBody>
        </p:sp>
        <p:sp>
          <p:nvSpPr>
            <p:cNvPr id="55335" name="Rectangle 7"/>
            <p:cNvSpPr>
              <a:spLocks noChangeArrowheads="1"/>
            </p:cNvSpPr>
            <p:nvPr/>
          </p:nvSpPr>
          <p:spPr bwMode="auto">
            <a:xfrm>
              <a:off x="1368" y="263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	</a:t>
              </a:r>
              <a:endParaRPr lang="en-US">
                <a:latin typeface="Verdana" pitchFamily="34" charset="0"/>
              </a:endParaRPr>
            </a:p>
          </p:txBody>
        </p:sp>
        <p:sp>
          <p:nvSpPr>
            <p:cNvPr id="55336" name="Rectangle 8"/>
            <p:cNvSpPr>
              <a:spLocks noChangeArrowheads="1"/>
            </p:cNvSpPr>
            <p:nvPr/>
          </p:nvSpPr>
          <p:spPr bwMode="auto">
            <a:xfrm>
              <a:off x="1512" y="263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5337" name="Line 9"/>
            <p:cNvSpPr>
              <a:spLocks noChangeShapeType="1"/>
            </p:cNvSpPr>
            <p:nvPr/>
          </p:nvSpPr>
          <p:spPr bwMode="auto">
            <a:xfrm>
              <a:off x="1584" y="2710"/>
              <a:ext cx="216" cy="0"/>
            </a:xfrm>
            <a:prstGeom prst="line">
              <a:avLst/>
            </a:prstGeom>
            <a:noFill/>
            <a:ln w="9525">
              <a:solidFill>
                <a:schemeClr val="tx1"/>
              </a:solidFill>
              <a:round/>
              <a:headEnd/>
              <a:tailEnd type="triangle" w="med" len="med"/>
            </a:ln>
          </p:spPr>
          <p:txBody>
            <a:bodyPr/>
            <a:lstStyle/>
            <a:p>
              <a:endParaRPr lang="en-IN"/>
            </a:p>
          </p:txBody>
        </p:sp>
        <p:sp>
          <p:nvSpPr>
            <p:cNvPr id="55338" name="Rectangle 10"/>
            <p:cNvSpPr>
              <a:spLocks noChangeArrowheads="1"/>
            </p:cNvSpPr>
            <p:nvPr/>
          </p:nvSpPr>
          <p:spPr bwMode="auto">
            <a:xfrm>
              <a:off x="1944" y="263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55339" name="Rectangle 11"/>
            <p:cNvSpPr>
              <a:spLocks noChangeArrowheads="1"/>
            </p:cNvSpPr>
            <p:nvPr/>
          </p:nvSpPr>
          <p:spPr bwMode="auto">
            <a:xfrm>
              <a:off x="2088" y="263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5340" name="Line 12"/>
            <p:cNvSpPr>
              <a:spLocks noChangeShapeType="1"/>
            </p:cNvSpPr>
            <p:nvPr/>
          </p:nvSpPr>
          <p:spPr bwMode="auto">
            <a:xfrm>
              <a:off x="2160" y="2710"/>
              <a:ext cx="216" cy="0"/>
            </a:xfrm>
            <a:prstGeom prst="line">
              <a:avLst/>
            </a:prstGeom>
            <a:noFill/>
            <a:ln w="9525">
              <a:solidFill>
                <a:schemeClr val="tx1"/>
              </a:solidFill>
              <a:round/>
              <a:headEnd/>
              <a:tailEnd type="triangle" w="med" len="med"/>
            </a:ln>
          </p:spPr>
          <p:txBody>
            <a:bodyPr/>
            <a:lstStyle/>
            <a:p>
              <a:endParaRPr lang="en-IN"/>
            </a:p>
          </p:txBody>
        </p:sp>
        <p:sp>
          <p:nvSpPr>
            <p:cNvPr id="55341" name="Rectangle 13"/>
            <p:cNvSpPr>
              <a:spLocks noChangeArrowheads="1"/>
            </p:cNvSpPr>
            <p:nvPr/>
          </p:nvSpPr>
          <p:spPr bwMode="auto">
            <a:xfrm>
              <a:off x="2520" y="263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55342" name="Rectangle 14"/>
            <p:cNvSpPr>
              <a:spLocks noChangeArrowheads="1"/>
            </p:cNvSpPr>
            <p:nvPr/>
          </p:nvSpPr>
          <p:spPr bwMode="auto">
            <a:xfrm>
              <a:off x="2664" y="263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5343" name="Line 15"/>
            <p:cNvSpPr>
              <a:spLocks noChangeShapeType="1"/>
            </p:cNvSpPr>
            <p:nvPr/>
          </p:nvSpPr>
          <p:spPr bwMode="auto">
            <a:xfrm>
              <a:off x="2736" y="2710"/>
              <a:ext cx="216" cy="0"/>
            </a:xfrm>
            <a:prstGeom prst="line">
              <a:avLst/>
            </a:prstGeom>
            <a:noFill/>
            <a:ln w="9525">
              <a:solidFill>
                <a:schemeClr val="tx1"/>
              </a:solidFill>
              <a:round/>
              <a:headEnd/>
              <a:tailEnd type="triangle" w="med" len="med"/>
            </a:ln>
          </p:spPr>
          <p:txBody>
            <a:bodyPr/>
            <a:lstStyle/>
            <a:p>
              <a:endParaRPr lang="en-IN"/>
            </a:p>
          </p:txBody>
        </p:sp>
        <p:sp>
          <p:nvSpPr>
            <p:cNvPr id="55344" name="Rectangle 16"/>
            <p:cNvSpPr>
              <a:spLocks noChangeArrowheads="1"/>
            </p:cNvSpPr>
            <p:nvPr/>
          </p:nvSpPr>
          <p:spPr bwMode="auto">
            <a:xfrm>
              <a:off x="3096" y="263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8</a:t>
              </a:r>
              <a:endParaRPr lang="en-US">
                <a:latin typeface="Verdana" pitchFamily="34" charset="0"/>
              </a:endParaRPr>
            </a:p>
          </p:txBody>
        </p:sp>
        <p:sp>
          <p:nvSpPr>
            <p:cNvPr id="55345" name="Rectangle 17"/>
            <p:cNvSpPr>
              <a:spLocks noChangeArrowheads="1"/>
            </p:cNvSpPr>
            <p:nvPr/>
          </p:nvSpPr>
          <p:spPr bwMode="auto">
            <a:xfrm>
              <a:off x="3240"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5346" name="Rectangle 18"/>
            <p:cNvSpPr>
              <a:spLocks noChangeArrowheads="1"/>
            </p:cNvSpPr>
            <p:nvPr/>
          </p:nvSpPr>
          <p:spPr bwMode="auto">
            <a:xfrm>
              <a:off x="648"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5347" name="Rectangle 19"/>
            <p:cNvSpPr>
              <a:spLocks noChangeArrowheads="1"/>
            </p:cNvSpPr>
            <p:nvPr/>
          </p:nvSpPr>
          <p:spPr bwMode="auto">
            <a:xfrm>
              <a:off x="1224"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5348" name="Rectangle 20"/>
            <p:cNvSpPr>
              <a:spLocks noChangeArrowheads="1"/>
            </p:cNvSpPr>
            <p:nvPr/>
          </p:nvSpPr>
          <p:spPr bwMode="auto">
            <a:xfrm>
              <a:off x="1800"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5349" name="Rectangle 21"/>
            <p:cNvSpPr>
              <a:spLocks noChangeArrowheads="1"/>
            </p:cNvSpPr>
            <p:nvPr/>
          </p:nvSpPr>
          <p:spPr bwMode="auto">
            <a:xfrm>
              <a:off x="2376"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5350" name="Rectangle 22"/>
            <p:cNvSpPr>
              <a:spLocks noChangeArrowheads="1"/>
            </p:cNvSpPr>
            <p:nvPr/>
          </p:nvSpPr>
          <p:spPr bwMode="auto">
            <a:xfrm>
              <a:off x="2952"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5351" name="Line 23"/>
            <p:cNvSpPr>
              <a:spLocks noChangeShapeType="1"/>
            </p:cNvSpPr>
            <p:nvPr/>
          </p:nvSpPr>
          <p:spPr bwMode="auto">
            <a:xfrm>
              <a:off x="3312" y="2712"/>
              <a:ext cx="216" cy="0"/>
            </a:xfrm>
            <a:prstGeom prst="line">
              <a:avLst/>
            </a:prstGeom>
            <a:noFill/>
            <a:ln w="9525">
              <a:solidFill>
                <a:schemeClr val="tx1"/>
              </a:solidFill>
              <a:round/>
              <a:headEnd/>
              <a:tailEnd type="triangle" w="med" len="med"/>
            </a:ln>
          </p:spPr>
          <p:txBody>
            <a:bodyPr/>
            <a:lstStyle/>
            <a:p>
              <a:endParaRPr lang="en-IN"/>
            </a:p>
          </p:txBody>
        </p:sp>
        <p:sp>
          <p:nvSpPr>
            <p:cNvPr id="55352" name="Rectangle 24"/>
            <p:cNvSpPr>
              <a:spLocks noChangeArrowheads="1"/>
            </p:cNvSpPr>
            <p:nvPr/>
          </p:nvSpPr>
          <p:spPr bwMode="auto">
            <a:xfrm>
              <a:off x="3672" y="264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91</a:t>
              </a:r>
              <a:endParaRPr lang="en-US">
                <a:latin typeface="Verdana" pitchFamily="34" charset="0"/>
              </a:endParaRPr>
            </a:p>
          </p:txBody>
        </p:sp>
        <p:sp>
          <p:nvSpPr>
            <p:cNvPr id="55353" name="Rectangle 25"/>
            <p:cNvSpPr>
              <a:spLocks noChangeArrowheads="1"/>
            </p:cNvSpPr>
            <p:nvPr/>
          </p:nvSpPr>
          <p:spPr bwMode="auto">
            <a:xfrm>
              <a:off x="3816" y="264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5354" name="Rectangle 26"/>
            <p:cNvSpPr>
              <a:spLocks noChangeArrowheads="1"/>
            </p:cNvSpPr>
            <p:nvPr/>
          </p:nvSpPr>
          <p:spPr bwMode="auto">
            <a:xfrm>
              <a:off x="3528" y="264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5355" name="Line 27"/>
            <p:cNvSpPr>
              <a:spLocks noChangeShapeType="1"/>
            </p:cNvSpPr>
            <p:nvPr/>
          </p:nvSpPr>
          <p:spPr bwMode="auto">
            <a:xfrm flipH="1">
              <a:off x="720" y="2882"/>
              <a:ext cx="3168" cy="0"/>
            </a:xfrm>
            <a:prstGeom prst="line">
              <a:avLst/>
            </a:prstGeom>
            <a:noFill/>
            <a:ln w="9525">
              <a:solidFill>
                <a:schemeClr val="tx1"/>
              </a:solidFill>
              <a:round/>
              <a:headEnd/>
              <a:tailEnd/>
            </a:ln>
          </p:spPr>
          <p:txBody>
            <a:bodyPr/>
            <a:lstStyle/>
            <a:p>
              <a:endParaRPr lang="en-IN"/>
            </a:p>
          </p:txBody>
        </p:sp>
        <p:sp>
          <p:nvSpPr>
            <p:cNvPr id="55356" name="Line 28"/>
            <p:cNvSpPr>
              <a:spLocks noChangeShapeType="1"/>
            </p:cNvSpPr>
            <p:nvPr/>
          </p:nvSpPr>
          <p:spPr bwMode="auto">
            <a:xfrm>
              <a:off x="720" y="2739"/>
              <a:ext cx="0" cy="288"/>
            </a:xfrm>
            <a:prstGeom prst="line">
              <a:avLst/>
            </a:prstGeom>
            <a:noFill/>
            <a:ln w="9525">
              <a:solidFill>
                <a:schemeClr val="tx1"/>
              </a:solidFill>
              <a:round/>
              <a:headEnd/>
              <a:tailEnd/>
            </a:ln>
          </p:spPr>
          <p:txBody>
            <a:bodyPr/>
            <a:lstStyle/>
            <a:p>
              <a:endParaRPr lang="en-IN"/>
            </a:p>
          </p:txBody>
        </p:sp>
        <p:sp>
          <p:nvSpPr>
            <p:cNvPr id="55357" name="Line 29"/>
            <p:cNvSpPr>
              <a:spLocks noChangeShapeType="1"/>
            </p:cNvSpPr>
            <p:nvPr/>
          </p:nvSpPr>
          <p:spPr bwMode="auto">
            <a:xfrm>
              <a:off x="720" y="3027"/>
              <a:ext cx="3168" cy="0"/>
            </a:xfrm>
            <a:prstGeom prst="line">
              <a:avLst/>
            </a:prstGeom>
            <a:noFill/>
            <a:ln w="9525">
              <a:solidFill>
                <a:schemeClr val="tx1"/>
              </a:solidFill>
              <a:round/>
              <a:headEnd/>
              <a:tailEnd/>
            </a:ln>
          </p:spPr>
          <p:txBody>
            <a:bodyPr/>
            <a:lstStyle/>
            <a:p>
              <a:endParaRPr lang="en-IN"/>
            </a:p>
          </p:txBody>
        </p:sp>
        <p:sp>
          <p:nvSpPr>
            <p:cNvPr id="55358" name="Line 30"/>
            <p:cNvSpPr>
              <a:spLocks noChangeShapeType="1"/>
            </p:cNvSpPr>
            <p:nvPr/>
          </p:nvSpPr>
          <p:spPr bwMode="auto">
            <a:xfrm flipV="1">
              <a:off x="3888" y="2811"/>
              <a:ext cx="0" cy="216"/>
            </a:xfrm>
            <a:prstGeom prst="line">
              <a:avLst/>
            </a:prstGeom>
            <a:noFill/>
            <a:ln w="9525">
              <a:solidFill>
                <a:schemeClr val="tx1"/>
              </a:solidFill>
              <a:round/>
              <a:headEnd/>
              <a:tailEnd type="triangle" w="med" len="med"/>
            </a:ln>
          </p:spPr>
          <p:txBody>
            <a:bodyPr/>
            <a:lstStyle/>
            <a:p>
              <a:endParaRPr lang="en-IN"/>
            </a:p>
          </p:txBody>
        </p:sp>
        <p:sp>
          <p:nvSpPr>
            <p:cNvPr id="55359" name="Line 31"/>
            <p:cNvSpPr>
              <a:spLocks noChangeShapeType="1"/>
            </p:cNvSpPr>
            <p:nvPr/>
          </p:nvSpPr>
          <p:spPr bwMode="auto">
            <a:xfrm flipH="1">
              <a:off x="3312" y="2739"/>
              <a:ext cx="216" cy="0"/>
            </a:xfrm>
            <a:prstGeom prst="line">
              <a:avLst/>
            </a:prstGeom>
            <a:noFill/>
            <a:ln w="9525">
              <a:solidFill>
                <a:schemeClr val="tx1"/>
              </a:solidFill>
              <a:round/>
              <a:headEnd/>
              <a:tailEnd type="triangle" w="med" len="med"/>
            </a:ln>
          </p:spPr>
          <p:txBody>
            <a:bodyPr/>
            <a:lstStyle/>
            <a:p>
              <a:endParaRPr lang="en-IN"/>
            </a:p>
          </p:txBody>
        </p:sp>
        <p:sp>
          <p:nvSpPr>
            <p:cNvPr id="55360" name="Line 32"/>
            <p:cNvSpPr>
              <a:spLocks noChangeShapeType="1"/>
            </p:cNvSpPr>
            <p:nvPr/>
          </p:nvSpPr>
          <p:spPr bwMode="auto">
            <a:xfrm flipH="1">
              <a:off x="1584" y="2739"/>
              <a:ext cx="216" cy="0"/>
            </a:xfrm>
            <a:prstGeom prst="line">
              <a:avLst/>
            </a:prstGeom>
            <a:noFill/>
            <a:ln w="9525">
              <a:solidFill>
                <a:schemeClr val="tx1"/>
              </a:solidFill>
              <a:round/>
              <a:headEnd/>
              <a:tailEnd type="triangle" w="med" len="med"/>
            </a:ln>
          </p:spPr>
          <p:txBody>
            <a:bodyPr/>
            <a:lstStyle/>
            <a:p>
              <a:endParaRPr lang="en-IN"/>
            </a:p>
          </p:txBody>
        </p:sp>
        <p:sp>
          <p:nvSpPr>
            <p:cNvPr id="55361" name="Line 33"/>
            <p:cNvSpPr>
              <a:spLocks noChangeShapeType="1"/>
            </p:cNvSpPr>
            <p:nvPr/>
          </p:nvSpPr>
          <p:spPr bwMode="auto">
            <a:xfrm flipH="1">
              <a:off x="2160" y="2739"/>
              <a:ext cx="216" cy="0"/>
            </a:xfrm>
            <a:prstGeom prst="line">
              <a:avLst/>
            </a:prstGeom>
            <a:noFill/>
            <a:ln w="9525">
              <a:solidFill>
                <a:schemeClr val="tx1"/>
              </a:solidFill>
              <a:round/>
              <a:headEnd/>
              <a:tailEnd type="triangle" w="med" len="med"/>
            </a:ln>
          </p:spPr>
          <p:txBody>
            <a:bodyPr/>
            <a:lstStyle/>
            <a:p>
              <a:endParaRPr lang="en-IN"/>
            </a:p>
          </p:txBody>
        </p:sp>
        <p:sp>
          <p:nvSpPr>
            <p:cNvPr id="55362" name="Line 34"/>
            <p:cNvSpPr>
              <a:spLocks noChangeShapeType="1"/>
            </p:cNvSpPr>
            <p:nvPr/>
          </p:nvSpPr>
          <p:spPr bwMode="auto">
            <a:xfrm flipH="1">
              <a:off x="2736" y="2739"/>
              <a:ext cx="216" cy="0"/>
            </a:xfrm>
            <a:prstGeom prst="line">
              <a:avLst/>
            </a:prstGeom>
            <a:noFill/>
            <a:ln w="9525">
              <a:solidFill>
                <a:schemeClr val="tx1"/>
              </a:solidFill>
              <a:round/>
              <a:headEnd/>
              <a:tailEnd type="triangle" w="med" len="med"/>
            </a:ln>
          </p:spPr>
          <p:txBody>
            <a:bodyPr/>
            <a:lstStyle/>
            <a:p>
              <a:endParaRPr lang="en-IN"/>
            </a:p>
          </p:txBody>
        </p:sp>
        <p:sp>
          <p:nvSpPr>
            <p:cNvPr id="55363" name="Line 35"/>
            <p:cNvSpPr>
              <a:spLocks noChangeShapeType="1"/>
            </p:cNvSpPr>
            <p:nvPr/>
          </p:nvSpPr>
          <p:spPr bwMode="auto">
            <a:xfrm flipH="1">
              <a:off x="1008" y="2739"/>
              <a:ext cx="216" cy="0"/>
            </a:xfrm>
            <a:prstGeom prst="line">
              <a:avLst/>
            </a:prstGeom>
            <a:noFill/>
            <a:ln w="9525">
              <a:solidFill>
                <a:schemeClr val="tx1"/>
              </a:solidFill>
              <a:round/>
              <a:headEnd/>
              <a:tailEnd type="triangle" w="med" len="med"/>
            </a:ln>
          </p:spPr>
          <p:txBody>
            <a:bodyPr/>
            <a:lstStyle/>
            <a:p>
              <a:endParaRPr lang="en-IN"/>
            </a:p>
          </p:txBody>
        </p:sp>
      </p:grpSp>
      <p:sp>
        <p:nvSpPr>
          <p:cNvPr id="55301" name="Rectangle 36"/>
          <p:cNvSpPr>
            <a:spLocks noChangeArrowheads="1"/>
          </p:cNvSpPr>
          <p:nvPr/>
        </p:nvSpPr>
        <p:spPr bwMode="auto">
          <a:xfrm>
            <a:off x="1905000" y="4646613"/>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
        <p:nvSpPr>
          <p:cNvPr id="55302" name="Rectangle 37"/>
          <p:cNvSpPr>
            <a:spLocks noChangeArrowheads="1"/>
          </p:cNvSpPr>
          <p:nvPr/>
        </p:nvSpPr>
        <p:spPr bwMode="auto">
          <a:xfrm>
            <a:off x="6324600" y="4646613"/>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   PTR</a:t>
            </a:r>
            <a:endParaRPr lang="en-US">
              <a:latin typeface="Verdana" pitchFamily="34" charset="0"/>
            </a:endParaRPr>
          </a:p>
        </p:txBody>
      </p:sp>
      <p:grpSp>
        <p:nvGrpSpPr>
          <p:cNvPr id="3" name="Group 66"/>
          <p:cNvGrpSpPr>
            <a:grpSpLocks/>
          </p:cNvGrpSpPr>
          <p:nvPr/>
        </p:nvGrpSpPr>
        <p:grpSpPr bwMode="auto">
          <a:xfrm>
            <a:off x="1981200" y="5561013"/>
            <a:ext cx="4343400" cy="611187"/>
            <a:chOff x="288" y="2880"/>
            <a:chExt cx="2736" cy="385"/>
          </a:xfrm>
        </p:grpSpPr>
        <p:sp>
          <p:nvSpPr>
            <p:cNvPr id="55305" name="Rectangle 38"/>
            <p:cNvSpPr>
              <a:spLocks noChangeArrowheads="1"/>
            </p:cNvSpPr>
            <p:nvPr/>
          </p:nvSpPr>
          <p:spPr bwMode="auto">
            <a:xfrm>
              <a:off x="432" y="288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5306" name="Rectangle 39"/>
            <p:cNvSpPr>
              <a:spLocks noChangeArrowheads="1"/>
            </p:cNvSpPr>
            <p:nvPr/>
          </p:nvSpPr>
          <p:spPr bwMode="auto">
            <a:xfrm>
              <a:off x="576" y="288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5307" name="Line 40"/>
            <p:cNvSpPr>
              <a:spLocks noChangeShapeType="1"/>
            </p:cNvSpPr>
            <p:nvPr/>
          </p:nvSpPr>
          <p:spPr bwMode="auto">
            <a:xfrm>
              <a:off x="648" y="2952"/>
              <a:ext cx="216" cy="0"/>
            </a:xfrm>
            <a:prstGeom prst="line">
              <a:avLst/>
            </a:prstGeom>
            <a:noFill/>
            <a:ln w="9525">
              <a:solidFill>
                <a:schemeClr val="tx1"/>
              </a:solidFill>
              <a:round/>
              <a:headEnd/>
              <a:tailEnd type="triangle" w="med" len="med"/>
            </a:ln>
          </p:spPr>
          <p:txBody>
            <a:bodyPr/>
            <a:lstStyle/>
            <a:p>
              <a:endParaRPr lang="en-IN"/>
            </a:p>
          </p:txBody>
        </p:sp>
        <p:sp>
          <p:nvSpPr>
            <p:cNvPr id="55308" name="Rectangle 41"/>
            <p:cNvSpPr>
              <a:spLocks noChangeArrowheads="1"/>
            </p:cNvSpPr>
            <p:nvPr/>
          </p:nvSpPr>
          <p:spPr bwMode="auto">
            <a:xfrm>
              <a:off x="1008" y="288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	</a:t>
              </a:r>
              <a:endParaRPr lang="en-US">
                <a:latin typeface="Verdana" pitchFamily="34" charset="0"/>
              </a:endParaRPr>
            </a:p>
          </p:txBody>
        </p:sp>
        <p:sp>
          <p:nvSpPr>
            <p:cNvPr id="55309" name="Rectangle 42"/>
            <p:cNvSpPr>
              <a:spLocks noChangeArrowheads="1"/>
            </p:cNvSpPr>
            <p:nvPr/>
          </p:nvSpPr>
          <p:spPr bwMode="auto">
            <a:xfrm>
              <a:off x="1152" y="288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5310" name="Line 43"/>
            <p:cNvSpPr>
              <a:spLocks noChangeShapeType="1"/>
            </p:cNvSpPr>
            <p:nvPr/>
          </p:nvSpPr>
          <p:spPr bwMode="auto">
            <a:xfrm>
              <a:off x="1224" y="2952"/>
              <a:ext cx="216" cy="0"/>
            </a:xfrm>
            <a:prstGeom prst="line">
              <a:avLst/>
            </a:prstGeom>
            <a:noFill/>
            <a:ln w="9525">
              <a:solidFill>
                <a:schemeClr val="tx1"/>
              </a:solidFill>
              <a:round/>
              <a:headEnd/>
              <a:tailEnd type="triangle" w="med" len="med"/>
            </a:ln>
          </p:spPr>
          <p:txBody>
            <a:bodyPr/>
            <a:lstStyle/>
            <a:p>
              <a:endParaRPr lang="en-IN"/>
            </a:p>
          </p:txBody>
        </p:sp>
        <p:sp>
          <p:nvSpPr>
            <p:cNvPr id="55311" name="Rectangle 44"/>
            <p:cNvSpPr>
              <a:spLocks noChangeArrowheads="1"/>
            </p:cNvSpPr>
            <p:nvPr/>
          </p:nvSpPr>
          <p:spPr bwMode="auto">
            <a:xfrm>
              <a:off x="1584" y="288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55312" name="Rectangle 45"/>
            <p:cNvSpPr>
              <a:spLocks noChangeArrowheads="1"/>
            </p:cNvSpPr>
            <p:nvPr/>
          </p:nvSpPr>
          <p:spPr bwMode="auto">
            <a:xfrm>
              <a:off x="1728" y="288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5313" name="Line 46"/>
            <p:cNvSpPr>
              <a:spLocks noChangeShapeType="1"/>
            </p:cNvSpPr>
            <p:nvPr/>
          </p:nvSpPr>
          <p:spPr bwMode="auto">
            <a:xfrm>
              <a:off x="1800" y="2952"/>
              <a:ext cx="216" cy="0"/>
            </a:xfrm>
            <a:prstGeom prst="line">
              <a:avLst/>
            </a:prstGeom>
            <a:noFill/>
            <a:ln w="9525">
              <a:solidFill>
                <a:schemeClr val="tx1"/>
              </a:solidFill>
              <a:round/>
              <a:headEnd/>
              <a:tailEnd type="triangle" w="med" len="med"/>
            </a:ln>
          </p:spPr>
          <p:txBody>
            <a:bodyPr/>
            <a:lstStyle/>
            <a:p>
              <a:endParaRPr lang="en-IN"/>
            </a:p>
          </p:txBody>
        </p:sp>
        <p:sp>
          <p:nvSpPr>
            <p:cNvPr id="55314" name="Rectangle 47"/>
            <p:cNvSpPr>
              <a:spLocks noChangeArrowheads="1"/>
            </p:cNvSpPr>
            <p:nvPr/>
          </p:nvSpPr>
          <p:spPr bwMode="auto">
            <a:xfrm>
              <a:off x="2160" y="288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55315" name="Rectangle 48"/>
            <p:cNvSpPr>
              <a:spLocks noChangeArrowheads="1"/>
            </p:cNvSpPr>
            <p:nvPr/>
          </p:nvSpPr>
          <p:spPr bwMode="auto">
            <a:xfrm>
              <a:off x="2304" y="288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5316" name="Line 49"/>
            <p:cNvSpPr>
              <a:spLocks noChangeShapeType="1"/>
            </p:cNvSpPr>
            <p:nvPr/>
          </p:nvSpPr>
          <p:spPr bwMode="auto">
            <a:xfrm>
              <a:off x="2376" y="2952"/>
              <a:ext cx="216" cy="0"/>
            </a:xfrm>
            <a:prstGeom prst="line">
              <a:avLst/>
            </a:prstGeom>
            <a:noFill/>
            <a:ln w="9525">
              <a:solidFill>
                <a:schemeClr val="tx1"/>
              </a:solidFill>
              <a:round/>
              <a:headEnd/>
              <a:tailEnd type="triangle" w="med" len="med"/>
            </a:ln>
          </p:spPr>
          <p:txBody>
            <a:bodyPr/>
            <a:lstStyle/>
            <a:p>
              <a:endParaRPr lang="en-IN"/>
            </a:p>
          </p:txBody>
        </p:sp>
        <p:sp>
          <p:nvSpPr>
            <p:cNvPr id="55317" name="Rectangle 50"/>
            <p:cNvSpPr>
              <a:spLocks noChangeArrowheads="1"/>
            </p:cNvSpPr>
            <p:nvPr/>
          </p:nvSpPr>
          <p:spPr bwMode="auto">
            <a:xfrm>
              <a:off x="2736" y="288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8</a:t>
              </a:r>
              <a:endParaRPr lang="en-US">
                <a:latin typeface="Verdana" pitchFamily="34" charset="0"/>
              </a:endParaRPr>
            </a:p>
          </p:txBody>
        </p:sp>
        <p:sp>
          <p:nvSpPr>
            <p:cNvPr id="55318" name="Rectangle 51"/>
            <p:cNvSpPr>
              <a:spLocks noChangeArrowheads="1"/>
            </p:cNvSpPr>
            <p:nvPr/>
          </p:nvSpPr>
          <p:spPr bwMode="auto">
            <a:xfrm>
              <a:off x="2880" y="288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5319" name="Rectangle 52"/>
            <p:cNvSpPr>
              <a:spLocks noChangeArrowheads="1"/>
            </p:cNvSpPr>
            <p:nvPr/>
          </p:nvSpPr>
          <p:spPr bwMode="auto">
            <a:xfrm>
              <a:off x="288" y="2880"/>
              <a:ext cx="144" cy="144"/>
            </a:xfrm>
            <a:prstGeom prst="rect">
              <a:avLst/>
            </a:prstGeom>
            <a:solidFill>
              <a:srgbClr val="FFFFCC"/>
            </a:solidFill>
            <a:ln w="9525">
              <a:solidFill>
                <a:schemeClr val="tx1"/>
              </a:solidFill>
              <a:miter lim="800000"/>
              <a:headEnd/>
              <a:tailEnd/>
            </a:ln>
          </p:spPr>
          <p:txBody>
            <a:bodyPr/>
            <a:lstStyle/>
            <a:p>
              <a:pPr eaLnBrk="0" hangingPunct="0"/>
              <a:r>
                <a:rPr lang="en-US" sz="1000" b="1">
                  <a:latin typeface="Verdana" pitchFamily="34" charset="0"/>
                </a:rPr>
                <a:t>X</a:t>
              </a:r>
              <a:endParaRPr lang="en-US">
                <a:latin typeface="Verdana" pitchFamily="34" charset="0"/>
              </a:endParaRPr>
            </a:p>
          </p:txBody>
        </p:sp>
        <p:sp>
          <p:nvSpPr>
            <p:cNvPr id="55320" name="Rectangle 53"/>
            <p:cNvSpPr>
              <a:spLocks noChangeArrowheads="1"/>
            </p:cNvSpPr>
            <p:nvPr/>
          </p:nvSpPr>
          <p:spPr bwMode="auto">
            <a:xfrm>
              <a:off x="864" y="288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5321" name="Rectangle 54"/>
            <p:cNvSpPr>
              <a:spLocks noChangeArrowheads="1"/>
            </p:cNvSpPr>
            <p:nvPr/>
          </p:nvSpPr>
          <p:spPr bwMode="auto">
            <a:xfrm>
              <a:off x="1440" y="288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5322" name="Rectangle 55"/>
            <p:cNvSpPr>
              <a:spLocks noChangeArrowheads="1"/>
            </p:cNvSpPr>
            <p:nvPr/>
          </p:nvSpPr>
          <p:spPr bwMode="auto">
            <a:xfrm>
              <a:off x="2016" y="288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5323" name="Rectangle 56"/>
            <p:cNvSpPr>
              <a:spLocks noChangeArrowheads="1"/>
            </p:cNvSpPr>
            <p:nvPr/>
          </p:nvSpPr>
          <p:spPr bwMode="auto">
            <a:xfrm>
              <a:off x="2592" y="288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5324" name="Line 57"/>
            <p:cNvSpPr>
              <a:spLocks noChangeShapeType="1"/>
            </p:cNvSpPr>
            <p:nvPr/>
          </p:nvSpPr>
          <p:spPr bwMode="auto">
            <a:xfrm flipH="1">
              <a:off x="360" y="3127"/>
              <a:ext cx="2592" cy="0"/>
            </a:xfrm>
            <a:prstGeom prst="line">
              <a:avLst/>
            </a:prstGeom>
            <a:noFill/>
            <a:ln w="9525">
              <a:solidFill>
                <a:schemeClr val="tx1"/>
              </a:solidFill>
              <a:round/>
              <a:headEnd/>
              <a:tailEnd/>
            </a:ln>
          </p:spPr>
          <p:txBody>
            <a:bodyPr/>
            <a:lstStyle/>
            <a:p>
              <a:endParaRPr lang="en-IN"/>
            </a:p>
          </p:txBody>
        </p:sp>
        <p:sp>
          <p:nvSpPr>
            <p:cNvPr id="55325" name="Line 58"/>
            <p:cNvSpPr>
              <a:spLocks noChangeShapeType="1"/>
            </p:cNvSpPr>
            <p:nvPr/>
          </p:nvSpPr>
          <p:spPr bwMode="auto">
            <a:xfrm>
              <a:off x="360" y="2977"/>
              <a:ext cx="0" cy="288"/>
            </a:xfrm>
            <a:prstGeom prst="line">
              <a:avLst/>
            </a:prstGeom>
            <a:noFill/>
            <a:ln w="9525">
              <a:solidFill>
                <a:schemeClr val="tx1"/>
              </a:solidFill>
              <a:round/>
              <a:headEnd/>
              <a:tailEnd/>
            </a:ln>
          </p:spPr>
          <p:txBody>
            <a:bodyPr/>
            <a:lstStyle/>
            <a:p>
              <a:endParaRPr lang="en-IN"/>
            </a:p>
          </p:txBody>
        </p:sp>
        <p:sp>
          <p:nvSpPr>
            <p:cNvPr id="55326" name="Line 59"/>
            <p:cNvSpPr>
              <a:spLocks noChangeShapeType="1"/>
            </p:cNvSpPr>
            <p:nvPr/>
          </p:nvSpPr>
          <p:spPr bwMode="auto">
            <a:xfrm>
              <a:off x="360" y="3265"/>
              <a:ext cx="2592" cy="0"/>
            </a:xfrm>
            <a:prstGeom prst="line">
              <a:avLst/>
            </a:prstGeom>
            <a:noFill/>
            <a:ln w="9525">
              <a:solidFill>
                <a:schemeClr val="tx1"/>
              </a:solidFill>
              <a:round/>
              <a:headEnd/>
              <a:tailEnd/>
            </a:ln>
          </p:spPr>
          <p:txBody>
            <a:bodyPr/>
            <a:lstStyle/>
            <a:p>
              <a:endParaRPr lang="en-IN"/>
            </a:p>
          </p:txBody>
        </p:sp>
        <p:sp>
          <p:nvSpPr>
            <p:cNvPr id="55327" name="Line 60"/>
            <p:cNvSpPr>
              <a:spLocks noChangeShapeType="1"/>
            </p:cNvSpPr>
            <p:nvPr/>
          </p:nvSpPr>
          <p:spPr bwMode="auto">
            <a:xfrm flipV="1">
              <a:off x="2952" y="3049"/>
              <a:ext cx="0" cy="216"/>
            </a:xfrm>
            <a:prstGeom prst="line">
              <a:avLst/>
            </a:prstGeom>
            <a:noFill/>
            <a:ln w="9525">
              <a:solidFill>
                <a:schemeClr val="tx1"/>
              </a:solidFill>
              <a:round/>
              <a:headEnd/>
              <a:tailEnd type="triangle" w="med" len="med"/>
            </a:ln>
          </p:spPr>
          <p:txBody>
            <a:bodyPr/>
            <a:lstStyle/>
            <a:p>
              <a:endParaRPr lang="en-IN"/>
            </a:p>
          </p:txBody>
        </p:sp>
        <p:sp>
          <p:nvSpPr>
            <p:cNvPr id="55328" name="Line 61"/>
            <p:cNvSpPr>
              <a:spLocks noChangeShapeType="1"/>
            </p:cNvSpPr>
            <p:nvPr/>
          </p:nvSpPr>
          <p:spPr bwMode="auto">
            <a:xfrm flipH="1">
              <a:off x="2376" y="2977"/>
              <a:ext cx="216" cy="0"/>
            </a:xfrm>
            <a:prstGeom prst="line">
              <a:avLst/>
            </a:prstGeom>
            <a:noFill/>
            <a:ln w="9525">
              <a:solidFill>
                <a:schemeClr val="tx1"/>
              </a:solidFill>
              <a:round/>
              <a:headEnd/>
              <a:tailEnd type="triangle" w="med" len="med"/>
            </a:ln>
          </p:spPr>
          <p:txBody>
            <a:bodyPr/>
            <a:lstStyle/>
            <a:p>
              <a:endParaRPr lang="en-IN"/>
            </a:p>
          </p:txBody>
        </p:sp>
        <p:sp>
          <p:nvSpPr>
            <p:cNvPr id="55329" name="Line 62"/>
            <p:cNvSpPr>
              <a:spLocks noChangeShapeType="1"/>
            </p:cNvSpPr>
            <p:nvPr/>
          </p:nvSpPr>
          <p:spPr bwMode="auto">
            <a:xfrm flipH="1">
              <a:off x="648" y="2977"/>
              <a:ext cx="216" cy="0"/>
            </a:xfrm>
            <a:prstGeom prst="line">
              <a:avLst/>
            </a:prstGeom>
            <a:noFill/>
            <a:ln w="9525">
              <a:solidFill>
                <a:schemeClr val="tx1"/>
              </a:solidFill>
              <a:round/>
              <a:headEnd/>
              <a:tailEnd type="triangle" w="med" len="med"/>
            </a:ln>
          </p:spPr>
          <p:txBody>
            <a:bodyPr/>
            <a:lstStyle/>
            <a:p>
              <a:endParaRPr lang="en-IN"/>
            </a:p>
          </p:txBody>
        </p:sp>
        <p:sp>
          <p:nvSpPr>
            <p:cNvPr id="55330" name="Line 63"/>
            <p:cNvSpPr>
              <a:spLocks noChangeShapeType="1"/>
            </p:cNvSpPr>
            <p:nvPr/>
          </p:nvSpPr>
          <p:spPr bwMode="auto">
            <a:xfrm flipH="1">
              <a:off x="1224" y="2977"/>
              <a:ext cx="216" cy="0"/>
            </a:xfrm>
            <a:prstGeom prst="line">
              <a:avLst/>
            </a:prstGeom>
            <a:noFill/>
            <a:ln w="9525">
              <a:solidFill>
                <a:schemeClr val="tx1"/>
              </a:solidFill>
              <a:round/>
              <a:headEnd/>
              <a:tailEnd type="triangle" w="med" len="med"/>
            </a:ln>
          </p:spPr>
          <p:txBody>
            <a:bodyPr/>
            <a:lstStyle/>
            <a:p>
              <a:endParaRPr lang="en-IN"/>
            </a:p>
          </p:txBody>
        </p:sp>
        <p:sp>
          <p:nvSpPr>
            <p:cNvPr id="55331" name="Line 64"/>
            <p:cNvSpPr>
              <a:spLocks noChangeShapeType="1"/>
            </p:cNvSpPr>
            <p:nvPr/>
          </p:nvSpPr>
          <p:spPr bwMode="auto">
            <a:xfrm flipH="1">
              <a:off x="1800" y="2977"/>
              <a:ext cx="216" cy="0"/>
            </a:xfrm>
            <a:prstGeom prst="line">
              <a:avLst/>
            </a:prstGeom>
            <a:noFill/>
            <a:ln w="9525">
              <a:solidFill>
                <a:schemeClr val="tx1"/>
              </a:solidFill>
              <a:round/>
              <a:headEnd/>
              <a:tailEnd type="triangle" w="med" len="med"/>
            </a:ln>
          </p:spPr>
          <p:txBody>
            <a:bodyPr/>
            <a:lstStyle/>
            <a:p>
              <a:endParaRPr lang="en-IN"/>
            </a:p>
          </p:txBody>
        </p:sp>
      </p:grpSp>
      <p:sp>
        <p:nvSpPr>
          <p:cNvPr id="55304" name="Rectangle 65"/>
          <p:cNvSpPr>
            <a:spLocks noChangeArrowheads="1"/>
          </p:cNvSpPr>
          <p:nvPr/>
        </p:nvSpPr>
        <p:spPr bwMode="auto">
          <a:xfrm>
            <a:off x="1905000" y="5865813"/>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Doubly Linked List</a:t>
            </a:r>
          </a:p>
        </p:txBody>
      </p:sp>
      <p:sp>
        <p:nvSpPr>
          <p:cNvPr id="56323" name="AutoShape 2"/>
          <p:cNvSpPr>
            <a:spLocks noChangeArrowheads="1"/>
          </p:cNvSpPr>
          <p:nvPr/>
        </p:nvSpPr>
        <p:spPr bwMode="auto">
          <a:xfrm>
            <a:off x="457200" y="1524000"/>
            <a:ext cx="8229600" cy="39624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delete the node after a given node from the </a:t>
            </a:r>
            <a:r>
              <a:rPr lang="en-US" sz="1200" b="1">
                <a:latin typeface="Verdana" pitchFamily="34" charset="0"/>
              </a:rPr>
              <a:t>circular doubly </a:t>
            </a:r>
            <a:r>
              <a:rPr lang="en-US" sz="1200" b="1">
                <a:latin typeface="Courier New" pitchFamily="49" charset="0"/>
              </a:rPr>
              <a:t>linked list</a:t>
            </a:r>
          </a:p>
          <a:p>
            <a:pPr eaLnBrk="0" hangingPunct="0"/>
            <a:endParaRPr lang="en-US" sz="1200" b="1">
              <a:latin typeface="Courier New" pitchFamily="49" charset="0"/>
            </a:endParaRPr>
          </a:p>
          <a:p>
            <a:pPr eaLnBrk="0" hangingPunct="0"/>
            <a:r>
              <a:rPr lang="en-US" sz="1200" b="1">
                <a:latin typeface="Courier New" pitchFamily="49" charset="0"/>
              </a:rPr>
              <a:t>Step 1: IF START = NULL, then</a:t>
            </a:r>
          </a:p>
          <a:p>
            <a:pPr eaLnBrk="0" hangingPunct="0"/>
            <a:r>
              <a:rPr lang="en-US" sz="1200" b="1">
                <a:latin typeface="Courier New" pitchFamily="49" charset="0"/>
              </a:rPr>
              <a:t>		Write UNDERFLOW</a:t>
            </a:r>
          </a:p>
          <a:p>
            <a:pPr eaLnBrk="0" hangingPunct="0"/>
            <a:r>
              <a:rPr lang="en-US" sz="1200" b="1">
                <a:latin typeface="Courier New" pitchFamily="49" charset="0"/>
              </a:rPr>
              <a:t>		Go to Step 9</a:t>
            </a:r>
          </a:p>
          <a:p>
            <a:pPr eaLnBrk="0" hangingPunct="0"/>
            <a:r>
              <a:rPr lang="en-US" sz="1200" b="1">
                <a:latin typeface="Courier New" pitchFamily="49" charset="0"/>
              </a:rPr>
              <a:t>	[END OF IF]</a:t>
            </a:r>
          </a:p>
          <a:p>
            <a:pPr eaLnBrk="0" hangingPunct="0"/>
            <a:r>
              <a:rPr lang="en-US" sz="1200" b="1">
                <a:latin typeface="Courier New" pitchFamily="49" charset="0"/>
              </a:rPr>
              <a:t>Step 2: SET PTR = START</a:t>
            </a:r>
          </a:p>
          <a:p>
            <a:pPr eaLnBrk="0" hangingPunct="0"/>
            <a:r>
              <a:rPr lang="en-US" sz="1200" b="1">
                <a:latin typeface="Courier New" pitchFamily="49" charset="0"/>
              </a:rPr>
              <a:t>Step 3: Repeat Step 4 while PTR-&gt;DATA != NUM</a:t>
            </a:r>
          </a:p>
          <a:p>
            <a:pPr eaLnBrk="0" hangingPunct="0"/>
            <a:r>
              <a:rPr lang="en-US" sz="1200" b="1">
                <a:latin typeface="Courier New" pitchFamily="49" charset="0"/>
              </a:rPr>
              <a:t>Step 4: 		SET PTR = PTR-&gt;NEXT</a:t>
            </a:r>
          </a:p>
          <a:p>
            <a:pPr eaLnBrk="0" hangingPunct="0"/>
            <a:r>
              <a:rPr lang="en-US" sz="1200" b="1">
                <a:latin typeface="Courier New" pitchFamily="49" charset="0"/>
              </a:rPr>
              <a:t>	[END OF LOOP]</a:t>
            </a:r>
          </a:p>
          <a:p>
            <a:pPr eaLnBrk="0" hangingPunct="0"/>
            <a:r>
              <a:rPr lang="en-US" sz="1200" b="1">
                <a:latin typeface="Courier New" pitchFamily="49" charset="0"/>
              </a:rPr>
              <a:t>Step 5: SET TEMP = PTR-&gt;NEXT</a:t>
            </a:r>
          </a:p>
          <a:p>
            <a:pPr eaLnBrk="0" hangingPunct="0"/>
            <a:r>
              <a:rPr lang="en-US" sz="1200" b="1">
                <a:latin typeface="Courier New" pitchFamily="49" charset="0"/>
              </a:rPr>
              <a:t>Step 6: SET PTR-&gt;NEXT = TEMP-&gt;NEXT</a:t>
            </a:r>
          </a:p>
          <a:p>
            <a:pPr eaLnBrk="0" hangingPunct="0"/>
            <a:r>
              <a:rPr lang="en-US" sz="1200" b="1">
                <a:latin typeface="Courier New" pitchFamily="49" charset="0"/>
              </a:rPr>
              <a:t>Step 7: SET TEMP-&gt;NEXT-&gt;PREV = PTR</a:t>
            </a:r>
          </a:p>
          <a:p>
            <a:pPr eaLnBrk="0" hangingPunct="0"/>
            <a:r>
              <a:rPr lang="en-US" sz="1200" b="1">
                <a:latin typeface="Courier New" pitchFamily="49" charset="0"/>
              </a:rPr>
              <a:t>Step 8: FREE TEMP</a:t>
            </a:r>
          </a:p>
          <a:p>
            <a:pPr eaLnBrk="0" hangingPunct="0"/>
            <a:r>
              <a:rPr lang="en-US" sz="1200" b="1">
                <a:latin typeface="Courier New" pitchFamily="49" charset="0"/>
              </a:rPr>
              <a:t>Step 9: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Simple Linked List</a:t>
            </a:r>
          </a:p>
        </p:txBody>
      </p:sp>
      <p:grpSp>
        <p:nvGrpSpPr>
          <p:cNvPr id="2" name="Group 4"/>
          <p:cNvGrpSpPr>
            <a:grpSpLocks/>
          </p:cNvGrpSpPr>
          <p:nvPr/>
        </p:nvGrpSpPr>
        <p:grpSpPr bwMode="auto">
          <a:xfrm>
            <a:off x="1676400" y="1676400"/>
            <a:ext cx="5562600" cy="685800"/>
            <a:chOff x="768" y="2248"/>
            <a:chExt cx="3024" cy="344"/>
          </a:xfrm>
        </p:grpSpPr>
        <p:sp>
          <p:nvSpPr>
            <p:cNvPr id="6" name="Rectangle 5"/>
            <p:cNvSpPr>
              <a:spLocks noChangeArrowheads="1"/>
            </p:cNvSpPr>
            <p:nvPr/>
          </p:nvSpPr>
          <p:spPr bwMode="auto">
            <a:xfrm>
              <a:off x="912" y="2448"/>
              <a:ext cx="146" cy="144"/>
            </a:xfrm>
            <a:prstGeom prst="rect">
              <a:avLst/>
            </a:prstGeom>
            <a:solidFill>
              <a:srgbClr val="FFCC99"/>
            </a:solidFill>
            <a:ln w="9525">
              <a:solidFill>
                <a:schemeClr val="tx1"/>
              </a:solidFill>
              <a:miter lim="800000"/>
              <a:headEnd/>
              <a:tailEnd/>
            </a:ln>
          </p:spPr>
          <p:txBody>
            <a:bodyPr/>
            <a:lstStyle/>
            <a:p>
              <a:pPr>
                <a:defRPr/>
              </a:pPr>
              <a:r>
                <a:rPr lang="en-US" sz="1400">
                  <a:solidFill>
                    <a:srgbClr val="993300"/>
                  </a:solidFill>
                  <a:latin typeface="+mn-lt"/>
                </a:rPr>
                <a:t>1</a:t>
              </a:r>
            </a:p>
          </p:txBody>
        </p:sp>
        <p:sp>
          <p:nvSpPr>
            <p:cNvPr id="8" name="Rectangle 6"/>
            <p:cNvSpPr>
              <a:spLocks noChangeArrowheads="1"/>
            </p:cNvSpPr>
            <p:nvPr/>
          </p:nvSpPr>
          <p:spPr bwMode="auto">
            <a:xfrm>
              <a:off x="1056" y="2448"/>
              <a:ext cx="144" cy="144"/>
            </a:xfrm>
            <a:prstGeom prst="rect">
              <a:avLst/>
            </a:prstGeom>
            <a:solidFill>
              <a:srgbClr val="FFCC99"/>
            </a:solidFill>
            <a:ln w="9525">
              <a:solidFill>
                <a:schemeClr val="tx1"/>
              </a:solidFill>
              <a:miter lim="800000"/>
              <a:headEnd/>
              <a:tailEnd/>
            </a:ln>
          </p:spPr>
          <p:txBody>
            <a:bodyPr/>
            <a:lstStyle/>
            <a:p>
              <a:pPr>
                <a:defRPr/>
              </a:pPr>
              <a:endParaRPr lang="en-US" sz="1400">
                <a:latin typeface="+mn-lt"/>
              </a:endParaRPr>
            </a:p>
          </p:txBody>
        </p:sp>
        <p:sp>
          <p:nvSpPr>
            <p:cNvPr id="9" name="Line 7"/>
            <p:cNvSpPr>
              <a:spLocks noChangeShapeType="1"/>
            </p:cNvSpPr>
            <p:nvPr/>
          </p:nvSpPr>
          <p:spPr bwMode="auto">
            <a:xfrm>
              <a:off x="1128" y="2520"/>
              <a:ext cx="21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a:defRPr/>
              </a:pPr>
              <a:endParaRPr lang="en-US" sz="1400">
                <a:latin typeface="+mn-lt"/>
              </a:endParaRPr>
            </a:p>
          </p:txBody>
        </p:sp>
        <p:sp>
          <p:nvSpPr>
            <p:cNvPr id="10" name="Rectangle 8"/>
            <p:cNvSpPr>
              <a:spLocks noChangeArrowheads="1"/>
            </p:cNvSpPr>
            <p:nvPr/>
          </p:nvSpPr>
          <p:spPr bwMode="auto">
            <a:xfrm>
              <a:off x="1344" y="2448"/>
              <a:ext cx="144" cy="144"/>
            </a:xfrm>
            <a:prstGeom prst="rect">
              <a:avLst/>
            </a:prstGeom>
            <a:solidFill>
              <a:srgbClr val="FFCC99"/>
            </a:solidFill>
            <a:ln w="9525">
              <a:solidFill>
                <a:schemeClr val="tx1"/>
              </a:solidFill>
              <a:miter lim="800000"/>
              <a:headEnd/>
              <a:tailEnd/>
            </a:ln>
          </p:spPr>
          <p:txBody>
            <a:bodyPr/>
            <a:lstStyle/>
            <a:p>
              <a:pPr>
                <a:defRPr/>
              </a:pPr>
              <a:r>
                <a:rPr lang="en-US" sz="1400">
                  <a:solidFill>
                    <a:srgbClr val="993300"/>
                  </a:solidFill>
                  <a:latin typeface="+mn-lt"/>
                </a:rPr>
                <a:t>2</a:t>
              </a:r>
            </a:p>
          </p:txBody>
        </p:sp>
        <p:sp>
          <p:nvSpPr>
            <p:cNvPr id="11" name="Rectangle 9"/>
            <p:cNvSpPr>
              <a:spLocks noChangeArrowheads="1"/>
            </p:cNvSpPr>
            <p:nvPr/>
          </p:nvSpPr>
          <p:spPr bwMode="auto">
            <a:xfrm>
              <a:off x="1488" y="2448"/>
              <a:ext cx="146" cy="144"/>
            </a:xfrm>
            <a:prstGeom prst="rect">
              <a:avLst/>
            </a:prstGeom>
            <a:solidFill>
              <a:srgbClr val="FFCC99"/>
            </a:solidFill>
            <a:ln w="9525">
              <a:solidFill>
                <a:schemeClr val="tx1"/>
              </a:solidFill>
              <a:miter lim="800000"/>
              <a:headEnd/>
              <a:tailEnd/>
            </a:ln>
          </p:spPr>
          <p:txBody>
            <a:bodyPr/>
            <a:lstStyle/>
            <a:p>
              <a:pPr>
                <a:defRPr/>
              </a:pPr>
              <a:endParaRPr lang="en-US" sz="1400">
                <a:latin typeface="+mn-lt"/>
              </a:endParaRPr>
            </a:p>
          </p:txBody>
        </p:sp>
        <p:sp>
          <p:nvSpPr>
            <p:cNvPr id="12" name="Line 10"/>
            <p:cNvSpPr>
              <a:spLocks noChangeShapeType="1"/>
            </p:cNvSpPr>
            <p:nvPr/>
          </p:nvSpPr>
          <p:spPr bwMode="auto">
            <a:xfrm>
              <a:off x="1560" y="2520"/>
              <a:ext cx="21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a:defRPr/>
              </a:pPr>
              <a:endParaRPr lang="en-US" sz="1400">
                <a:latin typeface="+mn-lt"/>
              </a:endParaRPr>
            </a:p>
          </p:txBody>
        </p:sp>
        <p:sp>
          <p:nvSpPr>
            <p:cNvPr id="13" name="Rectangle 11"/>
            <p:cNvSpPr>
              <a:spLocks noChangeArrowheads="1"/>
            </p:cNvSpPr>
            <p:nvPr/>
          </p:nvSpPr>
          <p:spPr bwMode="auto">
            <a:xfrm>
              <a:off x="1776" y="2448"/>
              <a:ext cx="144" cy="144"/>
            </a:xfrm>
            <a:prstGeom prst="rect">
              <a:avLst/>
            </a:prstGeom>
            <a:solidFill>
              <a:srgbClr val="FFCC99"/>
            </a:solidFill>
            <a:ln w="9525">
              <a:solidFill>
                <a:schemeClr val="tx1"/>
              </a:solidFill>
              <a:miter lim="800000"/>
              <a:headEnd/>
              <a:tailEnd/>
            </a:ln>
          </p:spPr>
          <p:txBody>
            <a:bodyPr/>
            <a:lstStyle/>
            <a:p>
              <a:pPr>
                <a:defRPr/>
              </a:pPr>
              <a:r>
                <a:rPr lang="en-US" sz="1400">
                  <a:solidFill>
                    <a:srgbClr val="993300"/>
                  </a:solidFill>
                  <a:latin typeface="+mn-lt"/>
                </a:rPr>
                <a:t>3</a:t>
              </a:r>
            </a:p>
          </p:txBody>
        </p:sp>
        <p:sp>
          <p:nvSpPr>
            <p:cNvPr id="14" name="Rectangle 12"/>
            <p:cNvSpPr>
              <a:spLocks noChangeArrowheads="1"/>
            </p:cNvSpPr>
            <p:nvPr/>
          </p:nvSpPr>
          <p:spPr bwMode="auto">
            <a:xfrm>
              <a:off x="1920" y="2448"/>
              <a:ext cx="146" cy="144"/>
            </a:xfrm>
            <a:prstGeom prst="rect">
              <a:avLst/>
            </a:prstGeom>
            <a:solidFill>
              <a:srgbClr val="FFCC99"/>
            </a:solidFill>
            <a:ln w="9525">
              <a:solidFill>
                <a:schemeClr val="tx1"/>
              </a:solidFill>
              <a:miter lim="800000"/>
              <a:headEnd/>
              <a:tailEnd/>
            </a:ln>
          </p:spPr>
          <p:txBody>
            <a:bodyPr/>
            <a:lstStyle/>
            <a:p>
              <a:pPr>
                <a:defRPr/>
              </a:pPr>
              <a:endParaRPr lang="en-US" sz="1400">
                <a:latin typeface="+mn-lt"/>
              </a:endParaRPr>
            </a:p>
          </p:txBody>
        </p:sp>
        <p:sp>
          <p:nvSpPr>
            <p:cNvPr id="15" name="Line 13"/>
            <p:cNvSpPr>
              <a:spLocks noChangeShapeType="1"/>
            </p:cNvSpPr>
            <p:nvPr/>
          </p:nvSpPr>
          <p:spPr bwMode="auto">
            <a:xfrm>
              <a:off x="1992" y="2520"/>
              <a:ext cx="21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a:defRPr/>
              </a:pPr>
              <a:endParaRPr lang="en-US" sz="1400">
                <a:latin typeface="+mn-lt"/>
              </a:endParaRPr>
            </a:p>
          </p:txBody>
        </p:sp>
        <p:sp>
          <p:nvSpPr>
            <p:cNvPr id="16" name="Rectangle 14"/>
            <p:cNvSpPr>
              <a:spLocks noChangeArrowheads="1"/>
            </p:cNvSpPr>
            <p:nvPr/>
          </p:nvSpPr>
          <p:spPr bwMode="auto">
            <a:xfrm>
              <a:off x="2208" y="2448"/>
              <a:ext cx="144" cy="144"/>
            </a:xfrm>
            <a:prstGeom prst="rect">
              <a:avLst/>
            </a:prstGeom>
            <a:solidFill>
              <a:srgbClr val="FFCC99"/>
            </a:solidFill>
            <a:ln w="9525">
              <a:solidFill>
                <a:schemeClr val="tx1"/>
              </a:solidFill>
              <a:miter lim="800000"/>
              <a:headEnd/>
              <a:tailEnd/>
            </a:ln>
          </p:spPr>
          <p:txBody>
            <a:bodyPr/>
            <a:lstStyle/>
            <a:p>
              <a:pPr>
                <a:defRPr/>
              </a:pPr>
              <a:r>
                <a:rPr lang="en-US" sz="1400">
                  <a:solidFill>
                    <a:srgbClr val="993300"/>
                  </a:solidFill>
                  <a:latin typeface="+mn-lt"/>
                </a:rPr>
                <a:t>4</a:t>
              </a:r>
            </a:p>
          </p:txBody>
        </p:sp>
        <p:sp>
          <p:nvSpPr>
            <p:cNvPr id="17" name="Rectangle 15"/>
            <p:cNvSpPr>
              <a:spLocks noChangeArrowheads="1"/>
            </p:cNvSpPr>
            <p:nvPr/>
          </p:nvSpPr>
          <p:spPr bwMode="auto">
            <a:xfrm>
              <a:off x="2352" y="2448"/>
              <a:ext cx="144" cy="144"/>
            </a:xfrm>
            <a:prstGeom prst="rect">
              <a:avLst/>
            </a:prstGeom>
            <a:solidFill>
              <a:srgbClr val="FFCC99"/>
            </a:solidFill>
            <a:ln w="9525">
              <a:solidFill>
                <a:schemeClr val="tx1"/>
              </a:solidFill>
              <a:miter lim="800000"/>
              <a:headEnd/>
              <a:tailEnd/>
            </a:ln>
          </p:spPr>
          <p:txBody>
            <a:bodyPr/>
            <a:lstStyle/>
            <a:p>
              <a:pPr>
                <a:defRPr/>
              </a:pPr>
              <a:endParaRPr lang="en-US" sz="1400">
                <a:latin typeface="+mn-lt"/>
              </a:endParaRPr>
            </a:p>
          </p:txBody>
        </p:sp>
        <p:sp>
          <p:nvSpPr>
            <p:cNvPr id="18" name="Line 16"/>
            <p:cNvSpPr>
              <a:spLocks noChangeShapeType="1"/>
            </p:cNvSpPr>
            <p:nvPr/>
          </p:nvSpPr>
          <p:spPr bwMode="auto">
            <a:xfrm>
              <a:off x="2424" y="2520"/>
              <a:ext cx="21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a:defRPr/>
              </a:pPr>
              <a:endParaRPr lang="en-US" sz="1400">
                <a:latin typeface="+mn-lt"/>
              </a:endParaRPr>
            </a:p>
          </p:txBody>
        </p:sp>
        <p:sp>
          <p:nvSpPr>
            <p:cNvPr id="19" name="Rectangle 17"/>
            <p:cNvSpPr>
              <a:spLocks noChangeArrowheads="1"/>
            </p:cNvSpPr>
            <p:nvPr/>
          </p:nvSpPr>
          <p:spPr bwMode="auto">
            <a:xfrm>
              <a:off x="2640" y="2448"/>
              <a:ext cx="144" cy="144"/>
            </a:xfrm>
            <a:prstGeom prst="rect">
              <a:avLst/>
            </a:prstGeom>
            <a:solidFill>
              <a:srgbClr val="FFCC99"/>
            </a:solidFill>
            <a:ln w="9525">
              <a:solidFill>
                <a:schemeClr val="tx1"/>
              </a:solidFill>
              <a:miter lim="800000"/>
              <a:headEnd/>
              <a:tailEnd/>
            </a:ln>
          </p:spPr>
          <p:txBody>
            <a:bodyPr/>
            <a:lstStyle/>
            <a:p>
              <a:pPr>
                <a:defRPr/>
              </a:pPr>
              <a:r>
                <a:rPr lang="en-US" sz="1400">
                  <a:solidFill>
                    <a:srgbClr val="993300"/>
                  </a:solidFill>
                  <a:latin typeface="+mn-lt"/>
                </a:rPr>
                <a:t>5</a:t>
              </a:r>
            </a:p>
          </p:txBody>
        </p:sp>
        <p:sp>
          <p:nvSpPr>
            <p:cNvPr id="20" name="Rectangle 18"/>
            <p:cNvSpPr>
              <a:spLocks noChangeArrowheads="1"/>
            </p:cNvSpPr>
            <p:nvPr/>
          </p:nvSpPr>
          <p:spPr bwMode="auto">
            <a:xfrm>
              <a:off x="2784" y="2448"/>
              <a:ext cx="144" cy="144"/>
            </a:xfrm>
            <a:prstGeom prst="rect">
              <a:avLst/>
            </a:prstGeom>
            <a:solidFill>
              <a:srgbClr val="FFCC99"/>
            </a:solidFill>
            <a:ln w="9525">
              <a:solidFill>
                <a:schemeClr val="tx1"/>
              </a:solidFill>
              <a:miter lim="800000"/>
              <a:headEnd/>
              <a:tailEnd/>
            </a:ln>
          </p:spPr>
          <p:txBody>
            <a:bodyPr/>
            <a:lstStyle/>
            <a:p>
              <a:pPr>
                <a:defRPr/>
              </a:pPr>
              <a:endParaRPr lang="en-US" sz="1400">
                <a:latin typeface="+mn-lt"/>
              </a:endParaRPr>
            </a:p>
          </p:txBody>
        </p:sp>
        <p:sp>
          <p:nvSpPr>
            <p:cNvPr id="21" name="Line 19"/>
            <p:cNvSpPr>
              <a:spLocks noChangeShapeType="1"/>
            </p:cNvSpPr>
            <p:nvPr/>
          </p:nvSpPr>
          <p:spPr bwMode="auto">
            <a:xfrm>
              <a:off x="2856" y="2520"/>
              <a:ext cx="21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a:defRPr/>
              </a:pPr>
              <a:endParaRPr lang="en-US" sz="1400">
                <a:latin typeface="+mn-lt"/>
              </a:endParaRPr>
            </a:p>
          </p:txBody>
        </p:sp>
        <p:sp>
          <p:nvSpPr>
            <p:cNvPr id="22" name="Rectangle 20"/>
            <p:cNvSpPr>
              <a:spLocks noChangeArrowheads="1"/>
            </p:cNvSpPr>
            <p:nvPr/>
          </p:nvSpPr>
          <p:spPr bwMode="auto">
            <a:xfrm>
              <a:off x="3072" y="2448"/>
              <a:ext cx="144" cy="144"/>
            </a:xfrm>
            <a:prstGeom prst="rect">
              <a:avLst/>
            </a:prstGeom>
            <a:solidFill>
              <a:srgbClr val="FFCC99"/>
            </a:solidFill>
            <a:ln w="9525">
              <a:solidFill>
                <a:schemeClr val="tx1"/>
              </a:solidFill>
              <a:miter lim="800000"/>
              <a:headEnd/>
              <a:tailEnd/>
            </a:ln>
          </p:spPr>
          <p:txBody>
            <a:bodyPr/>
            <a:lstStyle/>
            <a:p>
              <a:pPr>
                <a:defRPr/>
              </a:pPr>
              <a:r>
                <a:rPr lang="en-US" sz="1400">
                  <a:solidFill>
                    <a:srgbClr val="993300"/>
                  </a:solidFill>
                  <a:latin typeface="+mn-lt"/>
                </a:rPr>
                <a:t>6</a:t>
              </a:r>
            </a:p>
          </p:txBody>
        </p:sp>
        <p:sp>
          <p:nvSpPr>
            <p:cNvPr id="23" name="Rectangle 21"/>
            <p:cNvSpPr>
              <a:spLocks noChangeArrowheads="1"/>
            </p:cNvSpPr>
            <p:nvPr/>
          </p:nvSpPr>
          <p:spPr bwMode="auto">
            <a:xfrm>
              <a:off x="3216" y="2448"/>
              <a:ext cx="144" cy="144"/>
            </a:xfrm>
            <a:prstGeom prst="rect">
              <a:avLst/>
            </a:prstGeom>
            <a:solidFill>
              <a:srgbClr val="FFCC99"/>
            </a:solidFill>
            <a:ln w="9525">
              <a:solidFill>
                <a:schemeClr val="tx1"/>
              </a:solidFill>
              <a:miter lim="800000"/>
              <a:headEnd/>
              <a:tailEnd/>
            </a:ln>
          </p:spPr>
          <p:txBody>
            <a:bodyPr/>
            <a:lstStyle/>
            <a:p>
              <a:pPr>
                <a:defRPr/>
              </a:pPr>
              <a:endParaRPr lang="en-US" sz="1400">
                <a:latin typeface="+mn-lt"/>
              </a:endParaRPr>
            </a:p>
          </p:txBody>
        </p:sp>
        <p:sp>
          <p:nvSpPr>
            <p:cNvPr id="24" name="Line 22"/>
            <p:cNvSpPr>
              <a:spLocks noChangeShapeType="1"/>
            </p:cNvSpPr>
            <p:nvPr/>
          </p:nvSpPr>
          <p:spPr bwMode="auto">
            <a:xfrm>
              <a:off x="3288" y="2520"/>
              <a:ext cx="21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a:defRPr/>
              </a:pPr>
              <a:endParaRPr lang="en-US" sz="1400">
                <a:latin typeface="+mn-lt"/>
              </a:endParaRPr>
            </a:p>
          </p:txBody>
        </p:sp>
        <p:sp>
          <p:nvSpPr>
            <p:cNvPr id="25" name="Rectangle 23"/>
            <p:cNvSpPr>
              <a:spLocks noChangeArrowheads="1"/>
            </p:cNvSpPr>
            <p:nvPr/>
          </p:nvSpPr>
          <p:spPr bwMode="auto">
            <a:xfrm>
              <a:off x="3504" y="2448"/>
              <a:ext cx="146" cy="144"/>
            </a:xfrm>
            <a:prstGeom prst="rect">
              <a:avLst/>
            </a:prstGeom>
            <a:solidFill>
              <a:srgbClr val="FFCC99"/>
            </a:solidFill>
            <a:ln w="9525">
              <a:solidFill>
                <a:schemeClr val="tx1"/>
              </a:solidFill>
              <a:miter lim="800000"/>
              <a:headEnd/>
              <a:tailEnd/>
            </a:ln>
          </p:spPr>
          <p:txBody>
            <a:bodyPr/>
            <a:lstStyle/>
            <a:p>
              <a:pPr>
                <a:defRPr/>
              </a:pPr>
              <a:r>
                <a:rPr lang="en-US" sz="1400">
                  <a:solidFill>
                    <a:srgbClr val="993300"/>
                  </a:solidFill>
                  <a:latin typeface="+mn-lt"/>
                </a:rPr>
                <a:t>7</a:t>
              </a:r>
            </a:p>
          </p:txBody>
        </p:sp>
        <p:sp>
          <p:nvSpPr>
            <p:cNvPr id="26" name="Rectangle 24"/>
            <p:cNvSpPr>
              <a:spLocks noChangeArrowheads="1"/>
            </p:cNvSpPr>
            <p:nvPr/>
          </p:nvSpPr>
          <p:spPr bwMode="auto">
            <a:xfrm>
              <a:off x="3648" y="2448"/>
              <a:ext cx="144" cy="144"/>
            </a:xfrm>
            <a:prstGeom prst="rect">
              <a:avLst/>
            </a:prstGeom>
            <a:solidFill>
              <a:srgbClr val="FFCC99"/>
            </a:solidFill>
            <a:ln w="9525">
              <a:solidFill>
                <a:schemeClr val="tx1"/>
              </a:solidFill>
              <a:miter lim="800000"/>
              <a:headEnd/>
              <a:tailEnd/>
            </a:ln>
          </p:spPr>
          <p:txBody>
            <a:bodyPr/>
            <a:lstStyle/>
            <a:p>
              <a:pPr>
                <a:defRPr/>
              </a:pPr>
              <a:r>
                <a:rPr lang="en-US" sz="1400">
                  <a:solidFill>
                    <a:srgbClr val="993300"/>
                  </a:solidFill>
                  <a:latin typeface="+mn-lt"/>
                </a:rPr>
                <a:t>X</a:t>
              </a:r>
            </a:p>
          </p:txBody>
        </p:sp>
        <p:sp>
          <p:nvSpPr>
            <p:cNvPr id="27" name="Rectangle 25"/>
            <p:cNvSpPr>
              <a:spLocks noChangeArrowheads="1"/>
            </p:cNvSpPr>
            <p:nvPr/>
          </p:nvSpPr>
          <p:spPr bwMode="auto">
            <a:xfrm>
              <a:off x="768" y="2248"/>
              <a:ext cx="360" cy="144"/>
            </a:xfrm>
            <a:prstGeom prst="rect">
              <a:avLst/>
            </a:prstGeom>
            <a:solidFill>
              <a:srgbClr val="FFCC99"/>
            </a:solidFill>
            <a:ln w="9525" algn="ctr">
              <a:solidFill>
                <a:schemeClr val="tx1"/>
              </a:solidFill>
              <a:miter lim="800000"/>
              <a:headEnd/>
              <a:tailEnd/>
            </a:ln>
            <a:effectLst/>
          </p:spPr>
          <p:txBody>
            <a:bodyPr/>
            <a:lstStyle/>
            <a:p>
              <a:pPr>
                <a:defRPr/>
              </a:pPr>
              <a:r>
                <a:rPr lang="en-US" sz="1400">
                  <a:solidFill>
                    <a:srgbClr val="993300"/>
                  </a:solidFill>
                  <a:latin typeface="+mn-lt"/>
                </a:rPr>
                <a:t>START</a:t>
              </a:r>
            </a:p>
          </p:txBody>
        </p:sp>
        <p:sp>
          <p:nvSpPr>
            <p:cNvPr id="28" name="Line 26"/>
            <p:cNvSpPr>
              <a:spLocks noChangeShapeType="1"/>
            </p:cNvSpPr>
            <p:nvPr/>
          </p:nvSpPr>
          <p:spPr bwMode="auto">
            <a:xfrm>
              <a:off x="840" y="2392"/>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defRPr/>
              </a:pPr>
              <a:endParaRPr lang="en-US" sz="1400">
                <a:latin typeface="+mn-lt"/>
              </a:endParaRPr>
            </a:p>
          </p:txBody>
        </p:sp>
        <p:sp>
          <p:nvSpPr>
            <p:cNvPr id="29" name="Line 27"/>
            <p:cNvSpPr>
              <a:spLocks noChangeShapeType="1"/>
            </p:cNvSpPr>
            <p:nvPr/>
          </p:nvSpPr>
          <p:spPr bwMode="auto">
            <a:xfrm>
              <a:off x="842" y="2502"/>
              <a:ext cx="73"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defRPr/>
              </a:pPr>
              <a:endParaRPr lang="en-US" sz="1400">
                <a:latin typeface="+mn-lt"/>
              </a:endParaRPr>
            </a:p>
          </p:txBody>
        </p:sp>
      </p:grpSp>
      <p:sp>
        <p:nvSpPr>
          <p:cNvPr id="30" name="Text Box 28"/>
          <p:cNvSpPr txBox="1">
            <a:spLocks noChangeArrowheads="1"/>
          </p:cNvSpPr>
          <p:nvPr/>
        </p:nvSpPr>
        <p:spPr bwMode="auto">
          <a:xfrm>
            <a:off x="381000" y="2743200"/>
            <a:ext cx="8763000" cy="3560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0" hangingPunct="0">
              <a:spcBef>
                <a:spcPct val="50000"/>
              </a:spcBef>
              <a:buFont typeface="Arial" charset="0"/>
              <a:buChar char="•"/>
            </a:pPr>
            <a:r>
              <a:rPr lang="en-US" sz="2400">
                <a:latin typeface="Calibri" pitchFamily="34" charset="0"/>
              </a:rPr>
              <a:t>In the above linked list, every node contains two parts - one integer and the other a pointer to the next node. </a:t>
            </a:r>
          </a:p>
          <a:p>
            <a:pPr marL="342900" indent="-342900" eaLnBrk="0" hangingPunct="0">
              <a:spcBef>
                <a:spcPct val="50000"/>
              </a:spcBef>
              <a:buFont typeface="Arial" charset="0"/>
              <a:buChar char="•"/>
            </a:pPr>
            <a:r>
              <a:rPr lang="en-US" sz="2400">
                <a:latin typeface="Calibri" pitchFamily="34" charset="0"/>
              </a:rPr>
              <a:t>The left part of the node which contains data may include a simple data type, an array or a structure. </a:t>
            </a:r>
          </a:p>
          <a:p>
            <a:pPr marL="342900" indent="-342900" eaLnBrk="0" hangingPunct="0">
              <a:spcBef>
                <a:spcPct val="50000"/>
              </a:spcBef>
              <a:buFont typeface="Arial" charset="0"/>
              <a:buChar char="•"/>
            </a:pPr>
            <a:r>
              <a:rPr lang="en-US" sz="2400">
                <a:latin typeface="Calibri" pitchFamily="34" charset="0"/>
              </a:rPr>
              <a:t>The right part of the node contains a pointer to the next node (or address of the next node in sequence). </a:t>
            </a:r>
          </a:p>
          <a:p>
            <a:pPr marL="342900" indent="-342900" eaLnBrk="0" hangingPunct="0">
              <a:spcBef>
                <a:spcPct val="50000"/>
              </a:spcBef>
              <a:buFont typeface="Arial" charset="0"/>
              <a:buChar char="•"/>
            </a:pPr>
            <a:r>
              <a:rPr lang="en-US" sz="2400">
                <a:latin typeface="Calibri" pitchFamily="34" charset="0"/>
              </a:rPr>
              <a:t>The last node will have no next node connected to it, so it will store a special value called NULL.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Circular Doubly Linked List</a:t>
            </a:r>
          </a:p>
        </p:txBody>
      </p:sp>
      <p:grpSp>
        <p:nvGrpSpPr>
          <p:cNvPr id="2" name="Group 3"/>
          <p:cNvGrpSpPr>
            <a:grpSpLocks/>
          </p:cNvGrpSpPr>
          <p:nvPr/>
        </p:nvGrpSpPr>
        <p:grpSpPr bwMode="auto">
          <a:xfrm>
            <a:off x="1905000" y="2667000"/>
            <a:ext cx="5257800" cy="617538"/>
            <a:chOff x="648" y="2638"/>
            <a:chExt cx="3312" cy="389"/>
          </a:xfrm>
        </p:grpSpPr>
        <p:sp>
          <p:nvSpPr>
            <p:cNvPr id="57410" name="Rectangle 4"/>
            <p:cNvSpPr>
              <a:spLocks noChangeArrowheads="1"/>
            </p:cNvSpPr>
            <p:nvPr/>
          </p:nvSpPr>
          <p:spPr bwMode="auto">
            <a:xfrm>
              <a:off x="792" y="263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7411" name="Rectangle 5"/>
            <p:cNvSpPr>
              <a:spLocks noChangeArrowheads="1"/>
            </p:cNvSpPr>
            <p:nvPr/>
          </p:nvSpPr>
          <p:spPr bwMode="auto">
            <a:xfrm>
              <a:off x="936" y="263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7412" name="Line 6"/>
            <p:cNvSpPr>
              <a:spLocks noChangeShapeType="1"/>
            </p:cNvSpPr>
            <p:nvPr/>
          </p:nvSpPr>
          <p:spPr bwMode="auto">
            <a:xfrm>
              <a:off x="1008" y="2710"/>
              <a:ext cx="216" cy="0"/>
            </a:xfrm>
            <a:prstGeom prst="line">
              <a:avLst/>
            </a:prstGeom>
            <a:noFill/>
            <a:ln w="9525">
              <a:solidFill>
                <a:schemeClr val="tx1"/>
              </a:solidFill>
              <a:round/>
              <a:headEnd/>
              <a:tailEnd type="triangle" w="med" len="med"/>
            </a:ln>
          </p:spPr>
          <p:txBody>
            <a:bodyPr/>
            <a:lstStyle/>
            <a:p>
              <a:endParaRPr lang="en-IN"/>
            </a:p>
          </p:txBody>
        </p:sp>
        <p:sp>
          <p:nvSpPr>
            <p:cNvPr id="57413" name="Rectangle 7"/>
            <p:cNvSpPr>
              <a:spLocks noChangeArrowheads="1"/>
            </p:cNvSpPr>
            <p:nvPr/>
          </p:nvSpPr>
          <p:spPr bwMode="auto">
            <a:xfrm>
              <a:off x="1368" y="263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	</a:t>
              </a:r>
              <a:endParaRPr lang="en-US">
                <a:latin typeface="Verdana" pitchFamily="34" charset="0"/>
              </a:endParaRPr>
            </a:p>
          </p:txBody>
        </p:sp>
        <p:sp>
          <p:nvSpPr>
            <p:cNvPr id="57414" name="Rectangle 8"/>
            <p:cNvSpPr>
              <a:spLocks noChangeArrowheads="1"/>
            </p:cNvSpPr>
            <p:nvPr/>
          </p:nvSpPr>
          <p:spPr bwMode="auto">
            <a:xfrm>
              <a:off x="1512" y="263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7415" name="Line 9"/>
            <p:cNvSpPr>
              <a:spLocks noChangeShapeType="1"/>
            </p:cNvSpPr>
            <p:nvPr/>
          </p:nvSpPr>
          <p:spPr bwMode="auto">
            <a:xfrm>
              <a:off x="1584" y="2710"/>
              <a:ext cx="216" cy="0"/>
            </a:xfrm>
            <a:prstGeom prst="line">
              <a:avLst/>
            </a:prstGeom>
            <a:noFill/>
            <a:ln w="9525">
              <a:solidFill>
                <a:schemeClr val="tx1"/>
              </a:solidFill>
              <a:round/>
              <a:headEnd/>
              <a:tailEnd type="triangle" w="med" len="med"/>
            </a:ln>
          </p:spPr>
          <p:txBody>
            <a:bodyPr/>
            <a:lstStyle/>
            <a:p>
              <a:endParaRPr lang="en-IN"/>
            </a:p>
          </p:txBody>
        </p:sp>
        <p:sp>
          <p:nvSpPr>
            <p:cNvPr id="57416" name="Rectangle 10"/>
            <p:cNvSpPr>
              <a:spLocks noChangeArrowheads="1"/>
            </p:cNvSpPr>
            <p:nvPr/>
          </p:nvSpPr>
          <p:spPr bwMode="auto">
            <a:xfrm>
              <a:off x="1944" y="263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57417" name="Rectangle 11"/>
            <p:cNvSpPr>
              <a:spLocks noChangeArrowheads="1"/>
            </p:cNvSpPr>
            <p:nvPr/>
          </p:nvSpPr>
          <p:spPr bwMode="auto">
            <a:xfrm>
              <a:off x="2088" y="263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7418" name="Line 12"/>
            <p:cNvSpPr>
              <a:spLocks noChangeShapeType="1"/>
            </p:cNvSpPr>
            <p:nvPr/>
          </p:nvSpPr>
          <p:spPr bwMode="auto">
            <a:xfrm>
              <a:off x="2160" y="2710"/>
              <a:ext cx="216" cy="0"/>
            </a:xfrm>
            <a:prstGeom prst="line">
              <a:avLst/>
            </a:prstGeom>
            <a:noFill/>
            <a:ln w="9525">
              <a:solidFill>
                <a:schemeClr val="tx1"/>
              </a:solidFill>
              <a:round/>
              <a:headEnd/>
              <a:tailEnd type="triangle" w="med" len="med"/>
            </a:ln>
          </p:spPr>
          <p:txBody>
            <a:bodyPr/>
            <a:lstStyle/>
            <a:p>
              <a:endParaRPr lang="en-IN"/>
            </a:p>
          </p:txBody>
        </p:sp>
        <p:sp>
          <p:nvSpPr>
            <p:cNvPr id="57419" name="Rectangle 13"/>
            <p:cNvSpPr>
              <a:spLocks noChangeArrowheads="1"/>
            </p:cNvSpPr>
            <p:nvPr/>
          </p:nvSpPr>
          <p:spPr bwMode="auto">
            <a:xfrm>
              <a:off x="2520" y="263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57420" name="Rectangle 14"/>
            <p:cNvSpPr>
              <a:spLocks noChangeArrowheads="1"/>
            </p:cNvSpPr>
            <p:nvPr/>
          </p:nvSpPr>
          <p:spPr bwMode="auto">
            <a:xfrm>
              <a:off x="2664" y="2638"/>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7421" name="Line 15"/>
            <p:cNvSpPr>
              <a:spLocks noChangeShapeType="1"/>
            </p:cNvSpPr>
            <p:nvPr/>
          </p:nvSpPr>
          <p:spPr bwMode="auto">
            <a:xfrm>
              <a:off x="2736" y="2710"/>
              <a:ext cx="216" cy="0"/>
            </a:xfrm>
            <a:prstGeom prst="line">
              <a:avLst/>
            </a:prstGeom>
            <a:noFill/>
            <a:ln w="9525">
              <a:solidFill>
                <a:schemeClr val="tx1"/>
              </a:solidFill>
              <a:round/>
              <a:headEnd/>
              <a:tailEnd type="triangle" w="med" len="med"/>
            </a:ln>
          </p:spPr>
          <p:txBody>
            <a:bodyPr/>
            <a:lstStyle/>
            <a:p>
              <a:endParaRPr lang="en-IN"/>
            </a:p>
          </p:txBody>
        </p:sp>
        <p:sp>
          <p:nvSpPr>
            <p:cNvPr id="57422" name="Rectangle 16"/>
            <p:cNvSpPr>
              <a:spLocks noChangeArrowheads="1"/>
            </p:cNvSpPr>
            <p:nvPr/>
          </p:nvSpPr>
          <p:spPr bwMode="auto">
            <a:xfrm>
              <a:off x="3096" y="2638"/>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8</a:t>
              </a:r>
              <a:endParaRPr lang="en-US">
                <a:latin typeface="Verdana" pitchFamily="34" charset="0"/>
              </a:endParaRPr>
            </a:p>
          </p:txBody>
        </p:sp>
        <p:sp>
          <p:nvSpPr>
            <p:cNvPr id="57423" name="Rectangle 17"/>
            <p:cNvSpPr>
              <a:spLocks noChangeArrowheads="1"/>
            </p:cNvSpPr>
            <p:nvPr/>
          </p:nvSpPr>
          <p:spPr bwMode="auto">
            <a:xfrm>
              <a:off x="3240"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424" name="Rectangle 18"/>
            <p:cNvSpPr>
              <a:spLocks noChangeArrowheads="1"/>
            </p:cNvSpPr>
            <p:nvPr/>
          </p:nvSpPr>
          <p:spPr bwMode="auto">
            <a:xfrm>
              <a:off x="648"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425" name="Rectangle 19"/>
            <p:cNvSpPr>
              <a:spLocks noChangeArrowheads="1"/>
            </p:cNvSpPr>
            <p:nvPr/>
          </p:nvSpPr>
          <p:spPr bwMode="auto">
            <a:xfrm>
              <a:off x="1224"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426" name="Rectangle 20"/>
            <p:cNvSpPr>
              <a:spLocks noChangeArrowheads="1"/>
            </p:cNvSpPr>
            <p:nvPr/>
          </p:nvSpPr>
          <p:spPr bwMode="auto">
            <a:xfrm>
              <a:off x="1800"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427" name="Rectangle 21"/>
            <p:cNvSpPr>
              <a:spLocks noChangeArrowheads="1"/>
            </p:cNvSpPr>
            <p:nvPr/>
          </p:nvSpPr>
          <p:spPr bwMode="auto">
            <a:xfrm>
              <a:off x="2376"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428" name="Rectangle 22"/>
            <p:cNvSpPr>
              <a:spLocks noChangeArrowheads="1"/>
            </p:cNvSpPr>
            <p:nvPr/>
          </p:nvSpPr>
          <p:spPr bwMode="auto">
            <a:xfrm>
              <a:off x="2952" y="2638"/>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429" name="Line 23"/>
            <p:cNvSpPr>
              <a:spLocks noChangeShapeType="1"/>
            </p:cNvSpPr>
            <p:nvPr/>
          </p:nvSpPr>
          <p:spPr bwMode="auto">
            <a:xfrm>
              <a:off x="3312" y="2712"/>
              <a:ext cx="216" cy="0"/>
            </a:xfrm>
            <a:prstGeom prst="line">
              <a:avLst/>
            </a:prstGeom>
            <a:noFill/>
            <a:ln w="9525">
              <a:solidFill>
                <a:schemeClr val="tx1"/>
              </a:solidFill>
              <a:round/>
              <a:headEnd/>
              <a:tailEnd type="triangle" w="med" len="med"/>
            </a:ln>
          </p:spPr>
          <p:txBody>
            <a:bodyPr/>
            <a:lstStyle/>
            <a:p>
              <a:endParaRPr lang="en-IN"/>
            </a:p>
          </p:txBody>
        </p:sp>
        <p:sp>
          <p:nvSpPr>
            <p:cNvPr id="57430" name="Rectangle 24"/>
            <p:cNvSpPr>
              <a:spLocks noChangeArrowheads="1"/>
            </p:cNvSpPr>
            <p:nvPr/>
          </p:nvSpPr>
          <p:spPr bwMode="auto">
            <a:xfrm>
              <a:off x="3672" y="264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91</a:t>
              </a:r>
              <a:endParaRPr lang="en-US">
                <a:latin typeface="Verdana" pitchFamily="34" charset="0"/>
              </a:endParaRPr>
            </a:p>
          </p:txBody>
        </p:sp>
        <p:sp>
          <p:nvSpPr>
            <p:cNvPr id="57431" name="Rectangle 25"/>
            <p:cNvSpPr>
              <a:spLocks noChangeArrowheads="1"/>
            </p:cNvSpPr>
            <p:nvPr/>
          </p:nvSpPr>
          <p:spPr bwMode="auto">
            <a:xfrm>
              <a:off x="3816" y="264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432" name="Rectangle 26"/>
            <p:cNvSpPr>
              <a:spLocks noChangeArrowheads="1"/>
            </p:cNvSpPr>
            <p:nvPr/>
          </p:nvSpPr>
          <p:spPr bwMode="auto">
            <a:xfrm>
              <a:off x="3528" y="264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433" name="Line 27"/>
            <p:cNvSpPr>
              <a:spLocks noChangeShapeType="1"/>
            </p:cNvSpPr>
            <p:nvPr/>
          </p:nvSpPr>
          <p:spPr bwMode="auto">
            <a:xfrm flipH="1">
              <a:off x="720" y="2882"/>
              <a:ext cx="3168" cy="0"/>
            </a:xfrm>
            <a:prstGeom prst="line">
              <a:avLst/>
            </a:prstGeom>
            <a:noFill/>
            <a:ln w="9525">
              <a:solidFill>
                <a:schemeClr val="tx1"/>
              </a:solidFill>
              <a:round/>
              <a:headEnd/>
              <a:tailEnd/>
            </a:ln>
          </p:spPr>
          <p:txBody>
            <a:bodyPr/>
            <a:lstStyle/>
            <a:p>
              <a:endParaRPr lang="en-IN"/>
            </a:p>
          </p:txBody>
        </p:sp>
        <p:sp>
          <p:nvSpPr>
            <p:cNvPr id="57434" name="Line 28"/>
            <p:cNvSpPr>
              <a:spLocks noChangeShapeType="1"/>
            </p:cNvSpPr>
            <p:nvPr/>
          </p:nvSpPr>
          <p:spPr bwMode="auto">
            <a:xfrm>
              <a:off x="720" y="2739"/>
              <a:ext cx="0" cy="288"/>
            </a:xfrm>
            <a:prstGeom prst="line">
              <a:avLst/>
            </a:prstGeom>
            <a:noFill/>
            <a:ln w="9525">
              <a:solidFill>
                <a:schemeClr val="tx1"/>
              </a:solidFill>
              <a:round/>
              <a:headEnd/>
              <a:tailEnd/>
            </a:ln>
          </p:spPr>
          <p:txBody>
            <a:bodyPr/>
            <a:lstStyle/>
            <a:p>
              <a:endParaRPr lang="en-IN"/>
            </a:p>
          </p:txBody>
        </p:sp>
        <p:sp>
          <p:nvSpPr>
            <p:cNvPr id="57435" name="Line 29"/>
            <p:cNvSpPr>
              <a:spLocks noChangeShapeType="1"/>
            </p:cNvSpPr>
            <p:nvPr/>
          </p:nvSpPr>
          <p:spPr bwMode="auto">
            <a:xfrm>
              <a:off x="720" y="3027"/>
              <a:ext cx="3168" cy="0"/>
            </a:xfrm>
            <a:prstGeom prst="line">
              <a:avLst/>
            </a:prstGeom>
            <a:noFill/>
            <a:ln w="9525">
              <a:solidFill>
                <a:schemeClr val="tx1"/>
              </a:solidFill>
              <a:round/>
              <a:headEnd/>
              <a:tailEnd/>
            </a:ln>
          </p:spPr>
          <p:txBody>
            <a:bodyPr/>
            <a:lstStyle/>
            <a:p>
              <a:endParaRPr lang="en-IN"/>
            </a:p>
          </p:txBody>
        </p:sp>
        <p:sp>
          <p:nvSpPr>
            <p:cNvPr id="57436" name="Line 30"/>
            <p:cNvSpPr>
              <a:spLocks noChangeShapeType="1"/>
            </p:cNvSpPr>
            <p:nvPr/>
          </p:nvSpPr>
          <p:spPr bwMode="auto">
            <a:xfrm flipV="1">
              <a:off x="3888" y="2811"/>
              <a:ext cx="0" cy="216"/>
            </a:xfrm>
            <a:prstGeom prst="line">
              <a:avLst/>
            </a:prstGeom>
            <a:noFill/>
            <a:ln w="9525">
              <a:solidFill>
                <a:schemeClr val="tx1"/>
              </a:solidFill>
              <a:round/>
              <a:headEnd/>
              <a:tailEnd type="triangle" w="med" len="med"/>
            </a:ln>
          </p:spPr>
          <p:txBody>
            <a:bodyPr/>
            <a:lstStyle/>
            <a:p>
              <a:endParaRPr lang="en-IN"/>
            </a:p>
          </p:txBody>
        </p:sp>
        <p:sp>
          <p:nvSpPr>
            <p:cNvPr id="57437" name="Line 31"/>
            <p:cNvSpPr>
              <a:spLocks noChangeShapeType="1"/>
            </p:cNvSpPr>
            <p:nvPr/>
          </p:nvSpPr>
          <p:spPr bwMode="auto">
            <a:xfrm flipH="1">
              <a:off x="3312" y="2739"/>
              <a:ext cx="216" cy="0"/>
            </a:xfrm>
            <a:prstGeom prst="line">
              <a:avLst/>
            </a:prstGeom>
            <a:noFill/>
            <a:ln w="9525">
              <a:solidFill>
                <a:schemeClr val="tx1"/>
              </a:solidFill>
              <a:round/>
              <a:headEnd/>
              <a:tailEnd type="triangle" w="med" len="med"/>
            </a:ln>
          </p:spPr>
          <p:txBody>
            <a:bodyPr/>
            <a:lstStyle/>
            <a:p>
              <a:endParaRPr lang="en-IN"/>
            </a:p>
          </p:txBody>
        </p:sp>
        <p:sp>
          <p:nvSpPr>
            <p:cNvPr id="57438" name="Line 32"/>
            <p:cNvSpPr>
              <a:spLocks noChangeShapeType="1"/>
            </p:cNvSpPr>
            <p:nvPr/>
          </p:nvSpPr>
          <p:spPr bwMode="auto">
            <a:xfrm flipH="1">
              <a:off x="1584" y="2739"/>
              <a:ext cx="216" cy="0"/>
            </a:xfrm>
            <a:prstGeom prst="line">
              <a:avLst/>
            </a:prstGeom>
            <a:noFill/>
            <a:ln w="9525">
              <a:solidFill>
                <a:schemeClr val="tx1"/>
              </a:solidFill>
              <a:round/>
              <a:headEnd/>
              <a:tailEnd type="triangle" w="med" len="med"/>
            </a:ln>
          </p:spPr>
          <p:txBody>
            <a:bodyPr/>
            <a:lstStyle/>
            <a:p>
              <a:endParaRPr lang="en-IN"/>
            </a:p>
          </p:txBody>
        </p:sp>
        <p:sp>
          <p:nvSpPr>
            <p:cNvPr id="57439" name="Line 33"/>
            <p:cNvSpPr>
              <a:spLocks noChangeShapeType="1"/>
            </p:cNvSpPr>
            <p:nvPr/>
          </p:nvSpPr>
          <p:spPr bwMode="auto">
            <a:xfrm flipH="1">
              <a:off x="2160" y="2739"/>
              <a:ext cx="216" cy="0"/>
            </a:xfrm>
            <a:prstGeom prst="line">
              <a:avLst/>
            </a:prstGeom>
            <a:noFill/>
            <a:ln w="9525">
              <a:solidFill>
                <a:schemeClr val="tx1"/>
              </a:solidFill>
              <a:round/>
              <a:headEnd/>
              <a:tailEnd type="triangle" w="med" len="med"/>
            </a:ln>
          </p:spPr>
          <p:txBody>
            <a:bodyPr/>
            <a:lstStyle/>
            <a:p>
              <a:endParaRPr lang="en-IN"/>
            </a:p>
          </p:txBody>
        </p:sp>
        <p:sp>
          <p:nvSpPr>
            <p:cNvPr id="57440" name="Line 34"/>
            <p:cNvSpPr>
              <a:spLocks noChangeShapeType="1"/>
            </p:cNvSpPr>
            <p:nvPr/>
          </p:nvSpPr>
          <p:spPr bwMode="auto">
            <a:xfrm flipH="1">
              <a:off x="2736" y="2739"/>
              <a:ext cx="216" cy="0"/>
            </a:xfrm>
            <a:prstGeom prst="line">
              <a:avLst/>
            </a:prstGeom>
            <a:noFill/>
            <a:ln w="9525">
              <a:solidFill>
                <a:schemeClr val="tx1"/>
              </a:solidFill>
              <a:round/>
              <a:headEnd/>
              <a:tailEnd type="triangle" w="med" len="med"/>
            </a:ln>
          </p:spPr>
          <p:txBody>
            <a:bodyPr/>
            <a:lstStyle/>
            <a:p>
              <a:endParaRPr lang="en-IN"/>
            </a:p>
          </p:txBody>
        </p:sp>
        <p:sp>
          <p:nvSpPr>
            <p:cNvPr id="57441" name="Line 35"/>
            <p:cNvSpPr>
              <a:spLocks noChangeShapeType="1"/>
            </p:cNvSpPr>
            <p:nvPr/>
          </p:nvSpPr>
          <p:spPr bwMode="auto">
            <a:xfrm flipH="1">
              <a:off x="1008" y="2739"/>
              <a:ext cx="216" cy="0"/>
            </a:xfrm>
            <a:prstGeom prst="line">
              <a:avLst/>
            </a:prstGeom>
            <a:noFill/>
            <a:ln w="9525">
              <a:solidFill>
                <a:schemeClr val="tx1"/>
              </a:solidFill>
              <a:round/>
              <a:headEnd/>
              <a:tailEnd type="triangle" w="med" len="med"/>
            </a:ln>
          </p:spPr>
          <p:txBody>
            <a:bodyPr/>
            <a:lstStyle/>
            <a:p>
              <a:endParaRPr lang="en-IN"/>
            </a:p>
          </p:txBody>
        </p:sp>
      </p:grpSp>
      <p:sp>
        <p:nvSpPr>
          <p:cNvPr id="57348" name="Rectangle 36"/>
          <p:cNvSpPr>
            <a:spLocks noChangeArrowheads="1"/>
          </p:cNvSpPr>
          <p:nvPr/>
        </p:nvSpPr>
        <p:spPr bwMode="auto">
          <a:xfrm>
            <a:off x="1905000" y="29718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grpSp>
        <p:nvGrpSpPr>
          <p:cNvPr id="3" name="Group 38"/>
          <p:cNvGrpSpPr>
            <a:grpSpLocks/>
          </p:cNvGrpSpPr>
          <p:nvPr/>
        </p:nvGrpSpPr>
        <p:grpSpPr bwMode="auto">
          <a:xfrm>
            <a:off x="1905000" y="3657600"/>
            <a:ext cx="5257800" cy="587375"/>
            <a:chOff x="648" y="1632"/>
            <a:chExt cx="3312" cy="370"/>
          </a:xfrm>
        </p:grpSpPr>
        <p:sp>
          <p:nvSpPr>
            <p:cNvPr id="57381" name="Rectangle 39"/>
            <p:cNvSpPr>
              <a:spLocks noChangeArrowheads="1"/>
            </p:cNvSpPr>
            <p:nvPr/>
          </p:nvSpPr>
          <p:spPr bwMode="auto">
            <a:xfrm>
              <a:off x="792" y="163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7382" name="Rectangle 40"/>
            <p:cNvSpPr>
              <a:spLocks noChangeArrowheads="1"/>
            </p:cNvSpPr>
            <p:nvPr/>
          </p:nvSpPr>
          <p:spPr bwMode="auto">
            <a:xfrm>
              <a:off x="936" y="163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7383" name="Line 41"/>
            <p:cNvSpPr>
              <a:spLocks noChangeShapeType="1"/>
            </p:cNvSpPr>
            <p:nvPr/>
          </p:nvSpPr>
          <p:spPr bwMode="auto">
            <a:xfrm>
              <a:off x="1008" y="1704"/>
              <a:ext cx="216" cy="0"/>
            </a:xfrm>
            <a:prstGeom prst="line">
              <a:avLst/>
            </a:prstGeom>
            <a:noFill/>
            <a:ln w="9525">
              <a:solidFill>
                <a:schemeClr val="tx1"/>
              </a:solidFill>
              <a:round/>
              <a:headEnd/>
              <a:tailEnd type="triangle" w="med" len="med"/>
            </a:ln>
          </p:spPr>
          <p:txBody>
            <a:bodyPr/>
            <a:lstStyle/>
            <a:p>
              <a:endParaRPr lang="en-IN"/>
            </a:p>
          </p:txBody>
        </p:sp>
        <p:sp>
          <p:nvSpPr>
            <p:cNvPr id="57384" name="Rectangle 42"/>
            <p:cNvSpPr>
              <a:spLocks noChangeArrowheads="1"/>
            </p:cNvSpPr>
            <p:nvPr/>
          </p:nvSpPr>
          <p:spPr bwMode="auto">
            <a:xfrm>
              <a:off x="1368" y="163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	</a:t>
              </a:r>
              <a:endParaRPr lang="en-US">
                <a:latin typeface="Verdana" pitchFamily="34" charset="0"/>
              </a:endParaRPr>
            </a:p>
          </p:txBody>
        </p:sp>
        <p:sp>
          <p:nvSpPr>
            <p:cNvPr id="57385" name="Rectangle 43"/>
            <p:cNvSpPr>
              <a:spLocks noChangeArrowheads="1"/>
            </p:cNvSpPr>
            <p:nvPr/>
          </p:nvSpPr>
          <p:spPr bwMode="auto">
            <a:xfrm>
              <a:off x="1512" y="163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7386" name="Rectangle 44"/>
            <p:cNvSpPr>
              <a:spLocks noChangeArrowheads="1"/>
            </p:cNvSpPr>
            <p:nvPr/>
          </p:nvSpPr>
          <p:spPr bwMode="auto">
            <a:xfrm>
              <a:off x="1944" y="163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57387" name="Rectangle 45"/>
            <p:cNvSpPr>
              <a:spLocks noChangeArrowheads="1"/>
            </p:cNvSpPr>
            <p:nvPr/>
          </p:nvSpPr>
          <p:spPr bwMode="auto">
            <a:xfrm>
              <a:off x="2088" y="163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7388" name="Rectangle 46"/>
            <p:cNvSpPr>
              <a:spLocks noChangeArrowheads="1"/>
            </p:cNvSpPr>
            <p:nvPr/>
          </p:nvSpPr>
          <p:spPr bwMode="auto">
            <a:xfrm>
              <a:off x="2520" y="163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7</a:t>
              </a:r>
              <a:endParaRPr lang="en-US">
                <a:latin typeface="Verdana" pitchFamily="34" charset="0"/>
              </a:endParaRPr>
            </a:p>
          </p:txBody>
        </p:sp>
        <p:sp>
          <p:nvSpPr>
            <p:cNvPr id="57389" name="Rectangle 47"/>
            <p:cNvSpPr>
              <a:spLocks noChangeArrowheads="1"/>
            </p:cNvSpPr>
            <p:nvPr/>
          </p:nvSpPr>
          <p:spPr bwMode="auto">
            <a:xfrm>
              <a:off x="2664" y="1632"/>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7390" name="Rectangle 48"/>
            <p:cNvSpPr>
              <a:spLocks noChangeArrowheads="1"/>
            </p:cNvSpPr>
            <p:nvPr/>
          </p:nvSpPr>
          <p:spPr bwMode="auto">
            <a:xfrm>
              <a:off x="3096" y="1632"/>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8</a:t>
              </a:r>
              <a:endParaRPr lang="en-US">
                <a:latin typeface="Verdana" pitchFamily="34" charset="0"/>
              </a:endParaRPr>
            </a:p>
          </p:txBody>
        </p:sp>
        <p:sp>
          <p:nvSpPr>
            <p:cNvPr id="57391" name="Rectangle 49"/>
            <p:cNvSpPr>
              <a:spLocks noChangeArrowheads="1"/>
            </p:cNvSpPr>
            <p:nvPr/>
          </p:nvSpPr>
          <p:spPr bwMode="auto">
            <a:xfrm>
              <a:off x="3240" y="1632"/>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392" name="Rectangle 50"/>
            <p:cNvSpPr>
              <a:spLocks noChangeArrowheads="1"/>
            </p:cNvSpPr>
            <p:nvPr/>
          </p:nvSpPr>
          <p:spPr bwMode="auto">
            <a:xfrm>
              <a:off x="648" y="1632"/>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393" name="Rectangle 51"/>
            <p:cNvSpPr>
              <a:spLocks noChangeArrowheads="1"/>
            </p:cNvSpPr>
            <p:nvPr/>
          </p:nvSpPr>
          <p:spPr bwMode="auto">
            <a:xfrm>
              <a:off x="1224" y="1632"/>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394" name="Rectangle 52"/>
            <p:cNvSpPr>
              <a:spLocks noChangeArrowheads="1"/>
            </p:cNvSpPr>
            <p:nvPr/>
          </p:nvSpPr>
          <p:spPr bwMode="auto">
            <a:xfrm>
              <a:off x="1800" y="1632"/>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395" name="Rectangle 53"/>
            <p:cNvSpPr>
              <a:spLocks noChangeArrowheads="1"/>
            </p:cNvSpPr>
            <p:nvPr/>
          </p:nvSpPr>
          <p:spPr bwMode="auto">
            <a:xfrm>
              <a:off x="2376" y="1632"/>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396" name="Rectangle 54"/>
            <p:cNvSpPr>
              <a:spLocks noChangeArrowheads="1"/>
            </p:cNvSpPr>
            <p:nvPr/>
          </p:nvSpPr>
          <p:spPr bwMode="auto">
            <a:xfrm>
              <a:off x="2952" y="1632"/>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397" name="Rectangle 55"/>
            <p:cNvSpPr>
              <a:spLocks noChangeArrowheads="1"/>
            </p:cNvSpPr>
            <p:nvPr/>
          </p:nvSpPr>
          <p:spPr bwMode="auto">
            <a:xfrm>
              <a:off x="3672" y="1634"/>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91</a:t>
              </a:r>
              <a:endParaRPr lang="en-US">
                <a:latin typeface="Verdana" pitchFamily="34" charset="0"/>
              </a:endParaRPr>
            </a:p>
          </p:txBody>
        </p:sp>
        <p:sp>
          <p:nvSpPr>
            <p:cNvPr id="57398" name="Rectangle 56"/>
            <p:cNvSpPr>
              <a:spLocks noChangeArrowheads="1"/>
            </p:cNvSpPr>
            <p:nvPr/>
          </p:nvSpPr>
          <p:spPr bwMode="auto">
            <a:xfrm>
              <a:off x="3816" y="1634"/>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399" name="Rectangle 57"/>
            <p:cNvSpPr>
              <a:spLocks noChangeArrowheads="1"/>
            </p:cNvSpPr>
            <p:nvPr/>
          </p:nvSpPr>
          <p:spPr bwMode="auto">
            <a:xfrm>
              <a:off x="3528" y="1634"/>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400" name="Line 58"/>
            <p:cNvSpPr>
              <a:spLocks noChangeShapeType="1"/>
            </p:cNvSpPr>
            <p:nvPr/>
          </p:nvSpPr>
          <p:spPr bwMode="auto">
            <a:xfrm>
              <a:off x="2160" y="1925"/>
              <a:ext cx="864" cy="0"/>
            </a:xfrm>
            <a:prstGeom prst="line">
              <a:avLst/>
            </a:prstGeom>
            <a:noFill/>
            <a:ln w="9525">
              <a:solidFill>
                <a:schemeClr val="tx1"/>
              </a:solidFill>
              <a:round/>
              <a:headEnd/>
              <a:tailEnd/>
            </a:ln>
          </p:spPr>
          <p:txBody>
            <a:bodyPr/>
            <a:lstStyle/>
            <a:p>
              <a:endParaRPr lang="en-IN"/>
            </a:p>
          </p:txBody>
        </p:sp>
        <p:sp>
          <p:nvSpPr>
            <p:cNvPr id="57401" name="Line 59"/>
            <p:cNvSpPr>
              <a:spLocks noChangeShapeType="1"/>
            </p:cNvSpPr>
            <p:nvPr/>
          </p:nvSpPr>
          <p:spPr bwMode="auto">
            <a:xfrm flipV="1">
              <a:off x="3024" y="1709"/>
              <a:ext cx="0" cy="216"/>
            </a:xfrm>
            <a:prstGeom prst="line">
              <a:avLst/>
            </a:prstGeom>
            <a:noFill/>
            <a:ln w="9525">
              <a:solidFill>
                <a:schemeClr val="tx1"/>
              </a:solidFill>
              <a:round/>
              <a:headEnd/>
              <a:tailEnd type="triangle" w="med" len="med"/>
            </a:ln>
          </p:spPr>
          <p:txBody>
            <a:bodyPr/>
            <a:lstStyle/>
            <a:p>
              <a:endParaRPr lang="en-IN"/>
            </a:p>
          </p:txBody>
        </p:sp>
        <p:sp>
          <p:nvSpPr>
            <p:cNvPr id="57402" name="Line 60"/>
            <p:cNvSpPr>
              <a:spLocks noChangeShapeType="1"/>
            </p:cNvSpPr>
            <p:nvPr/>
          </p:nvSpPr>
          <p:spPr bwMode="auto">
            <a:xfrm flipH="1">
              <a:off x="720" y="1866"/>
              <a:ext cx="3168" cy="0"/>
            </a:xfrm>
            <a:prstGeom prst="line">
              <a:avLst/>
            </a:prstGeom>
            <a:noFill/>
            <a:ln w="9525">
              <a:solidFill>
                <a:schemeClr val="tx1"/>
              </a:solidFill>
              <a:round/>
              <a:headEnd/>
              <a:tailEnd/>
            </a:ln>
          </p:spPr>
          <p:txBody>
            <a:bodyPr/>
            <a:lstStyle/>
            <a:p>
              <a:endParaRPr lang="en-IN"/>
            </a:p>
          </p:txBody>
        </p:sp>
        <p:sp>
          <p:nvSpPr>
            <p:cNvPr id="57403" name="Line 61"/>
            <p:cNvSpPr>
              <a:spLocks noChangeShapeType="1"/>
            </p:cNvSpPr>
            <p:nvPr/>
          </p:nvSpPr>
          <p:spPr bwMode="auto">
            <a:xfrm>
              <a:off x="720" y="1714"/>
              <a:ext cx="0" cy="288"/>
            </a:xfrm>
            <a:prstGeom prst="line">
              <a:avLst/>
            </a:prstGeom>
            <a:noFill/>
            <a:ln w="9525">
              <a:solidFill>
                <a:schemeClr val="tx1"/>
              </a:solidFill>
              <a:round/>
              <a:headEnd/>
              <a:tailEnd/>
            </a:ln>
          </p:spPr>
          <p:txBody>
            <a:bodyPr/>
            <a:lstStyle/>
            <a:p>
              <a:endParaRPr lang="en-IN"/>
            </a:p>
          </p:txBody>
        </p:sp>
        <p:sp>
          <p:nvSpPr>
            <p:cNvPr id="57404" name="Line 62"/>
            <p:cNvSpPr>
              <a:spLocks noChangeShapeType="1"/>
            </p:cNvSpPr>
            <p:nvPr/>
          </p:nvSpPr>
          <p:spPr bwMode="auto">
            <a:xfrm>
              <a:off x="720" y="2002"/>
              <a:ext cx="3168" cy="0"/>
            </a:xfrm>
            <a:prstGeom prst="line">
              <a:avLst/>
            </a:prstGeom>
            <a:noFill/>
            <a:ln w="9525">
              <a:solidFill>
                <a:schemeClr val="tx1"/>
              </a:solidFill>
              <a:round/>
              <a:headEnd/>
              <a:tailEnd/>
            </a:ln>
          </p:spPr>
          <p:txBody>
            <a:bodyPr/>
            <a:lstStyle/>
            <a:p>
              <a:endParaRPr lang="en-IN"/>
            </a:p>
          </p:txBody>
        </p:sp>
        <p:sp>
          <p:nvSpPr>
            <p:cNvPr id="57405" name="Line 63"/>
            <p:cNvSpPr>
              <a:spLocks noChangeShapeType="1"/>
            </p:cNvSpPr>
            <p:nvPr/>
          </p:nvSpPr>
          <p:spPr bwMode="auto">
            <a:xfrm flipV="1">
              <a:off x="3888" y="1786"/>
              <a:ext cx="0" cy="216"/>
            </a:xfrm>
            <a:prstGeom prst="line">
              <a:avLst/>
            </a:prstGeom>
            <a:noFill/>
            <a:ln w="9525">
              <a:solidFill>
                <a:schemeClr val="tx1"/>
              </a:solidFill>
              <a:round/>
              <a:headEnd/>
              <a:tailEnd type="triangle" w="med" len="med"/>
            </a:ln>
          </p:spPr>
          <p:txBody>
            <a:bodyPr/>
            <a:lstStyle/>
            <a:p>
              <a:endParaRPr lang="en-IN"/>
            </a:p>
          </p:txBody>
        </p:sp>
        <p:sp>
          <p:nvSpPr>
            <p:cNvPr id="57406" name="Line 64"/>
            <p:cNvSpPr>
              <a:spLocks noChangeShapeType="1"/>
            </p:cNvSpPr>
            <p:nvPr/>
          </p:nvSpPr>
          <p:spPr bwMode="auto">
            <a:xfrm flipH="1">
              <a:off x="3312" y="1714"/>
              <a:ext cx="216" cy="0"/>
            </a:xfrm>
            <a:prstGeom prst="line">
              <a:avLst/>
            </a:prstGeom>
            <a:noFill/>
            <a:ln w="9525">
              <a:solidFill>
                <a:schemeClr val="tx1"/>
              </a:solidFill>
              <a:round/>
              <a:headEnd/>
              <a:tailEnd type="triangle" w="med" len="med"/>
            </a:ln>
          </p:spPr>
          <p:txBody>
            <a:bodyPr/>
            <a:lstStyle/>
            <a:p>
              <a:endParaRPr lang="en-IN"/>
            </a:p>
          </p:txBody>
        </p:sp>
        <p:sp>
          <p:nvSpPr>
            <p:cNvPr id="57407" name="Line 65"/>
            <p:cNvSpPr>
              <a:spLocks noChangeShapeType="1"/>
            </p:cNvSpPr>
            <p:nvPr/>
          </p:nvSpPr>
          <p:spPr bwMode="auto">
            <a:xfrm flipH="1">
              <a:off x="1008" y="1786"/>
              <a:ext cx="216" cy="0"/>
            </a:xfrm>
            <a:prstGeom prst="line">
              <a:avLst/>
            </a:prstGeom>
            <a:noFill/>
            <a:ln w="9525">
              <a:solidFill>
                <a:schemeClr val="tx1"/>
              </a:solidFill>
              <a:round/>
              <a:headEnd/>
              <a:tailEnd type="triangle" w="med" len="med"/>
            </a:ln>
          </p:spPr>
          <p:txBody>
            <a:bodyPr/>
            <a:lstStyle/>
            <a:p>
              <a:endParaRPr lang="en-IN"/>
            </a:p>
          </p:txBody>
        </p:sp>
        <p:sp>
          <p:nvSpPr>
            <p:cNvPr id="57408" name="Line 66"/>
            <p:cNvSpPr>
              <a:spLocks noChangeShapeType="1"/>
            </p:cNvSpPr>
            <p:nvPr/>
          </p:nvSpPr>
          <p:spPr bwMode="auto">
            <a:xfrm flipH="1">
              <a:off x="1584" y="1714"/>
              <a:ext cx="216" cy="0"/>
            </a:xfrm>
            <a:prstGeom prst="line">
              <a:avLst/>
            </a:prstGeom>
            <a:noFill/>
            <a:ln w="9525">
              <a:solidFill>
                <a:schemeClr val="tx1"/>
              </a:solidFill>
              <a:round/>
              <a:headEnd/>
              <a:tailEnd type="triangle" w="med" len="med"/>
            </a:ln>
          </p:spPr>
          <p:txBody>
            <a:bodyPr/>
            <a:lstStyle/>
            <a:p>
              <a:endParaRPr lang="en-IN"/>
            </a:p>
          </p:txBody>
        </p:sp>
        <p:sp>
          <p:nvSpPr>
            <p:cNvPr id="57409" name="Line 67"/>
            <p:cNvSpPr>
              <a:spLocks noChangeShapeType="1"/>
            </p:cNvSpPr>
            <p:nvPr/>
          </p:nvSpPr>
          <p:spPr bwMode="auto">
            <a:xfrm flipV="1">
              <a:off x="2160" y="1714"/>
              <a:ext cx="0" cy="216"/>
            </a:xfrm>
            <a:prstGeom prst="line">
              <a:avLst/>
            </a:prstGeom>
            <a:noFill/>
            <a:ln w="9525">
              <a:solidFill>
                <a:schemeClr val="tx1"/>
              </a:solidFill>
              <a:round/>
              <a:headEnd/>
              <a:tailEnd type="triangle" w="med" len="med"/>
            </a:ln>
          </p:spPr>
          <p:txBody>
            <a:bodyPr/>
            <a:lstStyle/>
            <a:p>
              <a:endParaRPr lang="en-IN"/>
            </a:p>
          </p:txBody>
        </p:sp>
      </p:grpSp>
      <p:sp>
        <p:nvSpPr>
          <p:cNvPr id="57350" name="Rectangle 68"/>
          <p:cNvSpPr>
            <a:spLocks noChangeArrowheads="1"/>
          </p:cNvSpPr>
          <p:nvPr/>
        </p:nvSpPr>
        <p:spPr bwMode="auto">
          <a:xfrm>
            <a:off x="1828800" y="40386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
        <p:nvSpPr>
          <p:cNvPr id="57351" name="Rectangle 69"/>
          <p:cNvSpPr>
            <a:spLocks noChangeArrowheads="1"/>
          </p:cNvSpPr>
          <p:nvPr/>
        </p:nvSpPr>
        <p:spPr bwMode="auto">
          <a:xfrm>
            <a:off x="3657600" y="40386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PTR</a:t>
            </a:r>
            <a:endParaRPr lang="en-US">
              <a:latin typeface="Verdana" pitchFamily="34" charset="0"/>
            </a:endParaRPr>
          </a:p>
        </p:txBody>
      </p:sp>
      <p:grpSp>
        <p:nvGrpSpPr>
          <p:cNvPr id="4" name="Group 70"/>
          <p:cNvGrpSpPr>
            <a:grpSpLocks/>
          </p:cNvGrpSpPr>
          <p:nvPr/>
        </p:nvGrpSpPr>
        <p:grpSpPr bwMode="auto">
          <a:xfrm>
            <a:off x="1981200" y="4419600"/>
            <a:ext cx="4343400" cy="511175"/>
            <a:chOff x="648" y="2400"/>
            <a:chExt cx="2736" cy="322"/>
          </a:xfrm>
        </p:grpSpPr>
        <p:sp>
          <p:nvSpPr>
            <p:cNvPr id="57354" name="Rectangle 71"/>
            <p:cNvSpPr>
              <a:spLocks noChangeArrowheads="1"/>
            </p:cNvSpPr>
            <p:nvPr/>
          </p:nvSpPr>
          <p:spPr bwMode="auto">
            <a:xfrm>
              <a:off x="792" y="24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7355" name="Rectangle 72"/>
            <p:cNvSpPr>
              <a:spLocks noChangeArrowheads="1"/>
            </p:cNvSpPr>
            <p:nvPr/>
          </p:nvSpPr>
          <p:spPr bwMode="auto">
            <a:xfrm>
              <a:off x="936" y="24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7356" name="Line 73"/>
            <p:cNvSpPr>
              <a:spLocks noChangeShapeType="1"/>
            </p:cNvSpPr>
            <p:nvPr/>
          </p:nvSpPr>
          <p:spPr bwMode="auto">
            <a:xfrm>
              <a:off x="1008" y="2472"/>
              <a:ext cx="216" cy="0"/>
            </a:xfrm>
            <a:prstGeom prst="line">
              <a:avLst/>
            </a:prstGeom>
            <a:noFill/>
            <a:ln w="9525">
              <a:solidFill>
                <a:schemeClr val="tx1"/>
              </a:solidFill>
              <a:round/>
              <a:headEnd/>
              <a:tailEnd type="triangle" w="med" len="med"/>
            </a:ln>
          </p:spPr>
          <p:txBody>
            <a:bodyPr/>
            <a:lstStyle/>
            <a:p>
              <a:endParaRPr lang="en-IN"/>
            </a:p>
          </p:txBody>
        </p:sp>
        <p:sp>
          <p:nvSpPr>
            <p:cNvPr id="57357" name="Rectangle 74"/>
            <p:cNvSpPr>
              <a:spLocks noChangeArrowheads="1"/>
            </p:cNvSpPr>
            <p:nvPr/>
          </p:nvSpPr>
          <p:spPr bwMode="auto">
            <a:xfrm>
              <a:off x="1368" y="24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3	</a:t>
              </a:r>
              <a:endParaRPr lang="en-US">
                <a:latin typeface="Verdana" pitchFamily="34" charset="0"/>
              </a:endParaRPr>
            </a:p>
          </p:txBody>
        </p:sp>
        <p:sp>
          <p:nvSpPr>
            <p:cNvPr id="57358" name="Rectangle 75"/>
            <p:cNvSpPr>
              <a:spLocks noChangeArrowheads="1"/>
            </p:cNvSpPr>
            <p:nvPr/>
          </p:nvSpPr>
          <p:spPr bwMode="auto">
            <a:xfrm>
              <a:off x="1512" y="24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7359" name="Line 76"/>
            <p:cNvSpPr>
              <a:spLocks noChangeShapeType="1"/>
            </p:cNvSpPr>
            <p:nvPr/>
          </p:nvSpPr>
          <p:spPr bwMode="auto">
            <a:xfrm>
              <a:off x="1584" y="2472"/>
              <a:ext cx="216" cy="0"/>
            </a:xfrm>
            <a:prstGeom prst="line">
              <a:avLst/>
            </a:prstGeom>
            <a:noFill/>
            <a:ln w="9525">
              <a:solidFill>
                <a:schemeClr val="tx1"/>
              </a:solidFill>
              <a:round/>
              <a:headEnd/>
              <a:tailEnd type="triangle" w="med" len="med"/>
            </a:ln>
          </p:spPr>
          <p:txBody>
            <a:bodyPr/>
            <a:lstStyle/>
            <a:p>
              <a:endParaRPr lang="en-IN"/>
            </a:p>
          </p:txBody>
        </p:sp>
        <p:sp>
          <p:nvSpPr>
            <p:cNvPr id="57360" name="Rectangle 77"/>
            <p:cNvSpPr>
              <a:spLocks noChangeArrowheads="1"/>
            </p:cNvSpPr>
            <p:nvPr/>
          </p:nvSpPr>
          <p:spPr bwMode="auto">
            <a:xfrm>
              <a:off x="1944" y="24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4</a:t>
              </a:r>
              <a:endParaRPr lang="en-US">
                <a:latin typeface="Verdana" pitchFamily="34" charset="0"/>
              </a:endParaRPr>
            </a:p>
          </p:txBody>
        </p:sp>
        <p:sp>
          <p:nvSpPr>
            <p:cNvPr id="57361" name="Rectangle 78"/>
            <p:cNvSpPr>
              <a:spLocks noChangeArrowheads="1"/>
            </p:cNvSpPr>
            <p:nvPr/>
          </p:nvSpPr>
          <p:spPr bwMode="auto">
            <a:xfrm>
              <a:off x="2088" y="24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7362" name="Line 79"/>
            <p:cNvSpPr>
              <a:spLocks noChangeShapeType="1"/>
            </p:cNvSpPr>
            <p:nvPr/>
          </p:nvSpPr>
          <p:spPr bwMode="auto">
            <a:xfrm>
              <a:off x="2160" y="2472"/>
              <a:ext cx="216" cy="0"/>
            </a:xfrm>
            <a:prstGeom prst="line">
              <a:avLst/>
            </a:prstGeom>
            <a:noFill/>
            <a:ln w="9525">
              <a:solidFill>
                <a:schemeClr val="tx1"/>
              </a:solidFill>
              <a:round/>
              <a:headEnd/>
              <a:tailEnd type="triangle" w="med" len="med"/>
            </a:ln>
          </p:spPr>
          <p:txBody>
            <a:bodyPr/>
            <a:lstStyle/>
            <a:p>
              <a:endParaRPr lang="en-IN"/>
            </a:p>
          </p:txBody>
        </p:sp>
        <p:sp>
          <p:nvSpPr>
            <p:cNvPr id="57363" name="Rectangle 80"/>
            <p:cNvSpPr>
              <a:spLocks noChangeArrowheads="1"/>
            </p:cNvSpPr>
            <p:nvPr/>
          </p:nvSpPr>
          <p:spPr bwMode="auto">
            <a:xfrm>
              <a:off x="2520" y="24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8</a:t>
              </a:r>
              <a:endParaRPr lang="en-US">
                <a:latin typeface="Verdana" pitchFamily="34" charset="0"/>
              </a:endParaRPr>
            </a:p>
          </p:txBody>
        </p:sp>
        <p:sp>
          <p:nvSpPr>
            <p:cNvPr id="57364" name="Rectangle 81"/>
            <p:cNvSpPr>
              <a:spLocks noChangeArrowheads="1"/>
            </p:cNvSpPr>
            <p:nvPr/>
          </p:nvSpPr>
          <p:spPr bwMode="auto">
            <a:xfrm>
              <a:off x="2664" y="2400"/>
              <a:ext cx="144" cy="144"/>
            </a:xfrm>
            <a:prstGeom prst="rect">
              <a:avLst/>
            </a:prstGeom>
            <a:solidFill>
              <a:srgbClr val="FFFFCC"/>
            </a:solidFill>
            <a:ln w="9525">
              <a:solidFill>
                <a:schemeClr val="tx1"/>
              </a:solidFill>
              <a:miter lim="800000"/>
              <a:headEnd/>
              <a:tailEnd/>
            </a:ln>
          </p:spPr>
          <p:txBody>
            <a:bodyPr/>
            <a:lstStyle/>
            <a:p>
              <a:endParaRPr lang="en-US"/>
            </a:p>
          </p:txBody>
        </p:sp>
        <p:sp>
          <p:nvSpPr>
            <p:cNvPr id="57365" name="Line 82"/>
            <p:cNvSpPr>
              <a:spLocks noChangeShapeType="1"/>
            </p:cNvSpPr>
            <p:nvPr/>
          </p:nvSpPr>
          <p:spPr bwMode="auto">
            <a:xfrm>
              <a:off x="2736" y="2472"/>
              <a:ext cx="216" cy="0"/>
            </a:xfrm>
            <a:prstGeom prst="line">
              <a:avLst/>
            </a:prstGeom>
            <a:noFill/>
            <a:ln w="9525">
              <a:solidFill>
                <a:schemeClr val="tx1"/>
              </a:solidFill>
              <a:round/>
              <a:headEnd/>
              <a:tailEnd type="triangle" w="med" len="med"/>
            </a:ln>
          </p:spPr>
          <p:txBody>
            <a:bodyPr/>
            <a:lstStyle/>
            <a:p>
              <a:endParaRPr lang="en-IN"/>
            </a:p>
          </p:txBody>
        </p:sp>
        <p:sp>
          <p:nvSpPr>
            <p:cNvPr id="57366" name="Rectangle 83"/>
            <p:cNvSpPr>
              <a:spLocks noChangeArrowheads="1"/>
            </p:cNvSpPr>
            <p:nvPr/>
          </p:nvSpPr>
          <p:spPr bwMode="auto">
            <a:xfrm>
              <a:off x="3096" y="2400"/>
              <a:ext cx="144" cy="144"/>
            </a:xfrm>
            <a:prstGeom prst="rect">
              <a:avLst/>
            </a:prstGeom>
            <a:solidFill>
              <a:srgbClr val="FFFFCC"/>
            </a:solidFill>
            <a:ln w="9525">
              <a:solidFill>
                <a:schemeClr val="tx1"/>
              </a:solidFill>
              <a:miter lim="800000"/>
              <a:headEnd/>
              <a:tailEnd/>
            </a:ln>
          </p:spPr>
          <p:txBody>
            <a:bodyPr/>
            <a:lstStyle/>
            <a:p>
              <a:pPr eaLnBrk="0" hangingPunct="0"/>
              <a:r>
                <a:rPr lang="en-US" sz="1000">
                  <a:latin typeface="Verdana" pitchFamily="34" charset="0"/>
                </a:rPr>
                <a:t>9</a:t>
              </a:r>
              <a:endParaRPr lang="en-US">
                <a:latin typeface="Verdana" pitchFamily="34" charset="0"/>
              </a:endParaRPr>
            </a:p>
          </p:txBody>
        </p:sp>
        <p:sp>
          <p:nvSpPr>
            <p:cNvPr id="57367" name="Rectangle 84"/>
            <p:cNvSpPr>
              <a:spLocks noChangeArrowheads="1"/>
            </p:cNvSpPr>
            <p:nvPr/>
          </p:nvSpPr>
          <p:spPr bwMode="auto">
            <a:xfrm>
              <a:off x="3240" y="240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368" name="Rectangle 85"/>
            <p:cNvSpPr>
              <a:spLocks noChangeArrowheads="1"/>
            </p:cNvSpPr>
            <p:nvPr/>
          </p:nvSpPr>
          <p:spPr bwMode="auto">
            <a:xfrm>
              <a:off x="648" y="240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369" name="Rectangle 86"/>
            <p:cNvSpPr>
              <a:spLocks noChangeArrowheads="1"/>
            </p:cNvSpPr>
            <p:nvPr/>
          </p:nvSpPr>
          <p:spPr bwMode="auto">
            <a:xfrm>
              <a:off x="1224" y="240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370" name="Rectangle 87"/>
            <p:cNvSpPr>
              <a:spLocks noChangeArrowheads="1"/>
            </p:cNvSpPr>
            <p:nvPr/>
          </p:nvSpPr>
          <p:spPr bwMode="auto">
            <a:xfrm>
              <a:off x="1800" y="240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371" name="Rectangle 88"/>
            <p:cNvSpPr>
              <a:spLocks noChangeArrowheads="1"/>
            </p:cNvSpPr>
            <p:nvPr/>
          </p:nvSpPr>
          <p:spPr bwMode="auto">
            <a:xfrm>
              <a:off x="2376" y="240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372" name="Rectangle 89"/>
            <p:cNvSpPr>
              <a:spLocks noChangeArrowheads="1"/>
            </p:cNvSpPr>
            <p:nvPr/>
          </p:nvSpPr>
          <p:spPr bwMode="auto">
            <a:xfrm>
              <a:off x="2952" y="2400"/>
              <a:ext cx="144" cy="144"/>
            </a:xfrm>
            <a:prstGeom prst="rect">
              <a:avLst/>
            </a:prstGeom>
            <a:solidFill>
              <a:srgbClr val="FFFFCC"/>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7373" name="Line 90"/>
            <p:cNvSpPr>
              <a:spLocks noChangeShapeType="1"/>
            </p:cNvSpPr>
            <p:nvPr/>
          </p:nvSpPr>
          <p:spPr bwMode="auto">
            <a:xfrm flipH="1">
              <a:off x="720" y="2583"/>
              <a:ext cx="2592" cy="0"/>
            </a:xfrm>
            <a:prstGeom prst="line">
              <a:avLst/>
            </a:prstGeom>
            <a:noFill/>
            <a:ln w="9525">
              <a:solidFill>
                <a:schemeClr val="tx1"/>
              </a:solidFill>
              <a:round/>
              <a:headEnd/>
              <a:tailEnd/>
            </a:ln>
          </p:spPr>
          <p:txBody>
            <a:bodyPr/>
            <a:lstStyle/>
            <a:p>
              <a:endParaRPr lang="en-IN"/>
            </a:p>
          </p:txBody>
        </p:sp>
        <p:sp>
          <p:nvSpPr>
            <p:cNvPr id="57374" name="Line 91"/>
            <p:cNvSpPr>
              <a:spLocks noChangeShapeType="1"/>
            </p:cNvSpPr>
            <p:nvPr/>
          </p:nvSpPr>
          <p:spPr bwMode="auto">
            <a:xfrm>
              <a:off x="720" y="2434"/>
              <a:ext cx="0" cy="288"/>
            </a:xfrm>
            <a:prstGeom prst="line">
              <a:avLst/>
            </a:prstGeom>
            <a:noFill/>
            <a:ln w="9525">
              <a:solidFill>
                <a:schemeClr val="tx1"/>
              </a:solidFill>
              <a:round/>
              <a:headEnd/>
              <a:tailEnd/>
            </a:ln>
          </p:spPr>
          <p:txBody>
            <a:bodyPr/>
            <a:lstStyle/>
            <a:p>
              <a:endParaRPr lang="en-IN"/>
            </a:p>
          </p:txBody>
        </p:sp>
        <p:sp>
          <p:nvSpPr>
            <p:cNvPr id="57375" name="Line 92"/>
            <p:cNvSpPr>
              <a:spLocks noChangeShapeType="1"/>
            </p:cNvSpPr>
            <p:nvPr/>
          </p:nvSpPr>
          <p:spPr bwMode="auto">
            <a:xfrm>
              <a:off x="720" y="2722"/>
              <a:ext cx="2592" cy="0"/>
            </a:xfrm>
            <a:prstGeom prst="line">
              <a:avLst/>
            </a:prstGeom>
            <a:noFill/>
            <a:ln w="9525">
              <a:solidFill>
                <a:schemeClr val="tx1"/>
              </a:solidFill>
              <a:round/>
              <a:headEnd/>
              <a:tailEnd/>
            </a:ln>
          </p:spPr>
          <p:txBody>
            <a:bodyPr/>
            <a:lstStyle/>
            <a:p>
              <a:endParaRPr lang="en-IN"/>
            </a:p>
          </p:txBody>
        </p:sp>
        <p:sp>
          <p:nvSpPr>
            <p:cNvPr id="57376" name="Line 93"/>
            <p:cNvSpPr>
              <a:spLocks noChangeShapeType="1"/>
            </p:cNvSpPr>
            <p:nvPr/>
          </p:nvSpPr>
          <p:spPr bwMode="auto">
            <a:xfrm flipV="1">
              <a:off x="3312" y="2506"/>
              <a:ext cx="0" cy="216"/>
            </a:xfrm>
            <a:prstGeom prst="line">
              <a:avLst/>
            </a:prstGeom>
            <a:noFill/>
            <a:ln w="9525">
              <a:solidFill>
                <a:schemeClr val="tx1"/>
              </a:solidFill>
              <a:round/>
              <a:headEnd/>
              <a:tailEnd type="triangle" w="med" len="med"/>
            </a:ln>
          </p:spPr>
          <p:txBody>
            <a:bodyPr/>
            <a:lstStyle/>
            <a:p>
              <a:endParaRPr lang="en-IN"/>
            </a:p>
          </p:txBody>
        </p:sp>
        <p:sp>
          <p:nvSpPr>
            <p:cNvPr id="57377" name="Line 94"/>
            <p:cNvSpPr>
              <a:spLocks noChangeShapeType="1"/>
            </p:cNvSpPr>
            <p:nvPr/>
          </p:nvSpPr>
          <p:spPr bwMode="auto">
            <a:xfrm flipH="1">
              <a:off x="2736" y="2506"/>
              <a:ext cx="216" cy="0"/>
            </a:xfrm>
            <a:prstGeom prst="line">
              <a:avLst/>
            </a:prstGeom>
            <a:noFill/>
            <a:ln w="9525">
              <a:solidFill>
                <a:schemeClr val="tx1"/>
              </a:solidFill>
              <a:round/>
              <a:headEnd/>
              <a:tailEnd type="triangle" w="med" len="med"/>
            </a:ln>
          </p:spPr>
          <p:txBody>
            <a:bodyPr/>
            <a:lstStyle/>
            <a:p>
              <a:endParaRPr lang="en-IN"/>
            </a:p>
          </p:txBody>
        </p:sp>
        <p:sp>
          <p:nvSpPr>
            <p:cNvPr id="57378" name="Line 95"/>
            <p:cNvSpPr>
              <a:spLocks noChangeShapeType="1"/>
            </p:cNvSpPr>
            <p:nvPr/>
          </p:nvSpPr>
          <p:spPr bwMode="auto">
            <a:xfrm flipH="1">
              <a:off x="2160" y="2506"/>
              <a:ext cx="216" cy="0"/>
            </a:xfrm>
            <a:prstGeom prst="line">
              <a:avLst/>
            </a:prstGeom>
            <a:noFill/>
            <a:ln w="9525">
              <a:solidFill>
                <a:schemeClr val="tx1"/>
              </a:solidFill>
              <a:round/>
              <a:headEnd/>
              <a:tailEnd type="triangle" w="med" len="med"/>
            </a:ln>
          </p:spPr>
          <p:txBody>
            <a:bodyPr/>
            <a:lstStyle/>
            <a:p>
              <a:endParaRPr lang="en-IN"/>
            </a:p>
          </p:txBody>
        </p:sp>
        <p:sp>
          <p:nvSpPr>
            <p:cNvPr id="57379" name="Line 96"/>
            <p:cNvSpPr>
              <a:spLocks noChangeShapeType="1"/>
            </p:cNvSpPr>
            <p:nvPr/>
          </p:nvSpPr>
          <p:spPr bwMode="auto">
            <a:xfrm flipH="1">
              <a:off x="1584" y="2506"/>
              <a:ext cx="216" cy="0"/>
            </a:xfrm>
            <a:prstGeom prst="line">
              <a:avLst/>
            </a:prstGeom>
            <a:noFill/>
            <a:ln w="9525">
              <a:solidFill>
                <a:schemeClr val="tx1"/>
              </a:solidFill>
              <a:round/>
              <a:headEnd/>
              <a:tailEnd type="triangle" w="med" len="med"/>
            </a:ln>
          </p:spPr>
          <p:txBody>
            <a:bodyPr/>
            <a:lstStyle/>
            <a:p>
              <a:endParaRPr lang="en-IN"/>
            </a:p>
          </p:txBody>
        </p:sp>
        <p:sp>
          <p:nvSpPr>
            <p:cNvPr id="57380" name="Line 97"/>
            <p:cNvSpPr>
              <a:spLocks noChangeShapeType="1"/>
            </p:cNvSpPr>
            <p:nvPr/>
          </p:nvSpPr>
          <p:spPr bwMode="auto">
            <a:xfrm flipH="1">
              <a:off x="1008" y="2506"/>
              <a:ext cx="216" cy="0"/>
            </a:xfrm>
            <a:prstGeom prst="line">
              <a:avLst/>
            </a:prstGeom>
            <a:noFill/>
            <a:ln w="9525">
              <a:solidFill>
                <a:schemeClr val="tx1"/>
              </a:solidFill>
              <a:round/>
              <a:headEnd/>
              <a:tailEnd type="triangle" w="med" len="med"/>
            </a:ln>
          </p:spPr>
          <p:txBody>
            <a:bodyPr/>
            <a:lstStyle/>
            <a:p>
              <a:endParaRPr lang="en-IN"/>
            </a:p>
          </p:txBody>
        </p:sp>
      </p:grpSp>
      <p:sp>
        <p:nvSpPr>
          <p:cNvPr id="57353" name="Rectangle 98"/>
          <p:cNvSpPr>
            <a:spLocks noChangeArrowheads="1"/>
          </p:cNvSpPr>
          <p:nvPr/>
        </p:nvSpPr>
        <p:spPr bwMode="auto">
          <a:xfrm>
            <a:off x="2057400" y="4648200"/>
            <a:ext cx="1828800" cy="244475"/>
          </a:xfrm>
          <a:prstGeom prst="rect">
            <a:avLst/>
          </a:prstGeom>
          <a:noFill/>
          <a:ln w="9525">
            <a:solidFill>
              <a:schemeClr val="tx1"/>
            </a:solidFill>
            <a:miter lim="800000"/>
            <a:headEnd/>
            <a:tailEnd/>
          </a:ln>
          <a:effectLst/>
        </p:spPr>
        <p:txBody>
          <a:bodyPr anchor="ctr">
            <a:spAutoFit/>
          </a:bodyPr>
          <a:lstStyle/>
          <a:p>
            <a:r>
              <a:rPr lang="en-US" sz="1000">
                <a:latin typeface="Verdana" pitchFamily="34" charset="0"/>
              </a:rPr>
              <a:t>START</a:t>
            </a:r>
            <a:endParaRPr lang="en-US">
              <a:latin typeface="Verdana"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mj-lt"/>
              </a:rPr>
              <a:t>Header</a:t>
            </a:r>
            <a:r>
              <a:rPr lang="en-US" sz="4800" dirty="0" smtClean="0">
                <a:solidFill>
                  <a:schemeClr val="bg1"/>
                </a:solidFill>
                <a:latin typeface="+mj-lt"/>
              </a:rPr>
              <a:t> </a:t>
            </a:r>
            <a:r>
              <a:rPr lang="en-US" sz="4800" dirty="0">
                <a:solidFill>
                  <a:schemeClr val="bg1"/>
                </a:solidFill>
                <a:latin typeface="+mj-lt"/>
              </a:rPr>
              <a:t>Linked List</a:t>
            </a:r>
          </a:p>
        </p:txBody>
      </p:sp>
      <p:sp>
        <p:nvSpPr>
          <p:cNvPr id="101" name="Rectangle 3"/>
          <p:cNvSpPr txBox="1">
            <a:spLocks noChangeArrowheads="1"/>
          </p:cNvSpPr>
          <p:nvPr/>
        </p:nvSpPr>
        <p:spPr bwMode="auto">
          <a:xfrm>
            <a:off x="457200" y="1447800"/>
            <a:ext cx="82296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eaLnBrk="1" hangingPunct="1">
              <a:lnSpc>
                <a:spcPct val="90000"/>
              </a:lnSpc>
              <a:buFont typeface="Wingdings" pitchFamily="2" charset="2"/>
              <a:buChar char="§"/>
              <a:defRPr/>
            </a:pPr>
            <a:r>
              <a:rPr lang="en-US" sz="2400" dirty="0" smtClean="0">
                <a:solidFill>
                  <a:schemeClr val="tx1"/>
                </a:solidFill>
              </a:rPr>
              <a:t>A header linked list is a special type of linked list which contains a header node at the beginning of the list. So, in a header linked list START will not point to the first node of the list but START will contain the address of the header node. There are basically two variants of a header linked list-</a:t>
            </a:r>
          </a:p>
          <a:p>
            <a:pPr algn="l" eaLnBrk="1" hangingPunct="1">
              <a:lnSpc>
                <a:spcPct val="90000"/>
              </a:lnSpc>
              <a:defRPr/>
            </a:pPr>
            <a:endParaRPr lang="en-US" sz="2400" dirty="0" smtClean="0">
              <a:solidFill>
                <a:schemeClr val="tx1"/>
              </a:solidFill>
            </a:endParaRPr>
          </a:p>
          <a:p>
            <a:pPr marL="342900" indent="-342900" algn="l" eaLnBrk="1" hangingPunct="1">
              <a:lnSpc>
                <a:spcPct val="90000"/>
              </a:lnSpc>
              <a:buFont typeface="Wingdings" pitchFamily="2" charset="2"/>
              <a:buChar char="§"/>
              <a:defRPr/>
            </a:pPr>
            <a:r>
              <a:rPr lang="en-US" sz="2400" dirty="0" smtClean="0">
                <a:solidFill>
                  <a:schemeClr val="tx1"/>
                </a:solidFill>
              </a:rPr>
              <a:t>Grounded header linked list which stores NULL in the next field of the last node</a:t>
            </a:r>
          </a:p>
          <a:p>
            <a:pPr algn="l" eaLnBrk="1" hangingPunct="1">
              <a:lnSpc>
                <a:spcPct val="90000"/>
              </a:lnSpc>
              <a:defRPr/>
            </a:pPr>
            <a:endParaRPr lang="en-US" sz="2400" dirty="0" smtClean="0">
              <a:solidFill>
                <a:schemeClr val="tx1"/>
              </a:solidFill>
            </a:endParaRPr>
          </a:p>
          <a:p>
            <a:pPr marL="342900" indent="-342900" algn="l" eaLnBrk="1" hangingPunct="1">
              <a:lnSpc>
                <a:spcPct val="90000"/>
              </a:lnSpc>
              <a:buFont typeface="Wingdings" pitchFamily="2" charset="2"/>
              <a:buChar char="§"/>
              <a:defRPr/>
            </a:pPr>
            <a:r>
              <a:rPr lang="en-US" sz="2400" dirty="0" smtClean="0">
                <a:solidFill>
                  <a:schemeClr val="tx1"/>
                </a:solidFill>
              </a:rPr>
              <a:t>Circular header linked list which stores the address of the header node in the next field of the last node. Here, the header node will denote the end of the list.</a:t>
            </a:r>
          </a:p>
          <a:p>
            <a:pPr algn="l" eaLnBrk="1" hangingPunct="1">
              <a:lnSpc>
                <a:spcPct val="90000"/>
              </a:lnSpc>
              <a:defRPr/>
            </a:pP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mj-lt"/>
              </a:rPr>
              <a:t>Header</a:t>
            </a:r>
            <a:r>
              <a:rPr lang="en-US" sz="4800" dirty="0" smtClean="0">
                <a:solidFill>
                  <a:schemeClr val="bg1"/>
                </a:solidFill>
                <a:latin typeface="+mj-lt"/>
              </a:rPr>
              <a:t> </a:t>
            </a:r>
            <a:r>
              <a:rPr lang="en-US" sz="4800" dirty="0">
                <a:solidFill>
                  <a:schemeClr val="bg1"/>
                </a:solidFill>
                <a:latin typeface="+mj-lt"/>
              </a:rPr>
              <a:t>Linked List</a:t>
            </a:r>
          </a:p>
        </p:txBody>
      </p:sp>
      <p:grpSp>
        <p:nvGrpSpPr>
          <p:cNvPr id="2" name="Group 4"/>
          <p:cNvGrpSpPr>
            <a:grpSpLocks/>
          </p:cNvGrpSpPr>
          <p:nvPr/>
        </p:nvGrpSpPr>
        <p:grpSpPr bwMode="auto">
          <a:xfrm>
            <a:off x="1981200" y="3108325"/>
            <a:ext cx="4572000" cy="228600"/>
            <a:chOff x="792" y="4183"/>
            <a:chExt cx="2880" cy="144"/>
          </a:xfrm>
        </p:grpSpPr>
        <p:sp>
          <p:nvSpPr>
            <p:cNvPr id="59424" name="Rectangle 5"/>
            <p:cNvSpPr>
              <a:spLocks noChangeArrowheads="1"/>
            </p:cNvSpPr>
            <p:nvPr/>
          </p:nvSpPr>
          <p:spPr bwMode="auto">
            <a:xfrm>
              <a:off x="792" y="4183"/>
              <a:ext cx="144" cy="144"/>
            </a:xfrm>
            <a:prstGeom prst="rect">
              <a:avLst/>
            </a:prstGeom>
            <a:solidFill>
              <a:srgbClr val="99CCFF"/>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9425" name="Rectangle 6"/>
            <p:cNvSpPr>
              <a:spLocks noChangeArrowheads="1"/>
            </p:cNvSpPr>
            <p:nvPr/>
          </p:nvSpPr>
          <p:spPr bwMode="auto">
            <a:xfrm>
              <a:off x="936"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59426" name="Line 7"/>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59427" name="Rectangle 8"/>
            <p:cNvSpPr>
              <a:spLocks noChangeArrowheads="1"/>
            </p:cNvSpPr>
            <p:nvPr/>
          </p:nvSpPr>
          <p:spPr bwMode="auto">
            <a:xfrm>
              <a:off x="1224"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9428" name="Rectangle 9"/>
            <p:cNvSpPr>
              <a:spLocks noChangeArrowheads="1"/>
            </p:cNvSpPr>
            <p:nvPr/>
          </p:nvSpPr>
          <p:spPr bwMode="auto">
            <a:xfrm>
              <a:off x="1368"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59429" name="Line 10"/>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IN"/>
            </a:p>
          </p:txBody>
        </p:sp>
        <p:sp>
          <p:nvSpPr>
            <p:cNvPr id="59430" name="Rectangle 11"/>
            <p:cNvSpPr>
              <a:spLocks noChangeArrowheads="1"/>
            </p:cNvSpPr>
            <p:nvPr/>
          </p:nvSpPr>
          <p:spPr bwMode="auto">
            <a:xfrm>
              <a:off x="1656"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59431" name="Rectangle 12"/>
            <p:cNvSpPr>
              <a:spLocks noChangeArrowheads="1"/>
            </p:cNvSpPr>
            <p:nvPr/>
          </p:nvSpPr>
          <p:spPr bwMode="auto">
            <a:xfrm>
              <a:off x="1800"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59432" name="Line 13"/>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IN"/>
            </a:p>
          </p:txBody>
        </p:sp>
        <p:sp>
          <p:nvSpPr>
            <p:cNvPr id="59433" name="Rectangle 14"/>
            <p:cNvSpPr>
              <a:spLocks noChangeArrowheads="1"/>
            </p:cNvSpPr>
            <p:nvPr/>
          </p:nvSpPr>
          <p:spPr bwMode="auto">
            <a:xfrm>
              <a:off x="2088"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59434" name="Rectangle 15"/>
            <p:cNvSpPr>
              <a:spLocks noChangeArrowheads="1"/>
            </p:cNvSpPr>
            <p:nvPr/>
          </p:nvSpPr>
          <p:spPr bwMode="auto">
            <a:xfrm>
              <a:off x="2232"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59435" name="Line 16"/>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IN"/>
            </a:p>
          </p:txBody>
        </p:sp>
        <p:sp>
          <p:nvSpPr>
            <p:cNvPr id="59436" name="Rectangle 17"/>
            <p:cNvSpPr>
              <a:spLocks noChangeArrowheads="1"/>
            </p:cNvSpPr>
            <p:nvPr/>
          </p:nvSpPr>
          <p:spPr bwMode="auto">
            <a:xfrm>
              <a:off x="2520"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4	</a:t>
              </a:r>
              <a:endParaRPr lang="en-US">
                <a:latin typeface="Verdana" pitchFamily="34" charset="0"/>
              </a:endParaRPr>
            </a:p>
          </p:txBody>
        </p:sp>
        <p:sp>
          <p:nvSpPr>
            <p:cNvPr id="59437" name="Rectangle 18"/>
            <p:cNvSpPr>
              <a:spLocks noChangeArrowheads="1"/>
            </p:cNvSpPr>
            <p:nvPr/>
          </p:nvSpPr>
          <p:spPr bwMode="auto">
            <a:xfrm>
              <a:off x="2664"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59438" name="Line 19"/>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59439" name="Rectangle 20"/>
            <p:cNvSpPr>
              <a:spLocks noChangeArrowheads="1"/>
            </p:cNvSpPr>
            <p:nvPr/>
          </p:nvSpPr>
          <p:spPr bwMode="auto">
            <a:xfrm>
              <a:off x="2952"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59440" name="Rectangle 21"/>
            <p:cNvSpPr>
              <a:spLocks noChangeArrowheads="1"/>
            </p:cNvSpPr>
            <p:nvPr/>
          </p:nvSpPr>
          <p:spPr bwMode="auto">
            <a:xfrm>
              <a:off x="3096"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59441" name="Line 22"/>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IN"/>
            </a:p>
          </p:txBody>
        </p:sp>
        <p:sp>
          <p:nvSpPr>
            <p:cNvPr id="59442" name="Rectangle 23"/>
            <p:cNvSpPr>
              <a:spLocks noChangeArrowheads="1"/>
            </p:cNvSpPr>
            <p:nvPr/>
          </p:nvSpPr>
          <p:spPr bwMode="auto">
            <a:xfrm>
              <a:off x="3384"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59443" name="Rectangle 24"/>
            <p:cNvSpPr>
              <a:spLocks noChangeArrowheads="1"/>
            </p:cNvSpPr>
            <p:nvPr/>
          </p:nvSpPr>
          <p:spPr bwMode="auto">
            <a:xfrm>
              <a:off x="3528" y="4183"/>
              <a:ext cx="144" cy="144"/>
            </a:xfrm>
            <a:prstGeom prst="rect">
              <a:avLst/>
            </a:prstGeom>
            <a:solidFill>
              <a:srgbClr val="FFFFFF"/>
            </a:solidFill>
            <a:ln w="9525">
              <a:solidFill>
                <a:schemeClr val="tx1"/>
              </a:solidFill>
              <a:miter lim="800000"/>
              <a:headEnd/>
              <a:tailEnd/>
            </a:ln>
          </p:spPr>
          <p:txBody>
            <a:bodyPr/>
            <a:lstStyle/>
            <a:p>
              <a:pPr eaLnBrk="0" hangingPunct="0"/>
              <a:r>
                <a:rPr lang="en-US" sz="900" b="1">
                  <a:latin typeface="Verdana" pitchFamily="34" charset="0"/>
                </a:rPr>
                <a:t>X</a:t>
              </a:r>
              <a:endParaRPr lang="en-US">
                <a:latin typeface="Verdana" pitchFamily="34" charset="0"/>
              </a:endParaRPr>
            </a:p>
          </p:txBody>
        </p:sp>
      </p:grpSp>
      <p:sp>
        <p:nvSpPr>
          <p:cNvPr id="59396" name="Rectangle 25"/>
          <p:cNvSpPr>
            <a:spLocks noChangeArrowheads="1"/>
          </p:cNvSpPr>
          <p:nvPr/>
        </p:nvSpPr>
        <p:spPr bwMode="auto">
          <a:xfrm>
            <a:off x="1371600" y="2773363"/>
            <a:ext cx="1292225" cy="274637"/>
          </a:xfrm>
          <a:prstGeom prst="rect">
            <a:avLst/>
          </a:prstGeom>
          <a:noFill/>
          <a:ln w="9525">
            <a:solidFill>
              <a:schemeClr val="tx1"/>
            </a:solidFill>
            <a:miter lim="800000"/>
            <a:headEnd/>
            <a:tailEnd/>
          </a:ln>
          <a:effectLst/>
        </p:spPr>
        <p:txBody>
          <a:bodyPr wrap="none" anchor="ctr">
            <a:spAutoFit/>
          </a:bodyPr>
          <a:lstStyle/>
          <a:p>
            <a:pPr algn="just"/>
            <a:r>
              <a:rPr lang="en-US" sz="1200" b="1">
                <a:latin typeface="Verdana" pitchFamily="34" charset="0"/>
              </a:rPr>
              <a:t>Header Node</a:t>
            </a:r>
          </a:p>
        </p:txBody>
      </p:sp>
      <p:sp>
        <p:nvSpPr>
          <p:cNvPr id="59397" name="Rectangle 26"/>
          <p:cNvSpPr>
            <a:spLocks noChangeArrowheads="1"/>
          </p:cNvSpPr>
          <p:nvPr/>
        </p:nvSpPr>
        <p:spPr bwMode="auto">
          <a:xfrm>
            <a:off x="1752600" y="3413125"/>
            <a:ext cx="736600" cy="244475"/>
          </a:xfrm>
          <a:prstGeom prst="rect">
            <a:avLst/>
          </a:prstGeom>
          <a:noFill/>
          <a:ln w="9525">
            <a:solidFill>
              <a:schemeClr val="tx1"/>
            </a:solidFill>
            <a:miter lim="800000"/>
            <a:headEnd/>
            <a:tailEnd/>
          </a:ln>
          <a:effectLst/>
        </p:spPr>
        <p:txBody>
          <a:bodyPr wrap="none" anchor="ctr">
            <a:spAutoFit/>
          </a:bodyPr>
          <a:lstStyle/>
          <a:p>
            <a:pPr algn="just"/>
            <a:r>
              <a:rPr lang="en-US" sz="1000">
                <a:latin typeface="Verdana" pitchFamily="34" charset="0"/>
              </a:rPr>
              <a:t>   START</a:t>
            </a:r>
          </a:p>
        </p:txBody>
      </p:sp>
      <p:grpSp>
        <p:nvGrpSpPr>
          <p:cNvPr id="3" name="Group 27"/>
          <p:cNvGrpSpPr>
            <a:grpSpLocks/>
          </p:cNvGrpSpPr>
          <p:nvPr/>
        </p:nvGrpSpPr>
        <p:grpSpPr bwMode="auto">
          <a:xfrm>
            <a:off x="3276600" y="3946525"/>
            <a:ext cx="4572000" cy="454025"/>
            <a:chOff x="792" y="4183"/>
            <a:chExt cx="2880" cy="286"/>
          </a:xfrm>
        </p:grpSpPr>
        <p:sp>
          <p:nvSpPr>
            <p:cNvPr id="59401" name="Rectangle 28"/>
            <p:cNvSpPr>
              <a:spLocks noChangeArrowheads="1"/>
            </p:cNvSpPr>
            <p:nvPr/>
          </p:nvSpPr>
          <p:spPr bwMode="auto">
            <a:xfrm>
              <a:off x="792" y="4183"/>
              <a:ext cx="144" cy="144"/>
            </a:xfrm>
            <a:prstGeom prst="rect">
              <a:avLst/>
            </a:prstGeom>
            <a:solidFill>
              <a:srgbClr val="99CCFF"/>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9402" name="Rectangle 29"/>
            <p:cNvSpPr>
              <a:spLocks noChangeArrowheads="1"/>
            </p:cNvSpPr>
            <p:nvPr/>
          </p:nvSpPr>
          <p:spPr bwMode="auto">
            <a:xfrm>
              <a:off x="936"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59403" name="Line 30"/>
            <p:cNvSpPr>
              <a:spLocks noChangeShapeType="1"/>
            </p:cNvSpPr>
            <p:nvPr/>
          </p:nvSpPr>
          <p:spPr bwMode="auto">
            <a:xfrm>
              <a:off x="1008" y="4255"/>
              <a:ext cx="216" cy="0"/>
            </a:xfrm>
            <a:prstGeom prst="line">
              <a:avLst/>
            </a:prstGeom>
            <a:noFill/>
            <a:ln w="9525">
              <a:solidFill>
                <a:schemeClr val="tx1"/>
              </a:solidFill>
              <a:round/>
              <a:headEnd/>
              <a:tailEnd type="triangle" w="med" len="med"/>
            </a:ln>
          </p:spPr>
          <p:txBody>
            <a:bodyPr/>
            <a:lstStyle/>
            <a:p>
              <a:endParaRPr lang="en-IN"/>
            </a:p>
          </p:txBody>
        </p:sp>
        <p:sp>
          <p:nvSpPr>
            <p:cNvPr id="59404" name="Rectangle 31"/>
            <p:cNvSpPr>
              <a:spLocks noChangeArrowheads="1"/>
            </p:cNvSpPr>
            <p:nvPr/>
          </p:nvSpPr>
          <p:spPr bwMode="auto">
            <a:xfrm>
              <a:off x="1224"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1</a:t>
              </a:r>
              <a:endParaRPr lang="en-US">
                <a:latin typeface="Verdana" pitchFamily="34" charset="0"/>
              </a:endParaRPr>
            </a:p>
          </p:txBody>
        </p:sp>
        <p:sp>
          <p:nvSpPr>
            <p:cNvPr id="59405" name="Rectangle 32"/>
            <p:cNvSpPr>
              <a:spLocks noChangeArrowheads="1"/>
            </p:cNvSpPr>
            <p:nvPr/>
          </p:nvSpPr>
          <p:spPr bwMode="auto">
            <a:xfrm>
              <a:off x="1368"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59406" name="Line 33"/>
            <p:cNvSpPr>
              <a:spLocks noChangeShapeType="1"/>
            </p:cNvSpPr>
            <p:nvPr/>
          </p:nvSpPr>
          <p:spPr bwMode="auto">
            <a:xfrm>
              <a:off x="1440" y="4255"/>
              <a:ext cx="216" cy="0"/>
            </a:xfrm>
            <a:prstGeom prst="line">
              <a:avLst/>
            </a:prstGeom>
            <a:noFill/>
            <a:ln w="9525">
              <a:solidFill>
                <a:schemeClr val="tx1"/>
              </a:solidFill>
              <a:round/>
              <a:headEnd/>
              <a:tailEnd type="triangle" w="med" len="med"/>
            </a:ln>
          </p:spPr>
          <p:txBody>
            <a:bodyPr/>
            <a:lstStyle/>
            <a:p>
              <a:endParaRPr lang="en-IN"/>
            </a:p>
          </p:txBody>
        </p:sp>
        <p:sp>
          <p:nvSpPr>
            <p:cNvPr id="59407" name="Rectangle 34"/>
            <p:cNvSpPr>
              <a:spLocks noChangeArrowheads="1"/>
            </p:cNvSpPr>
            <p:nvPr/>
          </p:nvSpPr>
          <p:spPr bwMode="auto">
            <a:xfrm>
              <a:off x="1656"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2</a:t>
              </a:r>
              <a:endParaRPr lang="en-US">
                <a:latin typeface="Verdana" pitchFamily="34" charset="0"/>
              </a:endParaRPr>
            </a:p>
          </p:txBody>
        </p:sp>
        <p:sp>
          <p:nvSpPr>
            <p:cNvPr id="59408" name="Rectangle 35"/>
            <p:cNvSpPr>
              <a:spLocks noChangeArrowheads="1"/>
            </p:cNvSpPr>
            <p:nvPr/>
          </p:nvSpPr>
          <p:spPr bwMode="auto">
            <a:xfrm>
              <a:off x="1800"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59409" name="Line 36"/>
            <p:cNvSpPr>
              <a:spLocks noChangeShapeType="1"/>
            </p:cNvSpPr>
            <p:nvPr/>
          </p:nvSpPr>
          <p:spPr bwMode="auto">
            <a:xfrm>
              <a:off x="1872" y="4255"/>
              <a:ext cx="216" cy="0"/>
            </a:xfrm>
            <a:prstGeom prst="line">
              <a:avLst/>
            </a:prstGeom>
            <a:noFill/>
            <a:ln w="9525">
              <a:solidFill>
                <a:schemeClr val="tx1"/>
              </a:solidFill>
              <a:round/>
              <a:headEnd/>
              <a:tailEnd type="triangle" w="med" len="med"/>
            </a:ln>
          </p:spPr>
          <p:txBody>
            <a:bodyPr/>
            <a:lstStyle/>
            <a:p>
              <a:endParaRPr lang="en-IN"/>
            </a:p>
          </p:txBody>
        </p:sp>
        <p:sp>
          <p:nvSpPr>
            <p:cNvPr id="59410" name="Rectangle 37"/>
            <p:cNvSpPr>
              <a:spLocks noChangeArrowheads="1"/>
            </p:cNvSpPr>
            <p:nvPr/>
          </p:nvSpPr>
          <p:spPr bwMode="auto">
            <a:xfrm>
              <a:off x="2088"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3</a:t>
              </a:r>
              <a:endParaRPr lang="en-US">
                <a:latin typeface="Verdana" pitchFamily="34" charset="0"/>
              </a:endParaRPr>
            </a:p>
          </p:txBody>
        </p:sp>
        <p:sp>
          <p:nvSpPr>
            <p:cNvPr id="59411" name="Rectangle 38"/>
            <p:cNvSpPr>
              <a:spLocks noChangeArrowheads="1"/>
            </p:cNvSpPr>
            <p:nvPr/>
          </p:nvSpPr>
          <p:spPr bwMode="auto">
            <a:xfrm>
              <a:off x="2232"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59412" name="Line 39"/>
            <p:cNvSpPr>
              <a:spLocks noChangeShapeType="1"/>
            </p:cNvSpPr>
            <p:nvPr/>
          </p:nvSpPr>
          <p:spPr bwMode="auto">
            <a:xfrm>
              <a:off x="2304" y="4255"/>
              <a:ext cx="216" cy="0"/>
            </a:xfrm>
            <a:prstGeom prst="line">
              <a:avLst/>
            </a:prstGeom>
            <a:noFill/>
            <a:ln w="9525">
              <a:solidFill>
                <a:schemeClr val="tx1"/>
              </a:solidFill>
              <a:round/>
              <a:headEnd/>
              <a:tailEnd type="triangle" w="med" len="med"/>
            </a:ln>
          </p:spPr>
          <p:txBody>
            <a:bodyPr/>
            <a:lstStyle/>
            <a:p>
              <a:endParaRPr lang="en-IN"/>
            </a:p>
          </p:txBody>
        </p:sp>
        <p:sp>
          <p:nvSpPr>
            <p:cNvPr id="59413" name="Rectangle 40"/>
            <p:cNvSpPr>
              <a:spLocks noChangeArrowheads="1"/>
            </p:cNvSpPr>
            <p:nvPr/>
          </p:nvSpPr>
          <p:spPr bwMode="auto">
            <a:xfrm>
              <a:off x="2520"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4	</a:t>
              </a:r>
              <a:endParaRPr lang="en-US">
                <a:latin typeface="Verdana" pitchFamily="34" charset="0"/>
              </a:endParaRPr>
            </a:p>
          </p:txBody>
        </p:sp>
        <p:sp>
          <p:nvSpPr>
            <p:cNvPr id="59414" name="Rectangle 41"/>
            <p:cNvSpPr>
              <a:spLocks noChangeArrowheads="1"/>
            </p:cNvSpPr>
            <p:nvPr/>
          </p:nvSpPr>
          <p:spPr bwMode="auto">
            <a:xfrm>
              <a:off x="2664"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59415" name="Line 42"/>
            <p:cNvSpPr>
              <a:spLocks noChangeShapeType="1"/>
            </p:cNvSpPr>
            <p:nvPr/>
          </p:nvSpPr>
          <p:spPr bwMode="auto">
            <a:xfrm>
              <a:off x="2736" y="4255"/>
              <a:ext cx="216" cy="0"/>
            </a:xfrm>
            <a:prstGeom prst="line">
              <a:avLst/>
            </a:prstGeom>
            <a:noFill/>
            <a:ln w="9525">
              <a:solidFill>
                <a:schemeClr val="tx1"/>
              </a:solidFill>
              <a:round/>
              <a:headEnd/>
              <a:tailEnd type="triangle" w="med" len="med"/>
            </a:ln>
          </p:spPr>
          <p:txBody>
            <a:bodyPr/>
            <a:lstStyle/>
            <a:p>
              <a:endParaRPr lang="en-IN"/>
            </a:p>
          </p:txBody>
        </p:sp>
        <p:sp>
          <p:nvSpPr>
            <p:cNvPr id="59416" name="Rectangle 43"/>
            <p:cNvSpPr>
              <a:spLocks noChangeArrowheads="1"/>
            </p:cNvSpPr>
            <p:nvPr/>
          </p:nvSpPr>
          <p:spPr bwMode="auto">
            <a:xfrm>
              <a:off x="2952"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5</a:t>
              </a:r>
              <a:endParaRPr lang="en-US">
                <a:latin typeface="Verdana" pitchFamily="34" charset="0"/>
              </a:endParaRPr>
            </a:p>
          </p:txBody>
        </p:sp>
        <p:sp>
          <p:nvSpPr>
            <p:cNvPr id="59417" name="Rectangle 44"/>
            <p:cNvSpPr>
              <a:spLocks noChangeArrowheads="1"/>
            </p:cNvSpPr>
            <p:nvPr/>
          </p:nvSpPr>
          <p:spPr bwMode="auto">
            <a:xfrm>
              <a:off x="3096" y="4183"/>
              <a:ext cx="144" cy="144"/>
            </a:xfrm>
            <a:prstGeom prst="rect">
              <a:avLst/>
            </a:prstGeom>
            <a:solidFill>
              <a:srgbClr val="FFFFFF"/>
            </a:solidFill>
            <a:ln w="9525">
              <a:solidFill>
                <a:schemeClr val="tx1"/>
              </a:solidFill>
              <a:miter lim="800000"/>
              <a:headEnd/>
              <a:tailEnd/>
            </a:ln>
          </p:spPr>
          <p:txBody>
            <a:bodyPr/>
            <a:lstStyle/>
            <a:p>
              <a:endParaRPr lang="en-US"/>
            </a:p>
          </p:txBody>
        </p:sp>
        <p:sp>
          <p:nvSpPr>
            <p:cNvPr id="59418" name="Line 45"/>
            <p:cNvSpPr>
              <a:spLocks noChangeShapeType="1"/>
            </p:cNvSpPr>
            <p:nvPr/>
          </p:nvSpPr>
          <p:spPr bwMode="auto">
            <a:xfrm>
              <a:off x="3168" y="4255"/>
              <a:ext cx="216" cy="0"/>
            </a:xfrm>
            <a:prstGeom prst="line">
              <a:avLst/>
            </a:prstGeom>
            <a:noFill/>
            <a:ln w="9525">
              <a:solidFill>
                <a:schemeClr val="tx1"/>
              </a:solidFill>
              <a:round/>
              <a:headEnd/>
              <a:tailEnd type="triangle" w="med" len="med"/>
            </a:ln>
          </p:spPr>
          <p:txBody>
            <a:bodyPr/>
            <a:lstStyle/>
            <a:p>
              <a:endParaRPr lang="en-IN"/>
            </a:p>
          </p:txBody>
        </p:sp>
        <p:sp>
          <p:nvSpPr>
            <p:cNvPr id="59419" name="Rectangle 46"/>
            <p:cNvSpPr>
              <a:spLocks noChangeArrowheads="1"/>
            </p:cNvSpPr>
            <p:nvPr/>
          </p:nvSpPr>
          <p:spPr bwMode="auto">
            <a:xfrm>
              <a:off x="3384" y="4183"/>
              <a:ext cx="144" cy="144"/>
            </a:xfrm>
            <a:prstGeom prst="rect">
              <a:avLst/>
            </a:prstGeom>
            <a:solidFill>
              <a:srgbClr val="FFFFFF"/>
            </a:solidFill>
            <a:ln w="9525">
              <a:solidFill>
                <a:schemeClr val="tx1"/>
              </a:solidFill>
              <a:miter lim="800000"/>
              <a:headEnd/>
              <a:tailEnd/>
            </a:ln>
          </p:spPr>
          <p:txBody>
            <a:bodyPr/>
            <a:lstStyle/>
            <a:p>
              <a:pPr eaLnBrk="0" hangingPunct="0"/>
              <a:r>
                <a:rPr lang="en-US" sz="1000">
                  <a:latin typeface="Verdana" pitchFamily="34" charset="0"/>
                </a:rPr>
                <a:t>6</a:t>
              </a:r>
              <a:endParaRPr lang="en-US">
                <a:latin typeface="Verdana" pitchFamily="34" charset="0"/>
              </a:endParaRPr>
            </a:p>
          </p:txBody>
        </p:sp>
        <p:sp>
          <p:nvSpPr>
            <p:cNvPr id="59420" name="Rectangle 47"/>
            <p:cNvSpPr>
              <a:spLocks noChangeArrowheads="1"/>
            </p:cNvSpPr>
            <p:nvPr/>
          </p:nvSpPr>
          <p:spPr bwMode="auto">
            <a:xfrm>
              <a:off x="3528" y="4183"/>
              <a:ext cx="144" cy="144"/>
            </a:xfrm>
            <a:prstGeom prst="rect">
              <a:avLst/>
            </a:prstGeom>
            <a:solidFill>
              <a:srgbClr val="FFFFFF"/>
            </a:solidFill>
            <a:ln w="9525">
              <a:solidFill>
                <a:schemeClr val="tx1"/>
              </a:solidFill>
              <a:miter lim="800000"/>
              <a:headEnd/>
              <a:tailEnd/>
            </a:ln>
          </p:spPr>
          <p:txBody>
            <a:bodyPr/>
            <a:lstStyle/>
            <a:p>
              <a:pPr eaLnBrk="0" hangingPunct="0"/>
              <a:endParaRPr lang="en-US">
                <a:latin typeface="Verdana" pitchFamily="34" charset="0"/>
              </a:endParaRPr>
            </a:p>
          </p:txBody>
        </p:sp>
        <p:sp>
          <p:nvSpPr>
            <p:cNvPr id="59421" name="Line 48"/>
            <p:cNvSpPr>
              <a:spLocks noChangeShapeType="1"/>
            </p:cNvSpPr>
            <p:nvPr/>
          </p:nvSpPr>
          <p:spPr bwMode="auto">
            <a:xfrm>
              <a:off x="3600" y="4253"/>
              <a:ext cx="0" cy="216"/>
            </a:xfrm>
            <a:prstGeom prst="line">
              <a:avLst/>
            </a:prstGeom>
            <a:noFill/>
            <a:ln w="9525">
              <a:solidFill>
                <a:schemeClr val="tx1"/>
              </a:solidFill>
              <a:round/>
              <a:headEnd/>
              <a:tailEnd/>
            </a:ln>
          </p:spPr>
          <p:txBody>
            <a:bodyPr/>
            <a:lstStyle/>
            <a:p>
              <a:endParaRPr lang="en-IN"/>
            </a:p>
          </p:txBody>
        </p:sp>
        <p:sp>
          <p:nvSpPr>
            <p:cNvPr id="59422" name="Line 49"/>
            <p:cNvSpPr>
              <a:spLocks noChangeShapeType="1"/>
            </p:cNvSpPr>
            <p:nvPr/>
          </p:nvSpPr>
          <p:spPr bwMode="auto">
            <a:xfrm flipH="1">
              <a:off x="864" y="4448"/>
              <a:ext cx="2736" cy="0"/>
            </a:xfrm>
            <a:prstGeom prst="line">
              <a:avLst/>
            </a:prstGeom>
            <a:noFill/>
            <a:ln w="9525">
              <a:solidFill>
                <a:schemeClr val="tx1"/>
              </a:solidFill>
              <a:round/>
              <a:headEnd/>
              <a:tailEnd/>
            </a:ln>
          </p:spPr>
          <p:txBody>
            <a:bodyPr/>
            <a:lstStyle/>
            <a:p>
              <a:endParaRPr lang="en-IN"/>
            </a:p>
          </p:txBody>
        </p:sp>
        <p:sp>
          <p:nvSpPr>
            <p:cNvPr id="59423" name="Line 50"/>
            <p:cNvSpPr>
              <a:spLocks noChangeShapeType="1"/>
            </p:cNvSpPr>
            <p:nvPr/>
          </p:nvSpPr>
          <p:spPr bwMode="auto">
            <a:xfrm flipV="1">
              <a:off x="864" y="4325"/>
              <a:ext cx="0" cy="144"/>
            </a:xfrm>
            <a:prstGeom prst="line">
              <a:avLst/>
            </a:prstGeom>
            <a:noFill/>
            <a:ln w="9525">
              <a:solidFill>
                <a:schemeClr val="tx1"/>
              </a:solidFill>
              <a:round/>
              <a:headEnd/>
              <a:tailEnd type="triangle" w="med" len="med"/>
            </a:ln>
          </p:spPr>
          <p:txBody>
            <a:bodyPr/>
            <a:lstStyle/>
            <a:p>
              <a:endParaRPr lang="en-IN"/>
            </a:p>
          </p:txBody>
        </p:sp>
      </p:grpSp>
      <p:sp>
        <p:nvSpPr>
          <p:cNvPr id="59399" name="Rectangle 51"/>
          <p:cNvSpPr>
            <a:spLocks noChangeArrowheads="1"/>
          </p:cNvSpPr>
          <p:nvPr/>
        </p:nvSpPr>
        <p:spPr bwMode="auto">
          <a:xfrm>
            <a:off x="2819400" y="3641725"/>
            <a:ext cx="1292225" cy="274638"/>
          </a:xfrm>
          <a:prstGeom prst="rect">
            <a:avLst/>
          </a:prstGeom>
          <a:noFill/>
          <a:ln w="9525">
            <a:solidFill>
              <a:schemeClr val="tx1"/>
            </a:solidFill>
            <a:miter lim="800000"/>
            <a:headEnd/>
            <a:tailEnd/>
          </a:ln>
          <a:effectLst/>
        </p:spPr>
        <p:txBody>
          <a:bodyPr wrap="none" anchor="ctr">
            <a:spAutoFit/>
          </a:bodyPr>
          <a:lstStyle/>
          <a:p>
            <a:pPr algn="just"/>
            <a:r>
              <a:rPr lang="en-US" sz="1200" b="1">
                <a:latin typeface="Verdana" pitchFamily="34" charset="0"/>
              </a:rPr>
              <a:t>Header Node</a:t>
            </a:r>
          </a:p>
        </p:txBody>
      </p:sp>
      <p:sp>
        <p:nvSpPr>
          <p:cNvPr id="59400" name="Rectangle 52"/>
          <p:cNvSpPr>
            <a:spLocks noChangeArrowheads="1"/>
          </p:cNvSpPr>
          <p:nvPr/>
        </p:nvSpPr>
        <p:spPr bwMode="auto">
          <a:xfrm>
            <a:off x="2743200" y="4403725"/>
            <a:ext cx="736600" cy="244475"/>
          </a:xfrm>
          <a:prstGeom prst="rect">
            <a:avLst/>
          </a:prstGeom>
          <a:noFill/>
          <a:ln w="9525">
            <a:solidFill>
              <a:schemeClr val="tx1"/>
            </a:solidFill>
            <a:miter lim="800000"/>
            <a:headEnd/>
            <a:tailEnd/>
          </a:ln>
          <a:effectLst/>
        </p:spPr>
        <p:txBody>
          <a:bodyPr wrap="none" anchor="ctr">
            <a:spAutoFit/>
          </a:bodyPr>
          <a:lstStyle/>
          <a:p>
            <a:pPr algn="just"/>
            <a:r>
              <a:rPr lang="en-US" sz="1000">
                <a:latin typeface="Verdana" pitchFamily="34" charset="0"/>
              </a:rPr>
              <a:t>   START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mj-lt"/>
              </a:rPr>
              <a:t>Header</a:t>
            </a:r>
            <a:r>
              <a:rPr lang="en-US" sz="4800" dirty="0" smtClean="0">
                <a:solidFill>
                  <a:schemeClr val="bg1"/>
                </a:solidFill>
                <a:latin typeface="+mj-lt"/>
              </a:rPr>
              <a:t> </a:t>
            </a:r>
            <a:r>
              <a:rPr lang="en-US" sz="4800" dirty="0">
                <a:solidFill>
                  <a:schemeClr val="bg1"/>
                </a:solidFill>
                <a:latin typeface="+mj-lt"/>
              </a:rPr>
              <a:t>Linked List</a:t>
            </a:r>
          </a:p>
        </p:txBody>
      </p:sp>
      <p:sp>
        <p:nvSpPr>
          <p:cNvPr id="60419" name="AutoShape 2"/>
          <p:cNvSpPr>
            <a:spLocks noChangeArrowheads="1"/>
          </p:cNvSpPr>
          <p:nvPr/>
        </p:nvSpPr>
        <p:spPr bwMode="auto">
          <a:xfrm>
            <a:off x="1066800" y="1905000"/>
            <a:ext cx="7086600" cy="3200400"/>
          </a:xfrm>
          <a:prstGeom prst="bevel">
            <a:avLst>
              <a:gd name="adj" fmla="val 12500"/>
            </a:avLst>
          </a:prstGeom>
          <a:solidFill>
            <a:srgbClr val="CCFFFF"/>
          </a:solidFill>
          <a:ln w="9525">
            <a:solidFill>
              <a:srgbClr val="000000"/>
            </a:solidFill>
            <a:miter lim="800000"/>
            <a:headEnd/>
            <a:tailEnd/>
          </a:ln>
          <a:effectLst/>
        </p:spPr>
        <p:txBody>
          <a:bodyPr/>
          <a:lstStyle/>
          <a:p>
            <a:pPr eaLnBrk="0" hangingPunct="0"/>
            <a:r>
              <a:rPr lang="en-US" sz="1200" b="1">
                <a:latin typeface="Courier New" pitchFamily="49" charset="0"/>
              </a:rPr>
              <a:t>Algorithm to traverse a Circular Header Linked List</a:t>
            </a:r>
          </a:p>
          <a:p>
            <a:pPr eaLnBrk="0" hangingPunct="0"/>
            <a:endParaRPr lang="en-US" sz="1200" b="1">
              <a:latin typeface="Courier New" pitchFamily="49" charset="0"/>
            </a:endParaRPr>
          </a:p>
          <a:p>
            <a:pPr eaLnBrk="0" hangingPunct="0"/>
            <a:r>
              <a:rPr lang="en-US" sz="1200" b="1">
                <a:latin typeface="Courier New" pitchFamily="49" charset="0"/>
              </a:rPr>
              <a:t>Step 1: SET PTR = START-&gt;NEXT</a:t>
            </a:r>
          </a:p>
          <a:p>
            <a:pPr eaLnBrk="0" hangingPunct="0"/>
            <a:r>
              <a:rPr lang="en-US" sz="1200" b="1">
                <a:latin typeface="Courier New" pitchFamily="49" charset="0"/>
              </a:rPr>
              <a:t>Step 2: Repeat Steps 3 and 4 while PTR != START</a:t>
            </a:r>
          </a:p>
          <a:p>
            <a:pPr eaLnBrk="0" hangingPunct="0"/>
            <a:r>
              <a:rPr lang="en-US" sz="1200" b="1">
                <a:latin typeface="Courier New" pitchFamily="49" charset="0"/>
              </a:rPr>
              <a:t>Step 3:		Apply PROCESS to PTR-&gt;DATA</a:t>
            </a:r>
          </a:p>
          <a:p>
            <a:pPr eaLnBrk="0" hangingPunct="0"/>
            <a:r>
              <a:rPr lang="en-US" sz="1200" b="1">
                <a:latin typeface="Courier New" pitchFamily="49" charset="0"/>
              </a:rPr>
              <a:t>Step 4:		SET PTR = PTR-&gt;NEXT</a:t>
            </a:r>
          </a:p>
          <a:p>
            <a:pPr eaLnBrk="0" hangingPunct="0"/>
            <a:r>
              <a:rPr lang="en-US" sz="1200" b="1">
                <a:latin typeface="Courier New" pitchFamily="49" charset="0"/>
              </a:rPr>
              <a:t>	[END OF LOOP]</a:t>
            </a:r>
          </a:p>
          <a:p>
            <a:pPr eaLnBrk="0" hangingPunct="0"/>
            <a:r>
              <a:rPr lang="en-US" sz="1200" b="1">
                <a:latin typeface="Courier New" pitchFamily="49" charset="0"/>
              </a:rPr>
              <a:t>Step 5: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Traversing Linked Lists	</a:t>
            </a:r>
          </a:p>
        </p:txBody>
      </p:sp>
      <p:sp>
        <p:nvSpPr>
          <p:cNvPr id="31" name="Rectangle 3"/>
          <p:cNvSpPr txBox="1">
            <a:spLocks noChangeArrowheads="1"/>
          </p:cNvSpPr>
          <p:nvPr/>
        </p:nvSpPr>
        <p:spPr bwMode="auto">
          <a:xfrm>
            <a:off x="152400" y="1219200"/>
            <a:ext cx="8686800" cy="510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buFont typeface="Arial" charset="0"/>
              <a:buChar char="•"/>
            </a:pPr>
            <a:r>
              <a:rPr lang="en-US" sz="2400">
                <a:latin typeface="Calibri" pitchFamily="34" charset="0"/>
              </a:rPr>
              <a:t>We can traverse the entire linked list using a single pointer variable called START. </a:t>
            </a:r>
          </a:p>
          <a:p>
            <a:pPr marL="342900" indent="-342900">
              <a:lnSpc>
                <a:spcPct val="80000"/>
              </a:lnSpc>
              <a:spcBef>
                <a:spcPct val="20000"/>
              </a:spcBef>
              <a:buFont typeface="Arial" charset="0"/>
              <a:buChar char="•"/>
            </a:pPr>
            <a:r>
              <a:rPr lang="en-US" sz="2400">
                <a:latin typeface="Calibri" pitchFamily="34" charset="0"/>
              </a:rPr>
              <a:t>The START node contains the address of the first node; the next part of the first node in turn stores the address of its succeeding node. </a:t>
            </a:r>
          </a:p>
          <a:p>
            <a:pPr marL="342900" indent="-342900">
              <a:lnSpc>
                <a:spcPct val="80000"/>
              </a:lnSpc>
              <a:spcBef>
                <a:spcPct val="20000"/>
              </a:spcBef>
              <a:buFont typeface="Arial" charset="0"/>
              <a:buChar char="•"/>
            </a:pPr>
            <a:r>
              <a:rPr lang="en-US" sz="2400">
                <a:latin typeface="Calibri" pitchFamily="34" charset="0"/>
              </a:rPr>
              <a:t>Using this technique the individual nodes of the list will form a chain of nodes. </a:t>
            </a:r>
          </a:p>
          <a:p>
            <a:pPr marL="342900" indent="-342900">
              <a:lnSpc>
                <a:spcPct val="80000"/>
              </a:lnSpc>
              <a:spcBef>
                <a:spcPct val="20000"/>
              </a:spcBef>
              <a:buFont typeface="Arial" charset="0"/>
              <a:buChar char="•"/>
            </a:pPr>
            <a:r>
              <a:rPr lang="en-US" sz="2400">
                <a:latin typeface="Calibri" pitchFamily="34" charset="0"/>
              </a:rPr>
              <a:t>If START = NULL, this means that the linked list is empty and contains no nodes. </a:t>
            </a:r>
          </a:p>
          <a:p>
            <a:pPr marL="342900" indent="-342900">
              <a:lnSpc>
                <a:spcPct val="80000"/>
              </a:lnSpc>
              <a:spcBef>
                <a:spcPct val="20000"/>
              </a:spcBef>
              <a:buFont typeface="Arial" charset="0"/>
              <a:buChar char="•"/>
            </a:pPr>
            <a:r>
              <a:rPr lang="en-US" sz="2400">
                <a:latin typeface="Calibri" pitchFamily="34" charset="0"/>
              </a:rPr>
              <a:t>In C, we can implement a linked list using the following code:</a:t>
            </a:r>
          </a:p>
          <a:p>
            <a:pPr marL="342900" indent="-342900">
              <a:lnSpc>
                <a:spcPct val="80000"/>
              </a:lnSpc>
              <a:spcBef>
                <a:spcPct val="20000"/>
              </a:spcBef>
              <a:buFont typeface="Arial" charset="0"/>
              <a:buNone/>
            </a:pPr>
            <a:r>
              <a:rPr lang="en-US" sz="2400">
                <a:latin typeface="Calibri" pitchFamily="34" charset="0"/>
              </a:rPr>
              <a:t>struct node</a:t>
            </a:r>
          </a:p>
          <a:p>
            <a:pPr marL="342900" indent="-342900">
              <a:lnSpc>
                <a:spcPct val="80000"/>
              </a:lnSpc>
              <a:spcBef>
                <a:spcPct val="20000"/>
              </a:spcBef>
              <a:buFont typeface="Arial" charset="0"/>
              <a:buNone/>
            </a:pPr>
            <a:r>
              <a:rPr lang="en-US" sz="2400">
                <a:latin typeface="Calibri" pitchFamily="34" charset="0"/>
              </a:rPr>
              <a:t>{</a:t>
            </a:r>
          </a:p>
          <a:p>
            <a:pPr marL="342900" indent="-342900">
              <a:lnSpc>
                <a:spcPct val="80000"/>
              </a:lnSpc>
              <a:spcBef>
                <a:spcPct val="20000"/>
              </a:spcBef>
              <a:buFont typeface="Arial" charset="0"/>
              <a:buNone/>
            </a:pPr>
            <a:r>
              <a:rPr lang="en-US" sz="2400">
                <a:latin typeface="Calibri" pitchFamily="34" charset="0"/>
              </a:rPr>
              <a:t>	int data;</a:t>
            </a:r>
          </a:p>
          <a:p>
            <a:pPr marL="342900" indent="-342900">
              <a:lnSpc>
                <a:spcPct val="80000"/>
              </a:lnSpc>
              <a:spcBef>
                <a:spcPct val="20000"/>
              </a:spcBef>
              <a:buFont typeface="Arial" charset="0"/>
              <a:buNone/>
            </a:pPr>
            <a:r>
              <a:rPr lang="en-US" sz="2400">
                <a:latin typeface="Calibri" pitchFamily="34" charset="0"/>
              </a:rPr>
              <a:t>	struct node *next;</a:t>
            </a:r>
          </a:p>
          <a:p>
            <a:pPr marL="342900" indent="-342900">
              <a:lnSpc>
                <a:spcPct val="80000"/>
              </a:lnSpc>
              <a:spcBef>
                <a:spcPct val="20000"/>
              </a:spcBef>
              <a:buFont typeface="Arial" charset="0"/>
              <a:buNone/>
            </a:pPr>
            <a:r>
              <a:rPr lang="en-US" sz="2400">
                <a:latin typeface="Calibri"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START Pointer</a:t>
            </a:r>
          </a:p>
        </p:txBody>
      </p:sp>
      <p:sp>
        <p:nvSpPr>
          <p:cNvPr id="11267" name="Rectangle 2"/>
          <p:cNvSpPr>
            <a:spLocks noChangeArrowheads="1"/>
          </p:cNvSpPr>
          <p:nvPr/>
        </p:nvSpPr>
        <p:spPr bwMode="auto">
          <a:xfrm>
            <a:off x="2819400" y="1627188"/>
            <a:ext cx="228600" cy="228600"/>
          </a:xfrm>
          <a:prstGeom prst="rect">
            <a:avLst/>
          </a:prstGeom>
          <a:solidFill>
            <a:srgbClr val="FFCC99"/>
          </a:solidFill>
          <a:ln w="9525">
            <a:solidFill>
              <a:srgbClr val="FFFFCC"/>
            </a:solidFill>
            <a:miter lim="800000"/>
            <a:headEnd/>
            <a:tailEnd/>
          </a:ln>
        </p:spPr>
        <p:txBody>
          <a:bodyPr/>
          <a:lstStyle/>
          <a:p>
            <a:r>
              <a:rPr lang="en-US" sz="900">
                <a:solidFill>
                  <a:srgbClr val="993300"/>
                </a:solidFill>
                <a:latin typeface="Verdana" pitchFamily="34" charset="0"/>
                <a:cs typeface="Times New Roman" pitchFamily="18" charset="0"/>
              </a:rPr>
              <a:t>1</a:t>
            </a:r>
            <a:endParaRPr lang="en-US">
              <a:solidFill>
                <a:srgbClr val="993300"/>
              </a:solidFill>
            </a:endParaRPr>
          </a:p>
        </p:txBody>
      </p:sp>
      <p:sp>
        <p:nvSpPr>
          <p:cNvPr id="11268" name="Line 3"/>
          <p:cNvSpPr>
            <a:spLocks noChangeShapeType="1"/>
          </p:cNvSpPr>
          <p:nvPr/>
        </p:nvSpPr>
        <p:spPr bwMode="auto">
          <a:xfrm>
            <a:off x="3048000" y="1703388"/>
            <a:ext cx="762000" cy="228600"/>
          </a:xfrm>
          <a:prstGeom prst="line">
            <a:avLst/>
          </a:prstGeom>
          <a:noFill/>
          <a:ln w="9525">
            <a:solidFill>
              <a:schemeClr val="tx1"/>
            </a:solidFill>
            <a:round/>
            <a:headEnd/>
            <a:tailEnd type="triangle" w="med" len="med"/>
          </a:ln>
        </p:spPr>
        <p:txBody>
          <a:bodyPr/>
          <a:lstStyle/>
          <a:p>
            <a:endParaRPr lang="en-IN"/>
          </a:p>
        </p:txBody>
      </p:sp>
      <p:graphicFrame>
        <p:nvGraphicFramePr>
          <p:cNvPr id="11319" name="Group 55"/>
          <p:cNvGraphicFramePr>
            <a:graphicFrameLocks noGrp="1"/>
          </p:cNvGraphicFramePr>
          <p:nvPr/>
        </p:nvGraphicFramePr>
        <p:xfrm>
          <a:off x="4038600" y="1398588"/>
          <a:ext cx="1295400" cy="4191000"/>
        </p:xfrm>
        <a:graphic>
          <a:graphicData uri="http://schemas.openxmlformats.org/drawingml/2006/table">
            <a:tbl>
              <a:tblPr/>
              <a:tblGrid>
                <a:gridCol w="625475"/>
                <a:gridCol w="669925"/>
              </a:tblGrid>
              <a:tr h="176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smtClean="0">
                        <a:ln>
                          <a:noFill/>
                        </a:ln>
                        <a:solidFill>
                          <a:srgbClr val="993300"/>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993300"/>
                          </a:solidFill>
                          <a:effectLst/>
                          <a:latin typeface="Times New Roman" pitchFamily="18" charset="0"/>
                          <a:cs typeface="Times New Roman" pitchFamily="18" charset="0"/>
                        </a:rPr>
                        <a:t>DATA</a:t>
                      </a:r>
                      <a:endParaRPr kumimoji="0" lang="en-US" sz="1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993300"/>
                          </a:solidFill>
                          <a:effectLst/>
                          <a:latin typeface="Times New Roman" pitchFamily="18" charset="0"/>
                          <a:cs typeface="Times New Roman" pitchFamily="18" charset="0"/>
                        </a:rPr>
                        <a:t>NEXT</a:t>
                      </a:r>
                      <a:endParaRPr kumimoji="0" lang="en-US" sz="1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134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993300"/>
                          </a:solidFill>
                          <a:effectLst/>
                          <a:latin typeface="Times New Roman" pitchFamily="18" charset="0"/>
                          <a:cs typeface="Times New Roman" pitchFamily="18" charset="0"/>
                        </a:rPr>
                        <a:t>H</a:t>
                      </a:r>
                      <a:endParaRPr kumimoji="0" lang="en-US" sz="1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993300"/>
                          </a:solidFill>
                          <a:effectLst/>
                          <a:latin typeface="Times New Roman" pitchFamily="18" charset="0"/>
                          <a:cs typeface="Times New Roman" pitchFamily="18" charset="0"/>
                        </a:rPr>
                        <a:t>4</a:t>
                      </a:r>
                      <a:endParaRPr kumimoji="0" lang="en-US" sz="1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144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134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168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993300"/>
                          </a:solidFill>
                          <a:effectLst/>
                          <a:latin typeface="Times New Roman" pitchFamily="18" charset="0"/>
                          <a:cs typeface="Times New Roman" pitchFamily="18" charset="0"/>
                        </a:rPr>
                        <a:t>E</a:t>
                      </a:r>
                      <a:endParaRPr kumimoji="0" lang="en-US" sz="1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993300"/>
                          </a:solidFill>
                          <a:effectLst/>
                          <a:latin typeface="Times New Roman" pitchFamily="18" charset="0"/>
                          <a:cs typeface="Times New Roman" pitchFamily="18" charset="0"/>
                        </a:rPr>
                        <a:t>7</a:t>
                      </a:r>
                      <a:endParaRPr kumimoji="0" lang="en-US" sz="1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07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173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993300"/>
                          </a:solidFill>
                          <a:effectLst/>
                          <a:latin typeface="Times New Roman" pitchFamily="18" charset="0"/>
                          <a:cs typeface="Times New Roman" pitchFamily="18" charset="0"/>
                        </a:rPr>
                        <a:t>L</a:t>
                      </a:r>
                      <a:endParaRPr kumimoji="0" lang="en-US" sz="1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993300"/>
                          </a:solidFill>
                          <a:effectLst/>
                          <a:latin typeface="Times New Roman" pitchFamily="18" charset="0"/>
                          <a:cs typeface="Times New Roman" pitchFamily="18" charset="0"/>
                        </a:rPr>
                        <a:t>8</a:t>
                      </a:r>
                      <a:endParaRPr kumimoji="0" lang="en-US" sz="1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144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993300"/>
                          </a:solidFill>
                          <a:effectLst/>
                          <a:latin typeface="Times New Roman" pitchFamily="18" charset="0"/>
                          <a:cs typeface="Times New Roman" pitchFamily="18" charset="0"/>
                        </a:rPr>
                        <a:t>L</a:t>
                      </a:r>
                      <a:endParaRPr kumimoji="0" lang="en-US" sz="1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993300"/>
                          </a:solidFill>
                          <a:effectLst/>
                          <a:latin typeface="Times New Roman" pitchFamily="18" charset="0"/>
                          <a:cs typeface="Times New Roman" pitchFamily="18" charset="0"/>
                        </a:rPr>
                        <a:t>10</a:t>
                      </a:r>
                      <a:endParaRPr kumimoji="0" lang="en-US" sz="1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134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144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993300"/>
                          </a:solidFill>
                          <a:effectLst/>
                          <a:latin typeface="Times New Roman" pitchFamily="18" charset="0"/>
                          <a:cs typeface="Times New Roman" pitchFamily="18" charset="0"/>
                        </a:rPr>
                        <a:t>O</a:t>
                      </a:r>
                      <a:endParaRPr kumimoji="0" lang="en-US" sz="1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993300"/>
                          </a:solidFill>
                          <a:effectLst/>
                          <a:latin typeface="Times New Roman" pitchFamily="18" charset="0"/>
                          <a:cs typeface="Times New Roman" pitchFamily="18" charset="0"/>
                        </a:rPr>
                        <a:t>-1</a:t>
                      </a:r>
                      <a:endParaRPr kumimoji="0" lang="en-US" sz="1800" b="0" i="0" u="none" strike="noStrike" cap="none" normalizeH="0" baseline="0" smtClean="0">
                        <a:ln>
                          <a:noFill/>
                        </a:ln>
                        <a:solidFill>
                          <a:srgbClr val="9933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1320" name="Group 56"/>
          <p:cNvGraphicFramePr>
            <a:graphicFrameLocks noGrp="1"/>
          </p:cNvGraphicFramePr>
          <p:nvPr/>
        </p:nvGraphicFramePr>
        <p:xfrm>
          <a:off x="3429000" y="1600200"/>
          <a:ext cx="457200" cy="4014788"/>
        </p:xfrm>
        <a:graphic>
          <a:graphicData uri="http://schemas.openxmlformats.org/drawingml/2006/table">
            <a:tbl>
              <a:tblPr/>
              <a:tblGrid>
                <a:gridCol w="457200"/>
              </a:tblGrid>
              <a:tr h="4014788">
                <a:tc>
                  <a:txBody>
                    <a:bodyPr/>
                    <a:lstStyle/>
                    <a:p>
                      <a:pPr marL="0" marR="0" lvl="0" indent="0" algn="r" defTabSz="914400" rtl="0" eaLnBrk="1" fontAlgn="base" latinLnBrk="0" hangingPunct="1">
                        <a:lnSpc>
                          <a:spcPct val="165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1</a:t>
                      </a:r>
                    </a:p>
                    <a:p>
                      <a:pPr marL="0" marR="0" lvl="0" indent="0" algn="r" defTabSz="914400" rtl="0" eaLnBrk="0" fontAlgn="base" latinLnBrk="0" hangingPunct="0">
                        <a:lnSpc>
                          <a:spcPct val="165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2</a:t>
                      </a:r>
                    </a:p>
                    <a:p>
                      <a:pPr marL="0" marR="0" lvl="0" indent="0" algn="r" defTabSz="914400" rtl="0" eaLnBrk="0" fontAlgn="base" latinLnBrk="0" hangingPunct="0">
                        <a:lnSpc>
                          <a:spcPct val="165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r" defTabSz="914400" rtl="0" eaLnBrk="0" fontAlgn="base" latinLnBrk="0" hangingPunct="0">
                        <a:lnSpc>
                          <a:spcPct val="165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3</a:t>
                      </a:r>
                    </a:p>
                    <a:p>
                      <a:pPr marL="0" marR="0" lvl="0" indent="0" algn="r" defTabSz="914400" rtl="0" eaLnBrk="0" fontAlgn="base" latinLnBrk="0" hangingPunct="0">
                        <a:lnSpc>
                          <a:spcPct val="165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4</a:t>
                      </a:r>
                    </a:p>
                    <a:p>
                      <a:pPr marL="0" marR="0" lvl="0" indent="0" algn="r" defTabSz="914400" rtl="0" eaLnBrk="0" fontAlgn="base" latinLnBrk="0" hangingPunct="0">
                        <a:lnSpc>
                          <a:spcPct val="165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5</a:t>
                      </a:r>
                    </a:p>
                    <a:p>
                      <a:pPr marL="0" marR="0" lvl="0" indent="0" algn="r" defTabSz="914400" rtl="0" eaLnBrk="0" fontAlgn="base" latinLnBrk="0" hangingPunct="0">
                        <a:lnSpc>
                          <a:spcPct val="165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r" defTabSz="914400" rtl="0" eaLnBrk="0" fontAlgn="base" latinLnBrk="0" hangingPunct="0">
                        <a:lnSpc>
                          <a:spcPct val="165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6</a:t>
                      </a:r>
                    </a:p>
                    <a:p>
                      <a:pPr marL="0" marR="0" lvl="0" indent="0" algn="r" defTabSz="914400" rtl="0" eaLnBrk="0" fontAlgn="base" latinLnBrk="0" hangingPunct="0">
                        <a:lnSpc>
                          <a:spcPct val="165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7</a:t>
                      </a:r>
                    </a:p>
                    <a:p>
                      <a:pPr marL="0" marR="0" lvl="0" indent="0" algn="r" defTabSz="914400" rtl="0" eaLnBrk="0" fontAlgn="base" latinLnBrk="0" hangingPunct="0">
                        <a:lnSpc>
                          <a:spcPct val="165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8</a:t>
                      </a:r>
                    </a:p>
                    <a:p>
                      <a:pPr marL="0" marR="0" lvl="0" indent="0" algn="r" defTabSz="914400" rtl="0" eaLnBrk="0" fontAlgn="base" latinLnBrk="0" hangingPunct="0">
                        <a:lnSpc>
                          <a:spcPct val="165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9</a:t>
                      </a:r>
                    </a:p>
                    <a:p>
                      <a:pPr marL="0" marR="0" lvl="0" indent="0" algn="r" defTabSz="914400" rtl="0" eaLnBrk="0" fontAlgn="base" latinLnBrk="0" hangingPunct="0">
                        <a:lnSpc>
                          <a:spcPct val="165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300" b="1" i="0" u="none" strike="noStrike" cap="none" normalizeH="0" baseline="0" smtClean="0">
                        <a:ln>
                          <a:noFill/>
                        </a:ln>
                        <a:solidFill>
                          <a:schemeClr val="tx1"/>
                        </a:solidFill>
                        <a:effectLst/>
                        <a:latin typeface="Arial" charset="0"/>
                        <a:cs typeface="Arial" charset="0"/>
                      </a:endParaRPr>
                    </a:p>
                  </a:txBody>
                  <a:tcPr marT="45727" marB="4572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C00"/>
                    </a:solidFill>
                  </a:tcPr>
                </a:tc>
              </a:tr>
            </a:tbl>
          </a:graphicData>
        </a:graphic>
      </p:graphicFrame>
      <p:sp>
        <p:nvSpPr>
          <p:cNvPr id="11313" name="Rectangle 50"/>
          <p:cNvSpPr>
            <a:spLocks noChangeArrowheads="1"/>
          </p:cNvSpPr>
          <p:nvPr/>
        </p:nvSpPr>
        <p:spPr bwMode="auto">
          <a:xfrm>
            <a:off x="2743200" y="1071563"/>
            <a:ext cx="838200" cy="427037"/>
          </a:xfrm>
          <a:prstGeom prst="rect">
            <a:avLst/>
          </a:prstGeom>
          <a:noFill/>
          <a:ln w="9525">
            <a:noFill/>
            <a:miter lim="800000"/>
            <a:headEnd/>
            <a:tailEnd/>
          </a:ln>
          <a:effectLst/>
        </p:spPr>
        <p:txBody>
          <a:bodyPr anchor="ctr">
            <a:spAutoFit/>
          </a:bodyPr>
          <a:lstStyle/>
          <a:p>
            <a:pPr algn="just"/>
            <a:endParaRPr lang="en-US" sz="1000">
              <a:latin typeface="Courier New" pitchFamily="49" charset="0"/>
              <a:ea typeface="Times New Roman" pitchFamily="18" charset="0"/>
              <a:cs typeface="Courier New" pitchFamily="49" charset="0"/>
            </a:endParaRPr>
          </a:p>
          <a:p>
            <a:pPr algn="just" eaLnBrk="0" hangingPunct="0"/>
            <a:r>
              <a:rPr lang="en-US" sz="1200" b="1">
                <a:latin typeface="Courier New" pitchFamily="49" charset="0"/>
                <a:ea typeface="Times New Roman" pitchFamily="18" charset="0"/>
                <a:cs typeface="Courier New" pitchFamily="49" charset="0"/>
              </a:rPr>
              <a:t>START</a:t>
            </a:r>
            <a:endParaRPr lang="en-US" sz="1200" b="1">
              <a:ea typeface="Times New Roman" pitchFamily="18" charset="0"/>
              <a:cs typeface="Courier New" pitchFamily="49" charset="0"/>
            </a:endParaRPr>
          </a:p>
        </p:txBody>
      </p:sp>
      <p:sp>
        <p:nvSpPr>
          <p:cNvPr id="11314" name="Rectangle 51"/>
          <p:cNvSpPr>
            <a:spLocks noChangeArrowheads="1"/>
          </p:cNvSpPr>
          <p:nvPr/>
        </p:nvSpPr>
        <p:spPr bwMode="auto">
          <a:xfrm>
            <a:off x="228600" y="2157413"/>
            <a:ext cx="2667000"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sz="2400" dirty="0">
                <a:latin typeface="+mn-lt"/>
              </a:rPr>
              <a:t>START pointing to the first element of the linked list in memory </a:t>
            </a:r>
          </a:p>
        </p:txBody>
      </p:sp>
      <p:sp>
        <p:nvSpPr>
          <p:cNvPr id="11315" name="Rectangle 52"/>
          <p:cNvSpPr>
            <a:spLocks noChangeArrowheads="1"/>
          </p:cNvSpPr>
          <p:nvPr/>
        </p:nvSpPr>
        <p:spPr bwMode="auto">
          <a:xfrm>
            <a:off x="2819400" y="4392613"/>
            <a:ext cx="228600" cy="228600"/>
          </a:xfrm>
          <a:prstGeom prst="rect">
            <a:avLst/>
          </a:prstGeom>
          <a:solidFill>
            <a:srgbClr val="FFCC99"/>
          </a:solidFill>
          <a:ln w="9525">
            <a:solidFill>
              <a:srgbClr val="FFFFCC"/>
            </a:solidFill>
            <a:miter lim="800000"/>
            <a:headEnd/>
            <a:tailEnd/>
          </a:ln>
        </p:spPr>
        <p:txBody>
          <a:bodyPr/>
          <a:lstStyle/>
          <a:p>
            <a:r>
              <a:rPr lang="en-US" sz="900">
                <a:solidFill>
                  <a:srgbClr val="993300"/>
                </a:solidFill>
                <a:latin typeface="Verdana" pitchFamily="34" charset="0"/>
                <a:cs typeface="Times New Roman" pitchFamily="18" charset="0"/>
              </a:rPr>
              <a:t>9</a:t>
            </a:r>
            <a:endParaRPr lang="en-US">
              <a:solidFill>
                <a:srgbClr val="993300"/>
              </a:solidFill>
            </a:endParaRPr>
          </a:p>
        </p:txBody>
      </p:sp>
      <p:sp>
        <p:nvSpPr>
          <p:cNvPr id="11316" name="Line 53"/>
          <p:cNvSpPr>
            <a:spLocks noChangeShapeType="1"/>
          </p:cNvSpPr>
          <p:nvPr/>
        </p:nvSpPr>
        <p:spPr bwMode="auto">
          <a:xfrm>
            <a:off x="3048000" y="4468813"/>
            <a:ext cx="838200" cy="739775"/>
          </a:xfrm>
          <a:prstGeom prst="line">
            <a:avLst/>
          </a:prstGeom>
          <a:noFill/>
          <a:ln w="9525">
            <a:solidFill>
              <a:schemeClr val="tx1"/>
            </a:solidFill>
            <a:round/>
            <a:headEnd/>
            <a:tailEnd type="triangle" w="med" len="med"/>
          </a:ln>
        </p:spPr>
        <p:txBody>
          <a:bodyPr/>
          <a:lstStyle/>
          <a:p>
            <a:endParaRPr lang="en-IN"/>
          </a:p>
        </p:txBody>
      </p:sp>
      <p:sp>
        <p:nvSpPr>
          <p:cNvPr id="11317" name="Rectangle 54"/>
          <p:cNvSpPr>
            <a:spLocks noChangeArrowheads="1"/>
          </p:cNvSpPr>
          <p:nvPr/>
        </p:nvSpPr>
        <p:spPr bwMode="auto">
          <a:xfrm>
            <a:off x="2743200" y="3836988"/>
            <a:ext cx="838200" cy="427037"/>
          </a:xfrm>
          <a:prstGeom prst="rect">
            <a:avLst/>
          </a:prstGeom>
          <a:noFill/>
          <a:ln w="9525">
            <a:noFill/>
            <a:miter lim="800000"/>
            <a:headEnd/>
            <a:tailEnd/>
          </a:ln>
          <a:effectLst/>
        </p:spPr>
        <p:txBody>
          <a:bodyPr anchor="ctr">
            <a:spAutoFit/>
          </a:bodyPr>
          <a:lstStyle/>
          <a:p>
            <a:pPr algn="just"/>
            <a:endParaRPr lang="en-US" sz="1000">
              <a:latin typeface="Courier New" pitchFamily="49" charset="0"/>
              <a:ea typeface="Times New Roman" pitchFamily="18" charset="0"/>
              <a:cs typeface="Courier New" pitchFamily="49" charset="0"/>
            </a:endParaRPr>
          </a:p>
          <a:p>
            <a:pPr algn="just" eaLnBrk="0" hangingPunct="0"/>
            <a:r>
              <a:rPr lang="en-US" sz="1200" b="1">
                <a:latin typeface="Courier New" pitchFamily="49" charset="0"/>
                <a:ea typeface="Times New Roman" pitchFamily="18" charset="0"/>
                <a:cs typeface="Courier New" pitchFamily="49" charset="0"/>
              </a:rPr>
              <a:t>AVAIL</a:t>
            </a:r>
            <a:endParaRPr lang="en-US" sz="1200" b="1">
              <a:ea typeface="Times New Roman" pitchFamily="18"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Singly Linked Lists</a:t>
            </a:r>
          </a:p>
        </p:txBody>
      </p:sp>
      <p:sp>
        <p:nvSpPr>
          <p:cNvPr id="12291" name="Rectangle 3"/>
          <p:cNvSpPr txBox="1">
            <a:spLocks noChangeArrowheads="1"/>
          </p:cNvSpPr>
          <p:nvPr/>
        </p:nvSpPr>
        <p:spPr bwMode="auto">
          <a:xfrm>
            <a:off x="304800" y="1219200"/>
            <a:ext cx="8534400" cy="1535113"/>
          </a:xfrm>
          <a:prstGeom prst="rect">
            <a:avLst/>
          </a:prstGeom>
          <a:noFill/>
          <a:ln w="9525">
            <a:noFill/>
            <a:miter lim="800000"/>
            <a:headEnd/>
            <a:tailEnd/>
          </a:ln>
        </p:spPr>
        <p:txBody>
          <a:bodyPr/>
          <a:lstStyle/>
          <a:p>
            <a:pPr marL="342900" indent="-342900">
              <a:lnSpc>
                <a:spcPct val="120000"/>
              </a:lnSpc>
              <a:spcBef>
                <a:spcPct val="20000"/>
              </a:spcBef>
              <a:buFont typeface="Arial" charset="0"/>
              <a:buChar char="•"/>
            </a:pPr>
            <a:r>
              <a:rPr lang="en-US" sz="2400">
                <a:latin typeface="Calibri" pitchFamily="34" charset="0"/>
              </a:rPr>
              <a:t>A singly linked list is the simplest type of linked list in which every node contains some data and a pointer to the next node of the same data type. </a:t>
            </a:r>
          </a:p>
        </p:txBody>
      </p:sp>
      <p:grpSp>
        <p:nvGrpSpPr>
          <p:cNvPr id="2" name="Group 4"/>
          <p:cNvGrpSpPr>
            <a:grpSpLocks/>
          </p:cNvGrpSpPr>
          <p:nvPr/>
        </p:nvGrpSpPr>
        <p:grpSpPr bwMode="auto">
          <a:xfrm>
            <a:off x="2019300" y="3276600"/>
            <a:ext cx="5143500" cy="609600"/>
            <a:chOff x="1080" y="9912"/>
            <a:chExt cx="8100" cy="961"/>
          </a:xfrm>
        </p:grpSpPr>
        <p:sp>
          <p:nvSpPr>
            <p:cNvPr id="12294" name="Rectangle 5"/>
            <p:cNvSpPr>
              <a:spLocks noChangeArrowheads="1"/>
            </p:cNvSpPr>
            <p:nvPr/>
          </p:nvSpPr>
          <p:spPr bwMode="auto">
            <a:xfrm>
              <a:off x="1980" y="10513"/>
              <a:ext cx="360" cy="360"/>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1</a:t>
              </a:r>
              <a:endParaRPr lang="en-US">
                <a:solidFill>
                  <a:srgbClr val="993300"/>
                </a:solidFill>
                <a:latin typeface="Verdana" pitchFamily="34" charset="0"/>
              </a:endParaRPr>
            </a:p>
          </p:txBody>
        </p:sp>
        <p:sp>
          <p:nvSpPr>
            <p:cNvPr id="12295" name="Rectangle 6"/>
            <p:cNvSpPr>
              <a:spLocks noChangeArrowheads="1"/>
            </p:cNvSpPr>
            <p:nvPr/>
          </p:nvSpPr>
          <p:spPr bwMode="auto">
            <a:xfrm>
              <a:off x="2340" y="10513"/>
              <a:ext cx="360" cy="360"/>
            </a:xfrm>
            <a:prstGeom prst="rect">
              <a:avLst/>
            </a:prstGeom>
            <a:solidFill>
              <a:srgbClr val="FFCC99"/>
            </a:solidFill>
            <a:ln w="9525">
              <a:solidFill>
                <a:schemeClr val="tx1"/>
              </a:solidFill>
              <a:miter lim="800000"/>
              <a:headEnd/>
              <a:tailEnd/>
            </a:ln>
          </p:spPr>
          <p:txBody>
            <a:bodyPr/>
            <a:lstStyle/>
            <a:p>
              <a:endParaRPr lang="en-US"/>
            </a:p>
          </p:txBody>
        </p:sp>
        <p:sp>
          <p:nvSpPr>
            <p:cNvPr id="12296" name="Line 7"/>
            <p:cNvSpPr>
              <a:spLocks noChangeShapeType="1"/>
            </p:cNvSpPr>
            <p:nvPr/>
          </p:nvSpPr>
          <p:spPr bwMode="auto">
            <a:xfrm>
              <a:off x="2520" y="10693"/>
              <a:ext cx="540" cy="0"/>
            </a:xfrm>
            <a:prstGeom prst="line">
              <a:avLst/>
            </a:prstGeom>
            <a:noFill/>
            <a:ln w="9525">
              <a:solidFill>
                <a:schemeClr val="tx1"/>
              </a:solidFill>
              <a:round/>
              <a:headEnd/>
              <a:tailEnd type="triangle" w="med" len="med"/>
            </a:ln>
          </p:spPr>
          <p:txBody>
            <a:bodyPr/>
            <a:lstStyle/>
            <a:p>
              <a:endParaRPr lang="en-IN"/>
            </a:p>
          </p:txBody>
        </p:sp>
        <p:sp>
          <p:nvSpPr>
            <p:cNvPr id="12297" name="Rectangle 8"/>
            <p:cNvSpPr>
              <a:spLocks noChangeArrowheads="1"/>
            </p:cNvSpPr>
            <p:nvPr/>
          </p:nvSpPr>
          <p:spPr bwMode="auto">
            <a:xfrm>
              <a:off x="3060" y="10513"/>
              <a:ext cx="360" cy="360"/>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2</a:t>
              </a:r>
              <a:endParaRPr lang="en-US">
                <a:solidFill>
                  <a:srgbClr val="993300"/>
                </a:solidFill>
                <a:latin typeface="Verdana" pitchFamily="34" charset="0"/>
              </a:endParaRPr>
            </a:p>
          </p:txBody>
        </p:sp>
        <p:sp>
          <p:nvSpPr>
            <p:cNvPr id="12298" name="Rectangle 9"/>
            <p:cNvSpPr>
              <a:spLocks noChangeArrowheads="1"/>
            </p:cNvSpPr>
            <p:nvPr/>
          </p:nvSpPr>
          <p:spPr bwMode="auto">
            <a:xfrm>
              <a:off x="3420" y="10513"/>
              <a:ext cx="360" cy="360"/>
            </a:xfrm>
            <a:prstGeom prst="rect">
              <a:avLst/>
            </a:prstGeom>
            <a:solidFill>
              <a:srgbClr val="FFCC99"/>
            </a:solidFill>
            <a:ln w="9525">
              <a:solidFill>
                <a:schemeClr val="tx1"/>
              </a:solidFill>
              <a:miter lim="800000"/>
              <a:headEnd/>
              <a:tailEnd/>
            </a:ln>
          </p:spPr>
          <p:txBody>
            <a:bodyPr/>
            <a:lstStyle/>
            <a:p>
              <a:endParaRPr lang="en-US"/>
            </a:p>
          </p:txBody>
        </p:sp>
        <p:sp>
          <p:nvSpPr>
            <p:cNvPr id="12299" name="Line 10"/>
            <p:cNvSpPr>
              <a:spLocks noChangeShapeType="1"/>
            </p:cNvSpPr>
            <p:nvPr/>
          </p:nvSpPr>
          <p:spPr bwMode="auto">
            <a:xfrm>
              <a:off x="3600" y="10693"/>
              <a:ext cx="540" cy="0"/>
            </a:xfrm>
            <a:prstGeom prst="line">
              <a:avLst/>
            </a:prstGeom>
            <a:noFill/>
            <a:ln w="9525">
              <a:solidFill>
                <a:schemeClr val="tx1"/>
              </a:solidFill>
              <a:round/>
              <a:headEnd/>
              <a:tailEnd type="triangle" w="med" len="med"/>
            </a:ln>
          </p:spPr>
          <p:txBody>
            <a:bodyPr/>
            <a:lstStyle/>
            <a:p>
              <a:endParaRPr lang="en-IN"/>
            </a:p>
          </p:txBody>
        </p:sp>
        <p:sp>
          <p:nvSpPr>
            <p:cNvPr id="12300" name="Rectangle 11"/>
            <p:cNvSpPr>
              <a:spLocks noChangeArrowheads="1"/>
            </p:cNvSpPr>
            <p:nvPr/>
          </p:nvSpPr>
          <p:spPr bwMode="auto">
            <a:xfrm>
              <a:off x="4140" y="10513"/>
              <a:ext cx="360" cy="360"/>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3</a:t>
              </a:r>
              <a:endParaRPr lang="en-US">
                <a:solidFill>
                  <a:srgbClr val="993300"/>
                </a:solidFill>
                <a:latin typeface="Verdana" pitchFamily="34" charset="0"/>
              </a:endParaRPr>
            </a:p>
          </p:txBody>
        </p:sp>
        <p:sp>
          <p:nvSpPr>
            <p:cNvPr id="12301" name="Rectangle 12"/>
            <p:cNvSpPr>
              <a:spLocks noChangeArrowheads="1"/>
            </p:cNvSpPr>
            <p:nvPr/>
          </p:nvSpPr>
          <p:spPr bwMode="auto">
            <a:xfrm>
              <a:off x="4500" y="10513"/>
              <a:ext cx="360" cy="360"/>
            </a:xfrm>
            <a:prstGeom prst="rect">
              <a:avLst/>
            </a:prstGeom>
            <a:solidFill>
              <a:srgbClr val="FFCC99"/>
            </a:solidFill>
            <a:ln w="9525">
              <a:solidFill>
                <a:schemeClr val="tx1"/>
              </a:solidFill>
              <a:miter lim="800000"/>
              <a:headEnd/>
              <a:tailEnd/>
            </a:ln>
          </p:spPr>
          <p:txBody>
            <a:bodyPr/>
            <a:lstStyle/>
            <a:p>
              <a:endParaRPr lang="en-US"/>
            </a:p>
          </p:txBody>
        </p:sp>
        <p:sp>
          <p:nvSpPr>
            <p:cNvPr id="12302" name="Line 13"/>
            <p:cNvSpPr>
              <a:spLocks noChangeShapeType="1"/>
            </p:cNvSpPr>
            <p:nvPr/>
          </p:nvSpPr>
          <p:spPr bwMode="auto">
            <a:xfrm>
              <a:off x="4680" y="10693"/>
              <a:ext cx="540" cy="0"/>
            </a:xfrm>
            <a:prstGeom prst="line">
              <a:avLst/>
            </a:prstGeom>
            <a:noFill/>
            <a:ln w="9525">
              <a:solidFill>
                <a:schemeClr val="tx1"/>
              </a:solidFill>
              <a:round/>
              <a:headEnd/>
              <a:tailEnd type="triangle" w="med" len="med"/>
            </a:ln>
          </p:spPr>
          <p:txBody>
            <a:bodyPr/>
            <a:lstStyle/>
            <a:p>
              <a:endParaRPr lang="en-IN"/>
            </a:p>
          </p:txBody>
        </p:sp>
        <p:sp>
          <p:nvSpPr>
            <p:cNvPr id="12303" name="Rectangle 14"/>
            <p:cNvSpPr>
              <a:spLocks noChangeArrowheads="1"/>
            </p:cNvSpPr>
            <p:nvPr/>
          </p:nvSpPr>
          <p:spPr bwMode="auto">
            <a:xfrm>
              <a:off x="5220" y="10513"/>
              <a:ext cx="360" cy="360"/>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4</a:t>
              </a:r>
              <a:endParaRPr lang="en-US">
                <a:solidFill>
                  <a:srgbClr val="993300"/>
                </a:solidFill>
                <a:latin typeface="Verdana" pitchFamily="34" charset="0"/>
              </a:endParaRPr>
            </a:p>
          </p:txBody>
        </p:sp>
        <p:sp>
          <p:nvSpPr>
            <p:cNvPr id="12304" name="Rectangle 15"/>
            <p:cNvSpPr>
              <a:spLocks noChangeArrowheads="1"/>
            </p:cNvSpPr>
            <p:nvPr/>
          </p:nvSpPr>
          <p:spPr bwMode="auto">
            <a:xfrm>
              <a:off x="5580" y="10513"/>
              <a:ext cx="360" cy="360"/>
            </a:xfrm>
            <a:prstGeom prst="rect">
              <a:avLst/>
            </a:prstGeom>
            <a:solidFill>
              <a:srgbClr val="FFCC99"/>
            </a:solidFill>
            <a:ln w="9525">
              <a:solidFill>
                <a:schemeClr val="tx1"/>
              </a:solidFill>
              <a:miter lim="800000"/>
              <a:headEnd/>
              <a:tailEnd/>
            </a:ln>
          </p:spPr>
          <p:txBody>
            <a:bodyPr/>
            <a:lstStyle/>
            <a:p>
              <a:endParaRPr lang="en-US"/>
            </a:p>
          </p:txBody>
        </p:sp>
        <p:sp>
          <p:nvSpPr>
            <p:cNvPr id="12305" name="Line 16"/>
            <p:cNvSpPr>
              <a:spLocks noChangeShapeType="1"/>
            </p:cNvSpPr>
            <p:nvPr/>
          </p:nvSpPr>
          <p:spPr bwMode="auto">
            <a:xfrm>
              <a:off x="5760" y="10693"/>
              <a:ext cx="540" cy="0"/>
            </a:xfrm>
            <a:prstGeom prst="line">
              <a:avLst/>
            </a:prstGeom>
            <a:noFill/>
            <a:ln w="9525">
              <a:solidFill>
                <a:schemeClr val="tx1"/>
              </a:solidFill>
              <a:round/>
              <a:headEnd/>
              <a:tailEnd type="triangle" w="med" len="med"/>
            </a:ln>
          </p:spPr>
          <p:txBody>
            <a:bodyPr/>
            <a:lstStyle/>
            <a:p>
              <a:endParaRPr lang="en-IN"/>
            </a:p>
          </p:txBody>
        </p:sp>
        <p:sp>
          <p:nvSpPr>
            <p:cNvPr id="12306" name="Rectangle 17"/>
            <p:cNvSpPr>
              <a:spLocks noChangeArrowheads="1"/>
            </p:cNvSpPr>
            <p:nvPr/>
          </p:nvSpPr>
          <p:spPr bwMode="auto">
            <a:xfrm>
              <a:off x="6300" y="10513"/>
              <a:ext cx="360" cy="360"/>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5</a:t>
              </a:r>
              <a:endParaRPr lang="en-US">
                <a:solidFill>
                  <a:srgbClr val="993300"/>
                </a:solidFill>
                <a:latin typeface="Verdana" pitchFamily="34" charset="0"/>
              </a:endParaRPr>
            </a:p>
          </p:txBody>
        </p:sp>
        <p:sp>
          <p:nvSpPr>
            <p:cNvPr id="12307" name="Rectangle 18"/>
            <p:cNvSpPr>
              <a:spLocks noChangeArrowheads="1"/>
            </p:cNvSpPr>
            <p:nvPr/>
          </p:nvSpPr>
          <p:spPr bwMode="auto">
            <a:xfrm>
              <a:off x="6660" y="10513"/>
              <a:ext cx="360" cy="360"/>
            </a:xfrm>
            <a:prstGeom prst="rect">
              <a:avLst/>
            </a:prstGeom>
            <a:solidFill>
              <a:srgbClr val="FFCC99"/>
            </a:solidFill>
            <a:ln w="9525">
              <a:solidFill>
                <a:schemeClr val="tx1"/>
              </a:solidFill>
              <a:miter lim="800000"/>
              <a:headEnd/>
              <a:tailEnd/>
            </a:ln>
          </p:spPr>
          <p:txBody>
            <a:bodyPr/>
            <a:lstStyle/>
            <a:p>
              <a:endParaRPr lang="en-US"/>
            </a:p>
          </p:txBody>
        </p:sp>
        <p:sp>
          <p:nvSpPr>
            <p:cNvPr id="12308" name="Line 19"/>
            <p:cNvSpPr>
              <a:spLocks noChangeShapeType="1"/>
            </p:cNvSpPr>
            <p:nvPr/>
          </p:nvSpPr>
          <p:spPr bwMode="auto">
            <a:xfrm>
              <a:off x="6840" y="10693"/>
              <a:ext cx="540" cy="0"/>
            </a:xfrm>
            <a:prstGeom prst="line">
              <a:avLst/>
            </a:prstGeom>
            <a:noFill/>
            <a:ln w="9525">
              <a:solidFill>
                <a:schemeClr val="tx1"/>
              </a:solidFill>
              <a:round/>
              <a:headEnd/>
              <a:tailEnd type="triangle" w="med" len="med"/>
            </a:ln>
          </p:spPr>
          <p:txBody>
            <a:bodyPr/>
            <a:lstStyle/>
            <a:p>
              <a:endParaRPr lang="en-IN"/>
            </a:p>
          </p:txBody>
        </p:sp>
        <p:sp>
          <p:nvSpPr>
            <p:cNvPr id="12309" name="Rectangle 20"/>
            <p:cNvSpPr>
              <a:spLocks noChangeArrowheads="1"/>
            </p:cNvSpPr>
            <p:nvPr/>
          </p:nvSpPr>
          <p:spPr bwMode="auto">
            <a:xfrm>
              <a:off x="7380" y="10513"/>
              <a:ext cx="360" cy="360"/>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6</a:t>
              </a:r>
              <a:endParaRPr lang="en-US">
                <a:solidFill>
                  <a:srgbClr val="993300"/>
                </a:solidFill>
                <a:latin typeface="Verdana" pitchFamily="34" charset="0"/>
              </a:endParaRPr>
            </a:p>
          </p:txBody>
        </p:sp>
        <p:sp>
          <p:nvSpPr>
            <p:cNvPr id="12310" name="Rectangle 21"/>
            <p:cNvSpPr>
              <a:spLocks noChangeArrowheads="1"/>
            </p:cNvSpPr>
            <p:nvPr/>
          </p:nvSpPr>
          <p:spPr bwMode="auto">
            <a:xfrm>
              <a:off x="7740" y="10513"/>
              <a:ext cx="360" cy="360"/>
            </a:xfrm>
            <a:prstGeom prst="rect">
              <a:avLst/>
            </a:prstGeom>
            <a:solidFill>
              <a:srgbClr val="FFCC99"/>
            </a:solidFill>
            <a:ln w="9525">
              <a:solidFill>
                <a:schemeClr val="tx1"/>
              </a:solidFill>
              <a:miter lim="800000"/>
              <a:headEnd/>
              <a:tailEnd/>
            </a:ln>
          </p:spPr>
          <p:txBody>
            <a:bodyPr/>
            <a:lstStyle/>
            <a:p>
              <a:endParaRPr lang="en-US"/>
            </a:p>
          </p:txBody>
        </p:sp>
        <p:sp>
          <p:nvSpPr>
            <p:cNvPr id="12311" name="Line 22"/>
            <p:cNvSpPr>
              <a:spLocks noChangeShapeType="1"/>
            </p:cNvSpPr>
            <p:nvPr/>
          </p:nvSpPr>
          <p:spPr bwMode="auto">
            <a:xfrm>
              <a:off x="7920" y="10693"/>
              <a:ext cx="540" cy="0"/>
            </a:xfrm>
            <a:prstGeom prst="line">
              <a:avLst/>
            </a:prstGeom>
            <a:noFill/>
            <a:ln w="9525">
              <a:solidFill>
                <a:schemeClr val="tx1"/>
              </a:solidFill>
              <a:round/>
              <a:headEnd/>
              <a:tailEnd type="triangle" w="med" len="med"/>
            </a:ln>
          </p:spPr>
          <p:txBody>
            <a:bodyPr/>
            <a:lstStyle/>
            <a:p>
              <a:endParaRPr lang="en-IN"/>
            </a:p>
          </p:txBody>
        </p:sp>
        <p:sp>
          <p:nvSpPr>
            <p:cNvPr id="12312" name="Rectangle 23"/>
            <p:cNvSpPr>
              <a:spLocks noChangeArrowheads="1"/>
            </p:cNvSpPr>
            <p:nvPr/>
          </p:nvSpPr>
          <p:spPr bwMode="auto">
            <a:xfrm>
              <a:off x="8460" y="10513"/>
              <a:ext cx="360" cy="360"/>
            </a:xfrm>
            <a:prstGeom prst="rect">
              <a:avLst/>
            </a:prstGeom>
            <a:solidFill>
              <a:srgbClr val="FFCC99"/>
            </a:solidFill>
            <a:ln w="9525">
              <a:solidFill>
                <a:schemeClr val="tx1"/>
              </a:solidFill>
              <a:miter lim="800000"/>
              <a:headEnd/>
              <a:tailEnd/>
            </a:ln>
          </p:spPr>
          <p:txBody>
            <a:bodyPr/>
            <a:lstStyle/>
            <a:p>
              <a:pPr eaLnBrk="0" hangingPunct="0"/>
              <a:r>
                <a:rPr lang="en-US" sz="1000">
                  <a:solidFill>
                    <a:srgbClr val="993300"/>
                  </a:solidFill>
                  <a:latin typeface="Verdana" pitchFamily="34" charset="0"/>
                </a:rPr>
                <a:t>7</a:t>
              </a:r>
              <a:endParaRPr lang="en-US">
                <a:solidFill>
                  <a:srgbClr val="993300"/>
                </a:solidFill>
                <a:latin typeface="Verdana" pitchFamily="34" charset="0"/>
              </a:endParaRPr>
            </a:p>
          </p:txBody>
        </p:sp>
        <p:sp>
          <p:nvSpPr>
            <p:cNvPr id="12313" name="Rectangle 24"/>
            <p:cNvSpPr>
              <a:spLocks noChangeArrowheads="1"/>
            </p:cNvSpPr>
            <p:nvPr/>
          </p:nvSpPr>
          <p:spPr bwMode="auto">
            <a:xfrm>
              <a:off x="8820" y="10513"/>
              <a:ext cx="360" cy="360"/>
            </a:xfrm>
            <a:prstGeom prst="rect">
              <a:avLst/>
            </a:prstGeom>
            <a:solidFill>
              <a:srgbClr val="FFCC99"/>
            </a:solidFill>
            <a:ln w="9525">
              <a:solidFill>
                <a:schemeClr val="tx1"/>
              </a:solidFill>
              <a:miter lim="800000"/>
              <a:headEnd/>
              <a:tailEnd/>
            </a:ln>
          </p:spPr>
          <p:txBody>
            <a:bodyPr/>
            <a:lstStyle/>
            <a:p>
              <a:pPr eaLnBrk="0" hangingPunct="0"/>
              <a:r>
                <a:rPr lang="en-US" sz="900">
                  <a:solidFill>
                    <a:srgbClr val="993300"/>
                  </a:solidFill>
                  <a:latin typeface="Verdana" pitchFamily="34" charset="0"/>
                </a:rPr>
                <a:t>X</a:t>
              </a:r>
              <a:endParaRPr lang="en-US">
                <a:solidFill>
                  <a:srgbClr val="993300"/>
                </a:solidFill>
                <a:latin typeface="Verdana" pitchFamily="34" charset="0"/>
              </a:endParaRPr>
            </a:p>
          </p:txBody>
        </p:sp>
        <p:sp>
          <p:nvSpPr>
            <p:cNvPr id="12314" name="Rectangle 25"/>
            <p:cNvSpPr>
              <a:spLocks noChangeArrowheads="1"/>
            </p:cNvSpPr>
            <p:nvPr/>
          </p:nvSpPr>
          <p:spPr bwMode="auto">
            <a:xfrm>
              <a:off x="1080" y="9912"/>
              <a:ext cx="900" cy="360"/>
            </a:xfrm>
            <a:prstGeom prst="rect">
              <a:avLst/>
            </a:prstGeom>
            <a:solidFill>
              <a:srgbClr val="FFCC99"/>
            </a:solidFill>
            <a:ln w="9525" algn="ctr">
              <a:solidFill>
                <a:schemeClr val="tx1"/>
              </a:solidFill>
              <a:miter lim="800000"/>
              <a:headEnd/>
              <a:tailEnd/>
            </a:ln>
            <a:effectLst/>
          </p:spPr>
          <p:txBody>
            <a:bodyPr/>
            <a:lstStyle/>
            <a:p>
              <a:pPr eaLnBrk="0" hangingPunct="0"/>
              <a:r>
                <a:rPr lang="en-US" sz="800">
                  <a:solidFill>
                    <a:schemeClr val="accent2"/>
                  </a:solidFill>
                  <a:latin typeface="Verdana" pitchFamily="34" charset="0"/>
                </a:rPr>
                <a:t>START</a:t>
              </a:r>
              <a:endParaRPr lang="en-US">
                <a:solidFill>
                  <a:schemeClr val="accent2"/>
                </a:solidFill>
                <a:latin typeface="Verdana" pitchFamily="34" charset="0"/>
              </a:endParaRPr>
            </a:p>
          </p:txBody>
        </p:sp>
        <p:sp>
          <p:nvSpPr>
            <p:cNvPr id="12315" name="Line 26"/>
            <p:cNvSpPr>
              <a:spLocks noChangeShapeType="1"/>
            </p:cNvSpPr>
            <p:nvPr/>
          </p:nvSpPr>
          <p:spPr bwMode="auto">
            <a:xfrm>
              <a:off x="1440" y="10272"/>
              <a:ext cx="0" cy="360"/>
            </a:xfrm>
            <a:prstGeom prst="line">
              <a:avLst/>
            </a:prstGeom>
            <a:noFill/>
            <a:ln w="9525">
              <a:solidFill>
                <a:schemeClr val="tx1"/>
              </a:solidFill>
              <a:round/>
              <a:headEnd/>
              <a:tailEnd/>
            </a:ln>
            <a:effectLst/>
          </p:spPr>
          <p:txBody>
            <a:bodyPr/>
            <a:lstStyle/>
            <a:p>
              <a:endParaRPr lang="en-IN"/>
            </a:p>
          </p:txBody>
        </p:sp>
        <p:sp>
          <p:nvSpPr>
            <p:cNvPr id="12316" name="Line 27"/>
            <p:cNvSpPr>
              <a:spLocks noChangeShapeType="1"/>
            </p:cNvSpPr>
            <p:nvPr/>
          </p:nvSpPr>
          <p:spPr bwMode="auto">
            <a:xfrm>
              <a:off x="1440" y="10632"/>
              <a:ext cx="540" cy="0"/>
            </a:xfrm>
            <a:prstGeom prst="line">
              <a:avLst/>
            </a:prstGeom>
            <a:noFill/>
            <a:ln w="9525">
              <a:solidFill>
                <a:schemeClr val="tx1"/>
              </a:solidFill>
              <a:round/>
              <a:headEnd/>
              <a:tailEnd type="triangle" w="med" len="med"/>
            </a:ln>
            <a:effectLst/>
          </p:spPr>
          <p:txBody>
            <a:bodyPr/>
            <a:lstStyle/>
            <a:p>
              <a:endParaRPr lang="en-IN"/>
            </a:p>
          </p:txBody>
        </p:sp>
      </p:grpSp>
      <p:sp>
        <p:nvSpPr>
          <p:cNvPr id="12293" name="AutoShape 28"/>
          <p:cNvSpPr>
            <a:spLocks noChangeArrowheads="1"/>
          </p:cNvSpPr>
          <p:nvPr/>
        </p:nvSpPr>
        <p:spPr bwMode="auto">
          <a:xfrm>
            <a:off x="1905000" y="4267200"/>
            <a:ext cx="5410200" cy="2057400"/>
          </a:xfrm>
          <a:prstGeom prst="bevel">
            <a:avLst>
              <a:gd name="adj" fmla="val 12500"/>
            </a:avLst>
          </a:prstGeom>
          <a:solidFill>
            <a:srgbClr val="FFCC99"/>
          </a:solidFill>
          <a:ln w="9525">
            <a:solidFill>
              <a:srgbClr val="000000"/>
            </a:solidFill>
            <a:miter lim="800000"/>
            <a:headEnd/>
            <a:tailEnd/>
          </a:ln>
          <a:effectLst/>
        </p:spPr>
        <p:txBody>
          <a:bodyPr/>
          <a:lstStyle/>
          <a:p>
            <a:pPr eaLnBrk="0" hangingPunct="0"/>
            <a:r>
              <a:rPr lang="en-US" sz="1200" b="1">
                <a:latin typeface="Courier New" pitchFamily="49" charset="0"/>
              </a:rPr>
              <a:t>ALGORITHM FOR TRAVERSING A LINKED LIST</a:t>
            </a:r>
          </a:p>
          <a:p>
            <a:pPr eaLnBrk="0" hangingPunct="0"/>
            <a:endParaRPr lang="en-US" sz="1200" b="1">
              <a:latin typeface="Courier New" pitchFamily="49" charset="0"/>
            </a:endParaRPr>
          </a:p>
          <a:p>
            <a:pPr eaLnBrk="0" hangingPunct="0"/>
            <a:r>
              <a:rPr lang="en-US" sz="1200" b="1">
                <a:latin typeface="Courier New" pitchFamily="49" charset="0"/>
              </a:rPr>
              <a:t>Step 1: [INITIALIZE] SET PTR = START</a:t>
            </a:r>
          </a:p>
          <a:p>
            <a:pPr eaLnBrk="0" hangingPunct="0"/>
            <a:r>
              <a:rPr lang="en-US" sz="1200" b="1">
                <a:latin typeface="Courier New" pitchFamily="49" charset="0"/>
              </a:rPr>
              <a:t>Step 2: Repeat Steps 3 and 4 while PTR != NULL</a:t>
            </a:r>
          </a:p>
          <a:p>
            <a:pPr eaLnBrk="0" hangingPunct="0"/>
            <a:r>
              <a:rPr lang="en-US" sz="1200" b="1">
                <a:latin typeface="Courier New" pitchFamily="49" charset="0"/>
              </a:rPr>
              <a:t>Step 3: 		Apply Process to PTR-&gt;DATA</a:t>
            </a:r>
          </a:p>
          <a:p>
            <a:pPr eaLnBrk="0" hangingPunct="0"/>
            <a:r>
              <a:rPr lang="en-US" sz="1200" b="1">
                <a:latin typeface="Courier New" pitchFamily="49" charset="0"/>
              </a:rPr>
              <a:t>Step 4: 		SET PTR = PTR-&gt;NEXT</a:t>
            </a:r>
          </a:p>
          <a:p>
            <a:pPr eaLnBrk="0" hangingPunct="0"/>
            <a:r>
              <a:rPr lang="en-US" sz="1200" b="1">
                <a:latin typeface="Courier New" pitchFamily="49" charset="0"/>
              </a:rPr>
              <a:t>        [END OF LOOP]</a:t>
            </a:r>
          </a:p>
          <a:p>
            <a:pPr eaLnBrk="0" hangingPunct="0"/>
            <a:r>
              <a:rPr lang="en-US" sz="1200" b="1">
                <a:latin typeface="Courier New" pitchFamily="49" charset="0"/>
              </a:rPr>
              <a:t>Step 5: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4800">
                <a:solidFill>
                  <a:schemeClr val="bg1"/>
                </a:solidFill>
                <a:cs typeface="Arial" charset="0"/>
              </a:rPr>
              <a:t>Searching a Linked List</a:t>
            </a:r>
          </a:p>
        </p:txBody>
      </p:sp>
      <p:sp>
        <p:nvSpPr>
          <p:cNvPr id="14339" name="AutoShape 2"/>
          <p:cNvSpPr>
            <a:spLocks noChangeArrowheads="1"/>
          </p:cNvSpPr>
          <p:nvPr/>
        </p:nvSpPr>
        <p:spPr bwMode="auto">
          <a:xfrm>
            <a:off x="609600" y="1905000"/>
            <a:ext cx="8229600" cy="3276600"/>
          </a:xfrm>
          <a:prstGeom prst="bevel">
            <a:avLst>
              <a:gd name="adj" fmla="val 12500"/>
            </a:avLst>
          </a:prstGeom>
          <a:solidFill>
            <a:srgbClr val="FFCC99"/>
          </a:solidFill>
          <a:ln w="9525">
            <a:solidFill>
              <a:srgbClr val="000000"/>
            </a:solidFill>
            <a:miter lim="800000"/>
            <a:headEnd/>
            <a:tailEnd/>
          </a:ln>
          <a:effectLst/>
        </p:spPr>
        <p:txBody>
          <a:bodyPr/>
          <a:lstStyle/>
          <a:p>
            <a:pPr eaLnBrk="0" hangingPunct="0"/>
            <a:r>
              <a:rPr lang="en-US" sz="1200" b="1">
                <a:latin typeface="Courier New" pitchFamily="49" charset="0"/>
              </a:rPr>
              <a:t>ALGORITHM TO SEARCH A LINKED LIST </a:t>
            </a:r>
          </a:p>
          <a:p>
            <a:pPr eaLnBrk="0" hangingPunct="0"/>
            <a:endParaRPr lang="en-US" sz="1200" b="1">
              <a:latin typeface="Courier New" pitchFamily="49" charset="0"/>
            </a:endParaRPr>
          </a:p>
          <a:p>
            <a:pPr eaLnBrk="0" hangingPunct="0"/>
            <a:r>
              <a:rPr lang="en-US" sz="1200" b="1">
                <a:latin typeface="Courier New" pitchFamily="49" charset="0"/>
              </a:rPr>
              <a:t>Step 1: [INITIALIZE] SET PTR = START</a:t>
            </a:r>
          </a:p>
          <a:p>
            <a:pPr eaLnBrk="0" hangingPunct="0"/>
            <a:r>
              <a:rPr lang="en-US" sz="1200" b="1">
                <a:latin typeface="Courier New" pitchFamily="49" charset="0"/>
              </a:rPr>
              <a:t>Step 2: Repeat Step 3 while PTR != NULL</a:t>
            </a:r>
          </a:p>
          <a:p>
            <a:pPr eaLnBrk="0" hangingPunct="0"/>
            <a:r>
              <a:rPr lang="en-US" sz="1200" b="1">
                <a:latin typeface="Courier New" pitchFamily="49" charset="0"/>
              </a:rPr>
              <a:t>Step 3: 		IF VAL = PTR-&gt;DATA</a:t>
            </a:r>
          </a:p>
          <a:p>
            <a:pPr eaLnBrk="0" hangingPunct="0"/>
            <a:r>
              <a:rPr lang="en-US" sz="1200" b="1">
                <a:latin typeface="Courier New" pitchFamily="49" charset="0"/>
              </a:rPr>
              <a:t>			SET POS = PTR</a:t>
            </a:r>
          </a:p>
          <a:p>
            <a:pPr eaLnBrk="0" hangingPunct="0"/>
            <a:r>
              <a:rPr lang="en-US" sz="1200" b="1">
                <a:latin typeface="Courier New" pitchFamily="49" charset="0"/>
              </a:rPr>
              <a:t>			Go To Step 5</a:t>
            </a:r>
          </a:p>
          <a:p>
            <a:pPr eaLnBrk="0" hangingPunct="0"/>
            <a:r>
              <a:rPr lang="en-US" sz="1200" b="1">
                <a:latin typeface="Courier New" pitchFamily="49" charset="0"/>
              </a:rPr>
              <a:t>		ELSE </a:t>
            </a:r>
          </a:p>
          <a:p>
            <a:pPr eaLnBrk="0" hangingPunct="0"/>
            <a:r>
              <a:rPr lang="en-US" sz="1200" b="1">
                <a:latin typeface="Courier New" pitchFamily="49" charset="0"/>
              </a:rPr>
              <a:t>			SET PTR = PTR-&gt;NEXT</a:t>
            </a:r>
          </a:p>
          <a:p>
            <a:pPr eaLnBrk="0" hangingPunct="0"/>
            <a:r>
              <a:rPr lang="en-US" sz="1200" b="1">
                <a:latin typeface="Courier New" pitchFamily="49" charset="0"/>
              </a:rPr>
              <a:t>		[END OF IF]</a:t>
            </a:r>
          </a:p>
          <a:p>
            <a:pPr eaLnBrk="0" hangingPunct="0"/>
            <a:r>
              <a:rPr lang="en-US" sz="1200" b="1">
                <a:latin typeface="Courier New" pitchFamily="49" charset="0"/>
              </a:rPr>
              <a:t>        [END OF LOOP]</a:t>
            </a:r>
          </a:p>
          <a:p>
            <a:pPr eaLnBrk="0" hangingPunct="0"/>
            <a:r>
              <a:rPr lang="en-US" sz="1200" b="1">
                <a:latin typeface="Courier New" pitchFamily="49" charset="0"/>
              </a:rPr>
              <a:t>Step 4: SET POS = NULL</a:t>
            </a:r>
          </a:p>
          <a:p>
            <a:pPr eaLnBrk="0" hangingPunct="0"/>
            <a:r>
              <a:rPr lang="en-US" sz="1200" b="1">
                <a:latin typeface="Courier New" pitchFamily="49" charset="0"/>
              </a:rPr>
              <a:t>Step 5: EXIT</a:t>
            </a:r>
          </a:p>
          <a:p>
            <a:pPr eaLnBrk="0" hangingPunct="0"/>
            <a:endParaRPr lang="en-US" sz="1200" b="1">
              <a:latin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2332</Words>
  <Application>Microsoft Office PowerPoint</Application>
  <PresentationFormat>On-screen Show (4:3)</PresentationFormat>
  <Paragraphs>1062</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dc:creator>
  <cp:lastModifiedBy>arun</cp:lastModifiedBy>
  <cp:revision>5</cp:revision>
  <dcterms:created xsi:type="dcterms:W3CDTF">2015-08-10T03:13:06Z</dcterms:created>
  <dcterms:modified xsi:type="dcterms:W3CDTF">2015-08-21T03:14:58Z</dcterms:modified>
</cp:coreProperties>
</file>