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A284-3F81-4A64-BB9F-A8EE051D9067}" type="datetimeFigureOut">
              <a:rPr lang="en-US" smtClean="0"/>
              <a:pPr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CAD4-5FCD-462B-A979-EB90A1C9CE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a Trade Union?• Definition: An organization of workers or  employees formed mainly to  _ Negotiate with the employ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OBJECTIVES/IMPORTANCE OF TRADE UNIONS•   Wages &amp; salaries    Policy matter but differences in implementation, so comes th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563578" cy="6429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ACTIVITIES OF TRADE UNIONECONOMIC: Improved economic status, shorter working day, improvement in  living and working cond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572560" cy="6436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FEATURES OF AN EFFECTIVE TRADE UNION• Internally democratic• Have a strong leadership• Exhibit a responsibility towards th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646622" cy="6491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HANGING ROLE / PUBLIC PERCEPTION                       TRADE UNIONS•   Change in the attitude of unions towards managem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0"/>
            <a:ext cx="8753880" cy="6572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•   Workers association in our country is highly fragmented and the    consequence is multiplicity of unions, which weak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53880" cy="6572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MAJOR PROBLEMS FACED BY BTRADE             UNIONS IN INDIA•   Outside or political leadership•   Multiplicity of trade un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215"/>
            <a:ext cx="9572660" cy="7186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 descr="TRADE UNION ACT (1926)• It legalizes the formation of trade unions by allowing employees the right to  form and organize 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849031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ORIGIN &amp; GROWTH OF TRADE UNION               MOVEMENT•   Industrialization brought about new economic and social order i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643966" cy="648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PRINCIPLE OF TRADE UNION1. UNITY: Unity is strength2. EQUALITY: Workers must not be   discriminated wrt caste, creed, sex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80" cy="6650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Objectives of a Trade                 Union1. Collective bargaining  – Represent members to negotiate with    employers, f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715404" cy="6543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Objectives of a Trade                 Union4. Political activities  - Support pro-union political parties5. Social activi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643998" cy="6489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Types of Unions1. Craft union  – Same craft or occupation1. General union  – For unskilled workers1. Staff union  – Non-m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-1"/>
            <a:ext cx="8501122" cy="6382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Types of Unions4. Industry union  – Same industry, regardless of skills,    occupation or job4. House union (company or 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732" y="214290"/>
            <a:ext cx="8619986" cy="64717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Why Workers Join Unions1. Higher wages and better working   conditions  – Collective bargaining with employer2. Job secur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53880" cy="6572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Why Workers Join Unions4. Upgrading of skills  – Attend training courses organized by    union5. Peer pressure  – Colleag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8643966" cy="648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param</dc:creator>
  <cp:lastModifiedBy>param</cp:lastModifiedBy>
  <cp:revision>2</cp:revision>
  <dcterms:created xsi:type="dcterms:W3CDTF">2017-09-04T17:40:10Z</dcterms:created>
  <dcterms:modified xsi:type="dcterms:W3CDTF">2017-09-04T18:25:17Z</dcterms:modified>
</cp:coreProperties>
</file>