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4" r:id="rId8"/>
    <p:sldId id="263" r:id="rId9"/>
    <p:sldId id="262" r:id="rId10"/>
    <p:sldId id="261" r:id="rId11"/>
    <p:sldId id="260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8A62-610E-4C8B-89B8-D2AE3F5A07E6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276A-2905-4BBA-9A3B-A01ABDEF95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8A62-610E-4C8B-89B8-D2AE3F5A07E6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276A-2905-4BBA-9A3B-A01ABDEF95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8A62-610E-4C8B-89B8-D2AE3F5A07E6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276A-2905-4BBA-9A3B-A01ABDEF95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8A62-610E-4C8B-89B8-D2AE3F5A07E6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276A-2905-4BBA-9A3B-A01ABDEF95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8A62-610E-4C8B-89B8-D2AE3F5A07E6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276A-2905-4BBA-9A3B-A01ABDEF95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8A62-610E-4C8B-89B8-D2AE3F5A07E6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276A-2905-4BBA-9A3B-A01ABDEF95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8A62-610E-4C8B-89B8-D2AE3F5A07E6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276A-2905-4BBA-9A3B-A01ABDEF95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8A62-610E-4C8B-89B8-D2AE3F5A07E6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276A-2905-4BBA-9A3B-A01ABDEF95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8A62-610E-4C8B-89B8-D2AE3F5A07E6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276A-2905-4BBA-9A3B-A01ABDEF95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8A62-610E-4C8B-89B8-D2AE3F5A07E6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276A-2905-4BBA-9A3B-A01ABDEF95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8A62-610E-4C8B-89B8-D2AE3F5A07E6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276A-2905-4BBA-9A3B-A01ABDEF95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68A62-610E-4C8B-89B8-D2AE3F5A07E6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E276A-2905-4BBA-9A3B-A01ABDEF95C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TRADE UNIONS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Types of Trade Unions Craft / Skill union : These unions represents the skilled  workers Eg. Musician, Unions Industrial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Trade Unions in India The Indian workforce consists of 430 million workers, growing  2% annually. The Indian labor marke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At present there are twelve Central Trade Union Organizations in                                   India:   All India Tr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roblems &amp; Weakness of Trade Unions Uneven Growth Limited Membership Multiplicity of Unions Outside Leadership Financ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Trade Unions -Meaning Trade Unions is an association either of employees or  employers or of independent workers It is 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History of Trade Unions        The First Phase (1850-1900)       The Second Phase (1900-1946)          The Third Phase (19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The Third Phase• The third phase began with the emergence of Independent  India (1947). The partition of country affected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Objectives of Trade Unions To improve the economic lot of employees by securing for them better wages To secure better w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8953529" cy="6715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Functions of Trade UnionsMilitant functions To achieve higher wages and better working conditions To raise the status of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Reason for joining Trade Unions Greater Bargaining Power Minimize Discrimination Sense of Security Sense of Participa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Rights &amp; Responsibilities of Trade UnionsRights To protest &amp; take industrial action To consultation about changes in wo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8953529" cy="6715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Responsibilities To work with in law To listen to members view To not pressurize non members to join To keep their mem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8953529" cy="6715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On-screen Show (4:3)</PresentationFormat>
  <Paragraphs>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TRADE UNIONS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UNIONS</dc:title>
  <dc:creator>param</dc:creator>
  <cp:lastModifiedBy>param</cp:lastModifiedBy>
  <cp:revision>1</cp:revision>
  <dcterms:created xsi:type="dcterms:W3CDTF">2017-09-04T17:49:53Z</dcterms:created>
  <dcterms:modified xsi:type="dcterms:W3CDTF">2017-09-04T17:55:22Z</dcterms:modified>
</cp:coreProperties>
</file>