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AAD7-55AA-4421-B6A8-7FE9C85897C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9753-1A12-4D49-80DF-48BD91DE61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428868"/>
            <a:ext cx="8229600" cy="1143000"/>
          </a:xfrm>
        </p:spPr>
        <p:txBody>
          <a:bodyPr/>
          <a:lstStyle/>
          <a:p>
            <a:r>
              <a:rPr lang="en-IN" b="1" i="1" u="sng" dirty="0" smtClean="0">
                <a:solidFill>
                  <a:srgbClr val="FF0000"/>
                </a:solidFill>
              </a:rPr>
              <a:t>WPM</a:t>
            </a:r>
            <a:endParaRPr lang="en-IN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9715536" y="5786454"/>
            <a:ext cx="785818" cy="76833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List of items WC can deal with &lt;ul&gt;&lt;li&gt;Conditions of work such as ventilation, lighting, temperature and sanitation &lt;/li&gt;&lt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&lt;ul&gt;&lt;li&gt;Educational and recreational such as libraries, reading rooms, cinema-shows, sports, games, community welfare an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42852"/>
            <a:ext cx="8953529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Items excluded &lt;ul&gt;&lt;li&gt;Wages and allowances &lt;/li&gt;&lt;/ul&gt;&lt;ul&gt;&lt;li&gt;Bonus &lt;/li&gt;&lt;/ul&gt;&lt;ul&gt;&lt;li&gt;Profit sharing &lt;/li&gt;&lt;/ul&gt;&lt;ul&gt;&lt;li&gt;Wo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Reasons for failure of WC &lt;ul&gt;&lt;li&gt;Exclusion of imp items &lt;/li&gt;&lt;/ul&gt;&lt;ul&gt;&lt;li&gt;Lack of competence of representatives &lt;/li&gt;&lt;/u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Joint Management Council(1958) &lt;ul&gt;&lt;li&gt;Consists of equal number of representatives of management and employees ,not excee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&lt;ul&gt;&lt;li&gt; AN UNDERTAKING MUST MEET THE FOLLOWING REQUIREMENTS FOR SETTING UP JMC’s &lt;/li&gt;&lt;/ul&gt;&lt;ul&gt;&lt;li&gt;It must have 500 or 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FEATURES OR FUNCTIONS of JMC &lt;ul&gt;&lt;li&gt;1.  Consultative Functions - council consulted by management on :  &lt;/li&gt;&lt;/ul&gt;&lt;ul&gt;&lt;li&gt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 descr="&lt;ul&gt;&lt;li&gt;2.Information –receiving and suggestion making functions: &lt;/li&gt;&lt;/ul&gt;&lt;ul&gt;&lt;li&gt;General economic situation. &lt;/li&gt;&lt;/ul&gt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&lt;ul&gt;&lt;li&gt;3.Administrative functions :  &lt;/li&gt;&lt;/ul&gt;&lt;ul&gt;&lt;li&gt;Welfare measures &lt;/li&gt;&lt;/ul&gt;&lt;ul&gt;&lt;li&gt;Supervision of safety measur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Reasons for unsatisfactory working or partial success &lt;ul&gt;&lt;li&gt;Trade union fear of loosing power &lt;/li&gt;&lt;/ul&gt;&lt;ul&gt;&lt;li&gt;Weak rep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Meaning &lt;ul&gt;&lt;li&gt;Workers’ participation in management means giving scope for workers to influence the managerial decision-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 descr="Workers’ Directors(1970) &lt;ul&gt;&lt;li&gt;Workers’ representative on the board of directors of public sector enterprise and nation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5842" name="Picture 2" descr="Reasons for failure &lt;ul&gt;&lt;li&gt;Wd’s were ill equipped to understand the intricacies of board level matters &lt;/li&gt;&lt;/ul&gt;&lt;ul&gt;&lt;li&gt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866" name="Picture 2" descr="Worker Participation scheme(1975) &lt;ul&gt;&lt;li&gt;SHOP COUNCILS &lt;/li&gt;&lt;/ul&gt;&lt;ul&gt;&lt;li&gt;For each dept or shop floor, establishment havi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 descr="&lt;ul&gt;&lt;li&gt;Functions : &lt;/li&gt;&lt;/ul&gt;&lt;ul&gt;&lt;li&gt;Assistance to management in achieving monthly/yearly production targets &lt;/li&gt;&lt;/ul&gt;&lt;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4" name="Picture 2" descr="&lt;ul&gt;&lt;li&gt;JOINT COUNCILS &lt;/li&gt;&lt;/ul&gt;&lt;ul&gt;&lt;li&gt;Operate for industrial unit as a whole, more than 500 workmen &lt;/li&gt;&lt;/ul&gt;&lt;ul&gt;&lt;li&gt;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938" name="Picture 2" descr="&lt;ul&gt;&lt;li&gt;Functions: &lt;/li&gt;&lt;/ul&gt;&lt;ul&gt;&lt;li&gt;Optimum production &lt;/li&gt;&lt;/ul&gt;&lt;ul&gt;&lt;li&gt;Matters not solved in shop council or having be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62" name="Picture 2" descr="Direct participation &lt;ul&gt;&lt;li&gt;Two way communication: more imp in knowledge workers &lt;/li&gt;&lt;/ul&gt;&lt;ul&gt;&lt;li&gt;Suggestion schemes &lt;/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010" name="Picture 2" descr="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4034" name="Picture 2" descr="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 descr="&lt;ul&gt;&lt;li&gt;Worker’s participation  &lt;/li&gt;&lt;/ul&gt;&lt;ul&gt;&lt;li&gt;arrangements resulting into the creation of various participative forum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5058" name="Picture 2" descr="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&lt;ul&gt;&lt;li&gt;PDCA concept - to improve organizational effectiveness &lt;/li&gt;&lt;/ul&gt;&lt;ul&gt;&lt;li&gt;Plan-set target &lt;/li&gt;&lt;/ul&gt;&lt;ul&gt;&lt;li&gt;Do-work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7106" name="Picture 2" descr="&lt;ul&gt;&lt;li&gt;Quality of work life (QWL ): joint programmes of cooperation or ‘working together’ on the shop floor to improve qu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Objectives of Workers participation in management &lt;ul&gt;&lt;li&gt;1. Economic objective &lt;/li&gt;&lt;/ul&gt;&lt;ul&gt;&lt;li&gt;2. Social Objective &lt;/l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Importance of Workers’ Participation in Management &lt;ul&gt;&lt;li&gt;Mutual Understanding &lt;/li&gt;&lt;/ul&gt;&lt;ul&gt;&lt;li&gt;Higher Productivity &lt;/l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Forms/level/degree of Participation &lt;ul&gt;&lt;li&gt;Communication  : to give and get info (sharing ) &lt;/li&gt;&lt;/ul&gt;&lt;ul&gt;&lt;li&gt;Consultati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Workers Participation in Management in India &lt;ul&gt;&lt;li&gt;Indirect Representative :  introduced by govt through legal provisi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2" name="Picture 4" descr="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Works Committee (1947) &lt;ul&gt;&lt;li&gt;The industrial disputes act, 1947 provides for the setting up of works committee consisting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On-screen Show (4:3)</PresentationFormat>
  <Paragraphs>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WPM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WPM</dc:title>
  <dc:creator>param</dc:creator>
  <cp:lastModifiedBy>param</cp:lastModifiedBy>
  <cp:revision>2</cp:revision>
  <dcterms:created xsi:type="dcterms:W3CDTF">2017-09-04T17:19:14Z</dcterms:created>
  <dcterms:modified xsi:type="dcterms:W3CDTF">2017-09-04T17:34:44Z</dcterms:modified>
</cp:coreProperties>
</file>