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07BD-A79A-4EAC-9C22-524516E57D02}" type="datetimeFigureOut">
              <a:rPr lang="en-US" smtClean="0"/>
              <a:pPr/>
              <a:t>5/2/2020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B73D715-60B5-4B5C-863B-0DD73FA37A2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07BD-A79A-4EAC-9C22-524516E57D02}" type="datetimeFigureOut">
              <a:rPr lang="en-US" smtClean="0"/>
              <a:pPr/>
              <a:t>5/2/2020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3D715-60B5-4B5C-863B-0DD73FA37A2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07BD-A79A-4EAC-9C22-524516E57D02}" type="datetimeFigureOut">
              <a:rPr lang="en-US" smtClean="0"/>
              <a:pPr/>
              <a:t>5/2/2020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3D715-60B5-4B5C-863B-0DD73FA37A2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07BD-A79A-4EAC-9C22-524516E57D02}" type="datetimeFigureOut">
              <a:rPr lang="en-US" smtClean="0"/>
              <a:pPr/>
              <a:t>5/2/2020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3D715-60B5-4B5C-863B-0DD73FA37A2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07BD-A79A-4EAC-9C22-524516E57D02}" type="datetimeFigureOut">
              <a:rPr lang="en-US" smtClean="0"/>
              <a:pPr/>
              <a:t>5/2/2020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B73D715-60B5-4B5C-863B-0DD73FA37A2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07BD-A79A-4EAC-9C22-524516E57D02}" type="datetimeFigureOut">
              <a:rPr lang="en-US" smtClean="0"/>
              <a:pPr/>
              <a:t>5/2/2020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3D715-60B5-4B5C-863B-0DD73FA37A2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07BD-A79A-4EAC-9C22-524516E57D02}" type="datetimeFigureOut">
              <a:rPr lang="en-US" smtClean="0"/>
              <a:pPr/>
              <a:t>5/2/2020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3D715-60B5-4B5C-863B-0DD73FA37A2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07BD-A79A-4EAC-9C22-524516E57D02}" type="datetimeFigureOut">
              <a:rPr lang="en-US" smtClean="0"/>
              <a:pPr/>
              <a:t>5/2/2020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3D715-60B5-4B5C-863B-0DD73FA37A2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07BD-A79A-4EAC-9C22-524516E57D02}" type="datetimeFigureOut">
              <a:rPr lang="en-US" smtClean="0"/>
              <a:pPr/>
              <a:t>5/2/2020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3D715-60B5-4B5C-863B-0DD73FA37A2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07BD-A79A-4EAC-9C22-524516E57D02}" type="datetimeFigureOut">
              <a:rPr lang="en-US" smtClean="0"/>
              <a:pPr/>
              <a:t>5/2/2020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3D715-60B5-4B5C-863B-0DD73FA37A2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07BD-A79A-4EAC-9C22-524516E57D02}" type="datetimeFigureOut">
              <a:rPr lang="en-US" smtClean="0"/>
              <a:pPr/>
              <a:t>5/2/2020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B73D715-60B5-4B5C-863B-0DD73FA37A2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EC307BD-A79A-4EAC-9C22-524516E57D02}" type="datetimeFigureOut">
              <a:rPr lang="en-US" smtClean="0"/>
              <a:pPr/>
              <a:t>5/2/2020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B73D715-60B5-4B5C-863B-0DD73FA37A2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>
                <a:latin typeface="Times" pitchFamily="18" charset="0"/>
              </a:rPr>
              <a:t>Harmony in life</a:t>
            </a:r>
            <a:endParaRPr lang="en-IN" b="1" dirty="0">
              <a:latin typeface="Times" pitchFamily="18" charset="0"/>
            </a:endParaRPr>
          </a:p>
        </p:txBody>
      </p:sp>
    </p:spTree>
  </p:cSld>
  <p:clrMapOvr>
    <a:masterClrMapping/>
  </p:clrMapOvr>
  <p:transition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latin typeface="Times" pitchFamily="18" charset="0"/>
              </a:rPr>
              <a:t>Harmony with Society</a:t>
            </a:r>
            <a:endParaRPr lang="en-IN" b="1" dirty="0">
              <a:latin typeface="Times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Times" pitchFamily="18" charset="0"/>
              </a:rPr>
              <a:t>Team spirit</a:t>
            </a:r>
          </a:p>
          <a:p>
            <a:r>
              <a:rPr lang="en-IN" sz="3200" dirty="0" smtClean="0">
                <a:latin typeface="Times" pitchFamily="18" charset="0"/>
              </a:rPr>
              <a:t>Respect</a:t>
            </a:r>
          </a:p>
          <a:p>
            <a:r>
              <a:rPr lang="en-IN" sz="3200" dirty="0" smtClean="0">
                <a:latin typeface="Times" pitchFamily="18" charset="0"/>
              </a:rPr>
              <a:t>Sharing &amp; Caring</a:t>
            </a:r>
            <a:endParaRPr lang="en-IN" sz="3200" dirty="0">
              <a:latin typeface="Times" pitchFamily="18" charset="0"/>
            </a:endParaRPr>
          </a:p>
        </p:txBody>
      </p:sp>
    </p:spTree>
  </p:cSld>
  <p:clrMapOvr>
    <a:masterClrMapping/>
  </p:clrMapOvr>
  <p:transition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" pitchFamily="18" charset="0"/>
              </a:rPr>
              <a:t>Harmony with Nature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Times" pitchFamily="18" charset="0"/>
              </a:rPr>
              <a:t>Understand the role you play.</a:t>
            </a:r>
          </a:p>
          <a:p>
            <a:r>
              <a:rPr lang="en-IN" sz="3200" dirty="0" smtClean="0">
                <a:latin typeface="Times" pitchFamily="18" charset="0"/>
              </a:rPr>
              <a:t>Clear goal in life</a:t>
            </a:r>
            <a:endParaRPr lang="en-IN" sz="3200" dirty="0">
              <a:latin typeface="Times" pitchFamily="18" charset="0"/>
            </a:endParaRPr>
          </a:p>
        </p:txBody>
      </p:sp>
    </p:spTree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7158" y="1714488"/>
            <a:ext cx="7772400" cy="3071834"/>
          </a:xfrm>
        </p:spPr>
        <p:txBody>
          <a:bodyPr>
            <a:normAutofit/>
          </a:bodyPr>
          <a:lstStyle/>
          <a:p>
            <a:r>
              <a:rPr lang="en-IN" sz="3200" dirty="0" smtClean="0">
                <a:latin typeface="Times" pitchFamily="18" charset="0"/>
              </a:rPr>
              <a:t>When needs are satisfied a person has a harmonious life.</a:t>
            </a:r>
          </a:p>
          <a:p>
            <a:endParaRPr lang="en-IN" sz="3200" dirty="0">
              <a:latin typeface="Times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latin typeface="Times" pitchFamily="18" charset="0"/>
              </a:rPr>
              <a:t>Four order of Nature</a:t>
            </a:r>
            <a:endParaRPr lang="en-IN" b="1" dirty="0">
              <a:latin typeface="Times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latin typeface="Times" pitchFamily="18" charset="0"/>
              </a:rPr>
              <a:t>Padarthawastha (Material state)</a:t>
            </a:r>
          </a:p>
          <a:p>
            <a:pPr>
              <a:buNone/>
            </a:pPr>
            <a:r>
              <a:rPr lang="en-IN" sz="3200" dirty="0" smtClean="0">
                <a:latin typeface="Times" pitchFamily="18" charset="0"/>
              </a:rPr>
              <a:t>Things belonging to this state have character</a:t>
            </a:r>
          </a:p>
          <a:p>
            <a:pPr>
              <a:buNone/>
            </a:pPr>
            <a:r>
              <a:rPr lang="en-IN" sz="3200" dirty="0" smtClean="0">
                <a:latin typeface="Times" pitchFamily="18" charset="0"/>
              </a:rPr>
              <a:t>of changing their form but do not multiply or</a:t>
            </a:r>
          </a:p>
          <a:p>
            <a:pPr>
              <a:buNone/>
            </a:pPr>
            <a:r>
              <a:rPr lang="en-IN" sz="3200" dirty="0" smtClean="0">
                <a:latin typeface="Times" pitchFamily="18" charset="0"/>
              </a:rPr>
              <a:t>grow.</a:t>
            </a:r>
          </a:p>
          <a:p>
            <a:pPr>
              <a:buNone/>
            </a:pPr>
            <a:r>
              <a:rPr lang="en-IN" sz="3200" dirty="0" smtClean="0">
                <a:latin typeface="Times" pitchFamily="18" charset="0"/>
              </a:rPr>
              <a:t>For example: Formation of coal or petroleum production but misbalance is created due to overexploitation.</a:t>
            </a:r>
          </a:p>
          <a:p>
            <a:pPr>
              <a:buNone/>
            </a:pPr>
            <a:endParaRPr lang="en-IN" sz="3200" b="1" dirty="0">
              <a:latin typeface="Times" pitchFamily="18" charset="0"/>
            </a:endParaRPr>
          </a:p>
        </p:txBody>
      </p:sp>
    </p:spTree>
  </p:cSld>
  <p:clrMapOvr>
    <a:masterClrMapping/>
  </p:clrMapOvr>
  <p:transition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3200" b="1" dirty="0" err="1" smtClean="0">
                <a:latin typeface="Times" pitchFamily="18" charset="0"/>
              </a:rPr>
              <a:t>Prana</a:t>
            </a:r>
            <a:r>
              <a:rPr lang="en-IN" sz="3200" b="1" dirty="0" smtClean="0">
                <a:latin typeface="Times" pitchFamily="18" charset="0"/>
              </a:rPr>
              <a:t> awastha : </a:t>
            </a:r>
            <a:r>
              <a:rPr lang="en-IN" sz="3200" dirty="0" smtClean="0">
                <a:latin typeface="Times" pitchFamily="18" charset="0"/>
              </a:rPr>
              <a:t>Things multiply and grow </a:t>
            </a:r>
          </a:p>
          <a:p>
            <a:pPr>
              <a:buNone/>
            </a:pPr>
            <a:r>
              <a:rPr lang="en-IN" sz="3200" dirty="0" smtClean="0">
                <a:latin typeface="Times" pitchFamily="18" charset="0"/>
              </a:rPr>
              <a:t>For ex.  Seeds, Trees etc</a:t>
            </a:r>
            <a:r>
              <a:rPr lang="en-IN" sz="3200" b="1" dirty="0" smtClean="0">
                <a:latin typeface="Times" pitchFamily="18" charset="0"/>
              </a:rPr>
              <a:t>.</a:t>
            </a:r>
          </a:p>
          <a:p>
            <a:pPr>
              <a:buNone/>
            </a:pPr>
            <a:r>
              <a:rPr lang="en-IN" sz="3200" b="1" dirty="0" err="1" smtClean="0">
                <a:latin typeface="Times" pitchFamily="18" charset="0"/>
              </a:rPr>
              <a:t>Jeevawastha</a:t>
            </a:r>
            <a:r>
              <a:rPr lang="en-IN" sz="3200" b="1" dirty="0" smtClean="0">
                <a:latin typeface="Times" pitchFamily="18" charset="0"/>
              </a:rPr>
              <a:t> : </a:t>
            </a:r>
            <a:r>
              <a:rPr lang="en-IN" sz="3200" dirty="0" smtClean="0">
                <a:latin typeface="Times" pitchFamily="18" charset="0"/>
              </a:rPr>
              <a:t>Refers to an order within animals which have the characteristics of interacting with each other </a:t>
            </a:r>
          </a:p>
          <a:p>
            <a:pPr>
              <a:buNone/>
            </a:pPr>
            <a:r>
              <a:rPr lang="en-IN" sz="3200" dirty="0" smtClean="0">
                <a:latin typeface="Times" pitchFamily="18" charset="0"/>
              </a:rPr>
              <a:t>For ex. Shelter, security &amp; Reproduction.</a:t>
            </a:r>
            <a:endParaRPr lang="en-IN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3200" b="1" dirty="0" err="1" smtClean="0">
                <a:latin typeface="Times" pitchFamily="18" charset="0"/>
              </a:rPr>
              <a:t>Gyanawastha</a:t>
            </a:r>
            <a:r>
              <a:rPr lang="en-IN" sz="3200" b="1" dirty="0" smtClean="0">
                <a:latin typeface="Times" pitchFamily="18" charset="0"/>
              </a:rPr>
              <a:t> </a:t>
            </a:r>
            <a:r>
              <a:rPr lang="en-IN" sz="3200" dirty="0" smtClean="0">
                <a:latin typeface="Times" pitchFamily="18" charset="0"/>
              </a:rPr>
              <a:t>: Entities having a desire to be happy while interacting with each other.</a:t>
            </a:r>
            <a:endParaRPr lang="en-IN" sz="3200" dirty="0">
              <a:latin typeface="Times" pitchFamily="18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" pitchFamily="18" charset="0"/>
              </a:rPr>
              <a:t>Indian philosophical thoughts</a:t>
            </a:r>
            <a:endParaRPr lang="en-IN" b="1" dirty="0">
              <a:latin typeface="Times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3200" dirty="0" err="1" smtClean="0">
                <a:latin typeface="Times" pitchFamily="18" charset="0"/>
              </a:rPr>
              <a:t>Astha</a:t>
            </a:r>
            <a:endParaRPr lang="en-IN" sz="3200" dirty="0" smtClean="0">
              <a:latin typeface="Times" pitchFamily="18" charset="0"/>
            </a:endParaRPr>
          </a:p>
          <a:p>
            <a:r>
              <a:rPr lang="en-IN" sz="3200" dirty="0" smtClean="0">
                <a:latin typeface="Times" pitchFamily="18" charset="0"/>
              </a:rPr>
              <a:t>Karma</a:t>
            </a:r>
          </a:p>
          <a:p>
            <a:r>
              <a:rPr lang="en-IN" sz="3200" dirty="0" smtClean="0">
                <a:latin typeface="Times" pitchFamily="18" charset="0"/>
              </a:rPr>
              <a:t>Dharma</a:t>
            </a:r>
          </a:p>
          <a:p>
            <a:r>
              <a:rPr lang="en-IN" sz="3200" dirty="0" err="1" smtClean="0">
                <a:latin typeface="Times" pitchFamily="18" charset="0"/>
              </a:rPr>
              <a:t>Moksh</a:t>
            </a:r>
            <a:endParaRPr lang="en-IN" sz="3200" dirty="0">
              <a:latin typeface="Times" pitchFamily="18" charset="0"/>
            </a:endParaRPr>
          </a:p>
        </p:txBody>
      </p:sp>
    </p:spTree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latin typeface="Times" pitchFamily="18" charset="0"/>
              </a:rPr>
              <a:t>Seven rules of life</a:t>
            </a:r>
            <a:endParaRPr lang="en-IN" b="1" dirty="0">
              <a:latin typeface="Times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Times" pitchFamily="18" charset="0"/>
              </a:rPr>
              <a:t>Image</a:t>
            </a:r>
          </a:p>
          <a:p>
            <a:r>
              <a:rPr lang="en-IN" sz="3200" dirty="0" smtClean="0">
                <a:latin typeface="Times" pitchFamily="18" charset="0"/>
              </a:rPr>
              <a:t>Breathing</a:t>
            </a:r>
          </a:p>
          <a:p>
            <a:r>
              <a:rPr lang="en-IN" sz="3200" dirty="0" smtClean="0">
                <a:latin typeface="Times" pitchFamily="18" charset="0"/>
              </a:rPr>
              <a:t>Elimination</a:t>
            </a:r>
          </a:p>
          <a:p>
            <a:r>
              <a:rPr lang="en-IN" sz="3200" dirty="0" smtClean="0">
                <a:latin typeface="Times" pitchFamily="18" charset="0"/>
              </a:rPr>
              <a:t>Nourishment &amp; Clothing</a:t>
            </a:r>
          </a:p>
          <a:p>
            <a:r>
              <a:rPr lang="en-IN" sz="3200" dirty="0" smtClean="0">
                <a:latin typeface="Times" pitchFamily="18" charset="0"/>
              </a:rPr>
              <a:t>Mental control</a:t>
            </a:r>
          </a:p>
          <a:p>
            <a:r>
              <a:rPr lang="en-IN" sz="3200" dirty="0" smtClean="0">
                <a:latin typeface="Times" pitchFamily="18" charset="0"/>
              </a:rPr>
              <a:t>Relaxation</a:t>
            </a:r>
          </a:p>
          <a:p>
            <a:r>
              <a:rPr lang="en-IN" sz="3200" dirty="0" smtClean="0">
                <a:latin typeface="Times" pitchFamily="18" charset="0"/>
              </a:rPr>
              <a:t>Exercise</a:t>
            </a:r>
          </a:p>
          <a:p>
            <a:endParaRPr lang="en-IN" sz="3200" dirty="0">
              <a:latin typeface="Times" pitchFamily="18" charset="0"/>
            </a:endParaRPr>
          </a:p>
        </p:txBody>
      </p:sp>
    </p:spTree>
  </p:cSld>
  <p:clrMapOvr>
    <a:masterClrMapping/>
  </p:clrMapOvr>
  <p:transition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latin typeface="Times" pitchFamily="18" charset="0"/>
              </a:rPr>
              <a:t>Harmony with self</a:t>
            </a:r>
            <a:endParaRPr lang="en-IN" b="1" dirty="0">
              <a:latin typeface="Times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Times" pitchFamily="18" charset="0"/>
              </a:rPr>
              <a:t>Rules of life</a:t>
            </a:r>
          </a:p>
          <a:p>
            <a:r>
              <a:rPr lang="en-IN" sz="3200" dirty="0" smtClean="0">
                <a:latin typeface="Times" pitchFamily="18" charset="0"/>
              </a:rPr>
              <a:t>Needs</a:t>
            </a:r>
            <a:endParaRPr lang="en-IN" sz="3200" dirty="0">
              <a:latin typeface="Times" pitchFamily="18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" pitchFamily="18" charset="0"/>
              </a:rPr>
              <a:t>Harmony with Family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Times" pitchFamily="18" charset="0"/>
              </a:rPr>
              <a:t>Communication</a:t>
            </a:r>
          </a:p>
          <a:p>
            <a:r>
              <a:rPr lang="en-IN" sz="3200" dirty="0" smtClean="0">
                <a:latin typeface="Times" pitchFamily="18" charset="0"/>
              </a:rPr>
              <a:t>Sharing &amp; Caring</a:t>
            </a:r>
          </a:p>
          <a:p>
            <a:r>
              <a:rPr lang="en-IN" sz="3200" dirty="0" smtClean="0">
                <a:latin typeface="Times" pitchFamily="18" charset="0"/>
              </a:rPr>
              <a:t>Respect tradition of family</a:t>
            </a:r>
          </a:p>
          <a:p>
            <a:r>
              <a:rPr lang="en-IN" sz="3200" dirty="0" smtClean="0">
                <a:latin typeface="Times" pitchFamily="18" charset="0"/>
              </a:rPr>
              <a:t>Cooperation</a:t>
            </a:r>
            <a:endParaRPr lang="en-IN" sz="3200" dirty="0">
              <a:latin typeface="Times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45</TotalTime>
  <Words>176</Words>
  <Application>Microsoft Office PowerPoint</Application>
  <PresentationFormat>On-screen Show (4:3)</PresentationFormat>
  <Paragraphs>41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Equity</vt:lpstr>
      <vt:lpstr>Harmony in life</vt:lpstr>
      <vt:lpstr>Slide 2</vt:lpstr>
      <vt:lpstr>Four order of Nature</vt:lpstr>
      <vt:lpstr>Slide 4</vt:lpstr>
      <vt:lpstr>Slide 5</vt:lpstr>
      <vt:lpstr>Indian philosophical thoughts</vt:lpstr>
      <vt:lpstr>Seven rules of life</vt:lpstr>
      <vt:lpstr>Harmony with self</vt:lpstr>
      <vt:lpstr>Harmony with Family</vt:lpstr>
      <vt:lpstr>Harmony with Society</vt:lpstr>
      <vt:lpstr>Harmony with Nature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Harmony in life</dc:title>
  <dc:creator>user</dc:creator>
  <cp:lastModifiedBy>user</cp:lastModifiedBy>
  <cp:revision>3</cp:revision>
  <dcterms:created xsi:type="dcterms:W3CDTF">2020-05-02T11:44:12Z</dcterms:created>
  <dcterms:modified xsi:type="dcterms:W3CDTF">2020-05-02T12:30:32Z</dcterms:modified>
</cp:coreProperties>
</file>