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58B050-1C33-4C66-B85C-CC394FE23533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53DBD8-F4F1-4730-BEF5-CE3D50C6EAD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" pitchFamily="18" charset="0"/>
              </a:rPr>
              <a:t>SPACE SHUTTLE CHALLANGER</a:t>
            </a:r>
            <a:endParaRPr lang="en-IN" sz="4000" b="1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CASE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Date &amp;Year :  28</a:t>
            </a:r>
            <a:r>
              <a:rPr lang="en-IN" baseline="30000" dirty="0" smtClean="0"/>
              <a:t>th</a:t>
            </a:r>
            <a:r>
              <a:rPr lang="en-IN" dirty="0" smtClean="0"/>
              <a:t> Jan1986</a:t>
            </a:r>
          </a:p>
          <a:p>
            <a:r>
              <a:rPr lang="en-IN" dirty="0" smtClean="0"/>
              <a:t>Technical problem : O-rings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hallenger was the name of NASA’S space shuttle .The&#10;purpose of the shuttle was to make multiple trips and&#10;launch satellit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o understand that we have to understand the basic&#10;structure of space shuttle. There are three basic&#10;components in a spac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he function of o-rings is to&#10;seal the joints so tightly that&#10;they prevent violently hot&#10;gases from escaping . They&#10;stopp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HALLENGER CASE STUD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HALLENGER CASE STU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CHALLENGER CASE STUD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HALLENGER CASE STUD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16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CASE STUDY</vt:lpstr>
      <vt:lpstr>CASE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user</dc:creator>
  <cp:lastModifiedBy>user</cp:lastModifiedBy>
  <cp:revision>2</cp:revision>
  <dcterms:created xsi:type="dcterms:W3CDTF">2020-05-07T15:33:46Z</dcterms:created>
  <dcterms:modified xsi:type="dcterms:W3CDTF">2020-05-07T15:48:55Z</dcterms:modified>
</cp:coreProperties>
</file>