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8" r:id="rId4"/>
    <p:sldId id="262" r:id="rId5"/>
    <p:sldId id="263" r:id="rId6"/>
    <p:sldId id="257" r:id="rId7"/>
    <p:sldId id="260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37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4C7BA1-C20C-457D-A955-BB7434CEF1FD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6803D-69DE-4175-8A75-389AE6DDFC07}" type="slidenum">
              <a:rPr lang="en-IN" smtClean="0"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4C7BA1-C20C-457D-A955-BB7434CEF1FD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6803D-69DE-4175-8A75-389AE6DDFC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4C7BA1-C20C-457D-A955-BB7434CEF1FD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6803D-69DE-4175-8A75-389AE6DDFC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4C7BA1-C20C-457D-A955-BB7434CEF1FD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6803D-69DE-4175-8A75-389AE6DDFC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4C7BA1-C20C-457D-A955-BB7434CEF1FD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6803D-69DE-4175-8A75-389AE6DDFC0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4C7BA1-C20C-457D-A955-BB7434CEF1FD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6803D-69DE-4175-8A75-389AE6DDFC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4C7BA1-C20C-457D-A955-BB7434CEF1FD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6803D-69DE-4175-8A75-389AE6DDFC0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4C7BA1-C20C-457D-A955-BB7434CEF1FD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6803D-69DE-4175-8A75-389AE6DDFC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4C7BA1-C20C-457D-A955-BB7434CEF1FD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6803D-69DE-4175-8A75-389AE6DDFC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4C7BA1-C20C-457D-A955-BB7434CEF1FD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6803D-69DE-4175-8A75-389AE6DDFC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34C7BA1-C20C-457D-A955-BB7434CEF1FD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336803D-69DE-4175-8A75-389AE6DDFC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34C7BA1-C20C-457D-A955-BB7434CEF1FD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336803D-69DE-4175-8A75-389AE6DDFC07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7166"/>
            <a:ext cx="8839200" cy="571862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Case Study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" pitchFamily="18" charset="0"/>
              </a:rPr>
              <a:t>BHOPAL GAS TRAGEDY</a:t>
            </a:r>
            <a:endParaRPr lang="en-IN" sz="4000" dirty="0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00240"/>
            <a:ext cx="7772400" cy="4355320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Thank You</a:t>
            </a:r>
            <a:endParaRPr lang="en-IN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7650" name="Picture 2" descr="INTRODUCTION&#10;•Bhopal gas tragedy, a disaster that happened by a Gas&#10;leak is considered as one of the world's worst Indust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6" descr="AFFECTED AREA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" descr="C:\Users\user\Desktop\LLLL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Users\user\Desktop\PK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5" name="Picture 1" descr="INTRODUCTION&#10;•Bhopal gas tragedy, a disaster that happened by a Gas&#10;leak is considered as one of the world's worst Indust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76950" cy="3419475"/>
          </a:xfrm>
          <a:prstGeom prst="rect">
            <a:avLst/>
          </a:prstGeom>
          <a:noFill/>
        </p:spPr>
      </p:pic>
      <p:pic>
        <p:nvPicPr>
          <p:cNvPr id="1026" name="Picture 2" descr="•A leak of Methyl Isocyanate (MIC) gas and other&#10;chemicals from the plant resulted in the exposure of&#10;thousands of people.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076950" cy="3419475"/>
          </a:xfrm>
          <a:prstGeom prst="rect">
            <a:avLst/>
          </a:prstGeom>
          <a:noFill/>
        </p:spPr>
      </p:pic>
      <p:pic>
        <p:nvPicPr>
          <p:cNvPr id="1027" name="Picture 3" descr="• UCIL was the Indian subsidiary&#10;of Union Carbide Corporation (UCC),&#10;with Indian Government controlled&#10;banks and the India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6076950" cy="3419475"/>
          </a:xfrm>
          <a:prstGeom prst="rect">
            <a:avLst/>
          </a:prstGeom>
          <a:noFill/>
        </p:spPr>
      </p:pic>
      <p:pic>
        <p:nvPicPr>
          <p:cNvPr id="1028" name="Picture 4" descr="HOW DID IT START&#10;• To produce Pesticide Sevin with an intermediate methyl isocyanate (MIC).&#10;It necessitated the start up o..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6076950" cy="3419475"/>
          </a:xfrm>
          <a:prstGeom prst="rect">
            <a:avLst/>
          </a:prstGeom>
          <a:noFill/>
        </p:spPr>
      </p:pic>
      <p:pic>
        <p:nvPicPr>
          <p:cNvPr id="1029" name="Picture 5" descr="• This weak wind and the weak vertical turbulence caused a slow dilution of gas and&#10;thus allowed the poisonous gas to spre...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3" name="AutoShape 9" descr="OVERALL VIEW OF THE GAS LEAK&#10;• The scientific reason that caused the accident was that water entered the tank where&#10;about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OTHER CAUSES&#10;• Use of more dangerous pesticide manufacturing method for decreasing the&#10;generation cost.&#10;• Plant located ve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UCIL PLANT AFTER DISASTER&#10;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CONTRIBUTION TO NEGLIGENCE&#10;• UCIL didn’t maintained safety rules.......&#10;• A pipe leaked? Don't replace it.&#10;• MIC workers n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WHAT COULD HAD BEEN DONE TO&#10;AVOID THE DISASTER&#10;• Supervisor could have been placed on night shifts and the readings and fe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8" name="AutoShape 14" descr="ANY QUESTIONS??&#10;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9" name="AutoShape 15" descr="THANK YOU&#10;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0" name="AutoShape 16" descr="Bhopal gas tragedy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1" name="AutoShape 17" descr="Bhopal gas tragedy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2" name="AutoShape 18" descr="Bhopal gas tragedy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3" name="AutoShape 19" descr="Bhopal gas tragedy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4" name="AutoShape 20" descr="Bhopal gas tragedy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5" name="AutoShape 21" descr="Bhopal gas tragedy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6" name="AutoShape 22" descr="Bhopal gas tragedy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7" name="AutoShape 23" descr="Bhopal gas tragedy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AutoShape 8" descr="WHAT FACTORS LEAD TO THE&#10;MAGNITUDE OF GAS LEAK??&#10;• Storing MIC in large tanks and filling beyond recommended levels.&#10;• The..."/>
          <p:cNvSpPr>
            <a:spLocks noChangeAspect="1" noChangeArrowheads="1"/>
          </p:cNvSpPr>
          <p:nvPr/>
        </p:nvSpPr>
        <p:spPr bwMode="auto">
          <a:xfrm>
            <a:off x="34925" y="79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9698" name="Picture 2" descr="WHAT COULD HAD BEEN DONE TO&#10;AVOID THE DISASTER&#10;• Supervisor could have been placed on night shifts and the readings and f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2971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:\Users\user\Desktop\PPPP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7772400" cy="857256"/>
          </a:xfrm>
        </p:spPr>
        <p:txBody>
          <a:bodyPr/>
          <a:lstStyle/>
          <a:p>
            <a:pPr algn="ctr"/>
            <a:r>
              <a:rPr lang="en-IN" dirty="0" smtClean="0">
                <a:latin typeface="Times" pitchFamily="18" charset="0"/>
              </a:rPr>
              <a:t>Long term effects</a:t>
            </a:r>
            <a:endParaRPr lang="en-IN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142984"/>
            <a:ext cx="7972452" cy="5429288"/>
          </a:xfrm>
        </p:spPr>
        <p:txBody>
          <a:bodyPr/>
          <a:lstStyle/>
          <a:p>
            <a:r>
              <a:rPr lang="en-IN" dirty="0" smtClean="0">
                <a:latin typeface="Times" pitchFamily="18" charset="0"/>
              </a:rPr>
              <a:t>Water contamination</a:t>
            </a:r>
          </a:p>
          <a:p>
            <a:r>
              <a:rPr lang="en-IN" dirty="0" smtClean="0">
                <a:latin typeface="Times" pitchFamily="18" charset="0"/>
              </a:rPr>
              <a:t>Soil contamination</a:t>
            </a:r>
          </a:p>
          <a:p>
            <a:r>
              <a:rPr lang="en-IN" dirty="0" smtClean="0">
                <a:latin typeface="Times" pitchFamily="18" charset="0"/>
              </a:rPr>
              <a:t>Cancer hazard</a:t>
            </a:r>
          </a:p>
          <a:p>
            <a:r>
              <a:rPr lang="en-IN" dirty="0" smtClean="0">
                <a:latin typeface="Times" pitchFamily="18" charset="0"/>
              </a:rPr>
              <a:t>Respiratory disease</a:t>
            </a:r>
          </a:p>
          <a:p>
            <a:r>
              <a:rPr lang="en-IN" dirty="0" smtClean="0">
                <a:latin typeface="Times" pitchFamily="18" charset="0"/>
              </a:rPr>
              <a:t>Reproductive hazard</a:t>
            </a:r>
          </a:p>
          <a:p>
            <a:pPr>
              <a:buNone/>
            </a:pPr>
            <a:endParaRPr lang="en-IN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114</TotalTime>
  <Words>20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Case Study</vt:lpstr>
      <vt:lpstr>Slide 2</vt:lpstr>
      <vt:lpstr>Slide 3</vt:lpstr>
      <vt:lpstr>Slide 4</vt:lpstr>
      <vt:lpstr>Slide 5</vt:lpstr>
      <vt:lpstr>Slide 6</vt:lpstr>
      <vt:lpstr>Slide 7</vt:lpstr>
      <vt:lpstr>Slide 8</vt:lpstr>
      <vt:lpstr>Long term effects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user</dc:creator>
  <cp:lastModifiedBy>user</cp:lastModifiedBy>
  <cp:revision>15</cp:revision>
  <dcterms:created xsi:type="dcterms:W3CDTF">2020-05-07T13:39:19Z</dcterms:created>
  <dcterms:modified xsi:type="dcterms:W3CDTF">2020-05-07T15:33:31Z</dcterms:modified>
</cp:coreProperties>
</file>