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7C0F38-3B8F-4A01-9A9C-6AC1057ECACF}" type="datetimeFigureOut">
              <a:rPr lang="en-US" smtClean="0"/>
              <a:pPr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5EF5443-17CC-4732-8DF6-5D0CA0E265F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8077200" cy="260033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" pitchFamily="18" charset="0"/>
              </a:rPr>
              <a:t>Risk Benefit Analysis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142984"/>
            <a:ext cx="7786742" cy="3214710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                         (RBA)</a:t>
            </a:r>
            <a:endParaRPr lang="en-IN" sz="4000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Public Risk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Assessing the public risk is relatively easy, as in the societal values system the cost of disability can be averaged.</a:t>
            </a:r>
          </a:p>
          <a:p>
            <a:r>
              <a:rPr lang="en-IN" dirty="0" smtClean="0">
                <a:latin typeface="Times" pitchFamily="18" charset="0"/>
              </a:rPr>
              <a:t>To assess the public risk the loss on the assets and the correction costs are estimated. For example.</a:t>
            </a:r>
          </a:p>
          <a:p>
            <a:r>
              <a:rPr lang="en-IN" dirty="0" smtClean="0">
                <a:latin typeface="Times" pitchFamily="18" charset="0"/>
              </a:rPr>
              <a:t>Loss of reduction in future income or earning capacity due to loss of limbs or their capabilities.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" pitchFamily="18" charset="0"/>
              </a:rPr>
              <a:t>Reducing Risk (Improving safety)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Difficulties in establishing safeguards.</a:t>
            </a:r>
          </a:p>
          <a:p>
            <a:r>
              <a:rPr lang="en-IN" dirty="0" smtClean="0">
                <a:latin typeface="Times" pitchFamily="18" charset="0"/>
              </a:rPr>
              <a:t>Incomplete knowledge of the engineering subject.</a:t>
            </a:r>
          </a:p>
          <a:p>
            <a:r>
              <a:rPr lang="en-IN" dirty="0" smtClean="0">
                <a:latin typeface="Times" pitchFamily="18" charset="0"/>
              </a:rPr>
              <a:t>Refusal to face hard questions caused by lack of knowledge.</a:t>
            </a:r>
            <a:br>
              <a:rPr lang="en-IN" dirty="0" smtClean="0">
                <a:latin typeface="Times" pitchFamily="18" charset="0"/>
              </a:rPr>
            </a:br>
            <a:r>
              <a:rPr lang="en-IN" dirty="0" smtClean="0">
                <a:latin typeface="Times" pitchFamily="18" charset="0"/>
              </a:rPr>
              <a:t>Caution in stating probabilities of rare events.</a:t>
            </a:r>
          </a:p>
          <a:p>
            <a:r>
              <a:rPr lang="en-IN" dirty="0" smtClean="0">
                <a:latin typeface="Times" pitchFamily="18" charset="0"/>
              </a:rPr>
              <a:t>Risk assessment based on incorrect/ unacceptable assumptions/data.</a:t>
            </a:r>
          </a:p>
          <a:p>
            <a:endParaRPr lang="en-IN" dirty="0" smtClean="0">
              <a:latin typeface="Times" pitchFamily="18" charset="0"/>
            </a:endParaRPr>
          </a:p>
          <a:p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What is Risk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Risk is the potential harm that may arise from some present process or from some future event.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Risk Identification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Workplace inspections.</a:t>
            </a:r>
          </a:p>
          <a:p>
            <a:r>
              <a:rPr lang="en-IN" dirty="0" smtClean="0">
                <a:latin typeface="Times" pitchFamily="18" charset="0"/>
              </a:rPr>
              <a:t>Management/Worker discussions.</a:t>
            </a:r>
          </a:p>
          <a:p>
            <a:r>
              <a:rPr lang="en-IN" dirty="0" smtClean="0">
                <a:latin typeface="Times" pitchFamily="18" charset="0"/>
              </a:rPr>
              <a:t>Independent audits.</a:t>
            </a:r>
          </a:p>
          <a:p>
            <a:r>
              <a:rPr lang="en-IN" dirty="0" smtClean="0">
                <a:latin typeface="Times" pitchFamily="18" charset="0"/>
              </a:rPr>
              <a:t>Job safety analysis.</a:t>
            </a:r>
          </a:p>
          <a:p>
            <a:r>
              <a:rPr lang="en-IN" dirty="0" smtClean="0">
                <a:latin typeface="Times" pitchFamily="18" charset="0"/>
              </a:rPr>
              <a:t>Hazard and operability studies.</a:t>
            </a:r>
          </a:p>
          <a:p>
            <a:r>
              <a:rPr lang="en-IN" dirty="0" smtClean="0">
                <a:latin typeface="Times" pitchFamily="18" charset="0"/>
              </a:rPr>
              <a:t>Accident statistics.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What is RBA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Many large Projects, especially public works are justified on the basis of a risk –benefit analysis. </a:t>
            </a:r>
          </a:p>
          <a:p>
            <a:r>
              <a:rPr lang="en-IN" dirty="0" smtClean="0">
                <a:latin typeface="Times" pitchFamily="18" charset="0"/>
              </a:rPr>
              <a:t>Large scale projects especially public works are justified on the basis of a risk –benefit analysis. </a:t>
            </a:r>
          </a:p>
          <a:p>
            <a:r>
              <a:rPr lang="en-IN" dirty="0" smtClean="0">
                <a:latin typeface="Times" pitchFamily="18" charset="0"/>
              </a:rPr>
              <a:t>RBA is very much closer to cost benefit analysis.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Cont’d............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When applying RBA a person must consider who takes the risks and who harvests the benefits. Therefore, for an engineer, the only ethical way to conduct a RBA is to ensure to the greatest extent possible that the risks as well as the benefits of his design are equally shared in the society around him. 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Reasons for RBA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Two know risk and benefits and weigh them each.</a:t>
            </a:r>
          </a:p>
          <a:p>
            <a:r>
              <a:rPr lang="en-IN" dirty="0" smtClean="0">
                <a:latin typeface="Times" pitchFamily="18" charset="0"/>
              </a:rPr>
              <a:t>To decide on designs, advisability of product/project.</a:t>
            </a:r>
          </a:p>
          <a:p>
            <a:r>
              <a:rPr lang="en-IN" dirty="0" smtClean="0">
                <a:latin typeface="Times" pitchFamily="18" charset="0"/>
              </a:rPr>
              <a:t>To suggest and modify the design so that the risks are reduced.</a:t>
            </a:r>
          </a:p>
          <a:p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" pitchFamily="18" charset="0"/>
              </a:rPr>
              <a:t>Types of Risk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Personal Risk</a:t>
            </a:r>
          </a:p>
          <a:p>
            <a:r>
              <a:rPr lang="en-IN" dirty="0" smtClean="0">
                <a:latin typeface="Times" pitchFamily="18" charset="0"/>
              </a:rPr>
              <a:t>Public Risk</a:t>
            </a:r>
          </a:p>
          <a:p>
            <a:r>
              <a:rPr lang="en-IN" dirty="0" smtClean="0">
                <a:latin typeface="Times" pitchFamily="18" charset="0"/>
              </a:rPr>
              <a:t>Reducing Risk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" pitchFamily="18" charset="0"/>
              </a:rPr>
              <a:t>Personal Risk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757618"/>
          </a:xfrm>
        </p:spPr>
        <p:txBody>
          <a:bodyPr/>
          <a:lstStyle/>
          <a:p>
            <a:r>
              <a:rPr lang="en-IN" dirty="0" smtClean="0">
                <a:latin typeface="Times" pitchFamily="18" charset="0"/>
              </a:rPr>
              <a:t>Given sufficient information an individual can decide whether to participate in a risk activity.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" pitchFamily="18" charset="0"/>
              </a:rPr>
              <a:t>Difficulties in assessing personal Risk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The individual are ready to assume voluntary risks than involuntary risks.</a:t>
            </a:r>
          </a:p>
          <a:p>
            <a:r>
              <a:rPr lang="en-IN" dirty="0" smtClean="0">
                <a:latin typeface="Times" pitchFamily="18" charset="0"/>
              </a:rPr>
              <a:t>The difficulty here is generally in assessing personal risk which are involuntary.</a:t>
            </a:r>
          </a:p>
          <a:p>
            <a:r>
              <a:rPr lang="en-IN" dirty="0" smtClean="0">
                <a:latin typeface="Times" pitchFamily="18" charset="0"/>
              </a:rPr>
              <a:t>The problem of quantification of risk raises innumerable problems.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</TotalTime>
  <Words>354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Risk Benefit Analysis</vt:lpstr>
      <vt:lpstr>What is Risk</vt:lpstr>
      <vt:lpstr>Risk Identification</vt:lpstr>
      <vt:lpstr>What is RBA</vt:lpstr>
      <vt:lpstr>Cont’d............</vt:lpstr>
      <vt:lpstr>Reasons for RBA</vt:lpstr>
      <vt:lpstr>Types of Risk</vt:lpstr>
      <vt:lpstr>Personal Risk</vt:lpstr>
      <vt:lpstr>Difficulties in assessing personal Risk</vt:lpstr>
      <vt:lpstr>Public Risk</vt:lpstr>
      <vt:lpstr>Reducing Risk (Improving safety)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Benefit Analysis</dc:title>
  <dc:creator>user</dc:creator>
  <cp:lastModifiedBy>user</cp:lastModifiedBy>
  <cp:revision>7</cp:revision>
  <dcterms:created xsi:type="dcterms:W3CDTF">2020-05-07T08:43:53Z</dcterms:created>
  <dcterms:modified xsi:type="dcterms:W3CDTF">2020-05-07T13:37:51Z</dcterms:modified>
</cp:coreProperties>
</file>