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0883CE8-CEAA-4656-BB6E-0E08B7190D5E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636C74-C315-44EE-B6E6-874B6C2D634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Safety &amp; RISK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Assessment of Risk</a:t>
            </a:r>
            <a:endParaRPr lang="en-IN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Knowledge of risk.</a:t>
            </a:r>
          </a:p>
          <a:p>
            <a:r>
              <a:rPr lang="en-IN" sz="3200" dirty="0" smtClean="0">
                <a:latin typeface="Times" pitchFamily="18" charset="0"/>
              </a:rPr>
              <a:t>Uncertainties in assessment.</a:t>
            </a:r>
          </a:p>
          <a:p>
            <a:r>
              <a:rPr lang="en-IN" sz="3200" dirty="0" smtClean="0">
                <a:latin typeface="Times" pitchFamily="18" charset="0"/>
              </a:rPr>
              <a:t>Casting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Testing Method for safety</a:t>
            </a:r>
            <a:endParaRPr lang="en-IN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Prototype testing</a:t>
            </a:r>
          </a:p>
          <a:p>
            <a:r>
              <a:rPr lang="en-IN" sz="3200" dirty="0" smtClean="0">
                <a:latin typeface="Times" pitchFamily="18" charset="0"/>
              </a:rPr>
              <a:t>Simulation testing</a:t>
            </a:r>
          </a:p>
          <a:p>
            <a:r>
              <a:rPr lang="en-IN" sz="3200" dirty="0" smtClean="0">
                <a:latin typeface="Times" pitchFamily="18" charset="0"/>
              </a:rPr>
              <a:t>Destructive testing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>
                <a:latin typeface="Times" pitchFamily="18" charset="0"/>
              </a:rPr>
              <a:t>Prototype testing</a:t>
            </a:r>
            <a:br>
              <a:rPr lang="en-IN" sz="4400" dirty="0" smtClean="0">
                <a:latin typeface="Times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It is conducted with the intent of finding defects before the website goes live. Online prototype testing allows seamlessly to collect quantitative qualitative and behavioural data while evaluating the user experience.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>
                <a:latin typeface="Times" pitchFamily="18" charset="0"/>
              </a:rPr>
              <a:t>Simulation testing</a:t>
            </a:r>
            <a:br>
              <a:rPr lang="en-IN" sz="4400" dirty="0" smtClean="0">
                <a:latin typeface="Times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It is a more in depth testing technique than either checklist or structured walkthrough testing. This test  an actual disaster situation is simulated.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>
                <a:latin typeface="Times" pitchFamily="18" charset="0"/>
              </a:rPr>
              <a:t>Destructive testing</a:t>
            </a:r>
            <a:br>
              <a:rPr lang="en-IN" sz="4400" dirty="0" smtClean="0">
                <a:latin typeface="Times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It is a testing technique in which the application is made to fall in an uncontrolled manner to test the robustness of the application and also to find the point of failure.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" pitchFamily="18" charset="0"/>
              </a:rPr>
              <a:t>Principle of Risk management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value.</a:t>
            </a:r>
          </a:p>
          <a:p>
            <a:r>
              <a:rPr lang="en-IN" dirty="0" smtClean="0"/>
              <a:t>Part of decision making.</a:t>
            </a:r>
          </a:p>
          <a:p>
            <a:r>
              <a:rPr lang="en-IN" dirty="0" smtClean="0"/>
              <a:t>Systematic &amp; structured.</a:t>
            </a:r>
          </a:p>
          <a:p>
            <a:r>
              <a:rPr lang="en-IN" dirty="0" smtClean="0"/>
              <a:t>Integral part of Organization process.</a:t>
            </a:r>
          </a:p>
          <a:p>
            <a:r>
              <a:rPr lang="en-IN" dirty="0" smtClean="0"/>
              <a:t>Transparent.</a:t>
            </a:r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31661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5400" dirty="0" smtClean="0">
                <a:latin typeface="Times" pitchFamily="18" charset="0"/>
              </a:rPr>
              <a:t>Thank You</a:t>
            </a:r>
            <a:endParaRPr lang="en-IN" sz="54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094806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Times" pitchFamily="18" charset="0"/>
              </a:rPr>
              <a:t>An action is considered safe when the risk associated with it are known and acceptable.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451996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Times" pitchFamily="18" charset="0"/>
              </a:rPr>
              <a:t>The probability of getting into a dangerous situation or achieving  an unfavourable result.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Safety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Both safety and risk are probabilistic i.e. when you invest your money in stock market, you are taking risk. Somebody can predict &amp; advise that it is safe but still you are always taking risk.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latin typeface="Times" pitchFamily="18" charset="0"/>
              </a:rPr>
              <a:t>Concept of safety &amp; risk can be considered in three ways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Underestimating Risk</a:t>
            </a:r>
          </a:p>
          <a:p>
            <a:r>
              <a:rPr lang="en-IN" sz="3200" dirty="0" smtClean="0">
                <a:latin typeface="Times" pitchFamily="18" charset="0"/>
              </a:rPr>
              <a:t>Indifference of risk</a:t>
            </a:r>
          </a:p>
          <a:p>
            <a:r>
              <a:rPr lang="en-IN" sz="3200" dirty="0" smtClean="0">
                <a:latin typeface="Times" pitchFamily="18" charset="0"/>
              </a:rPr>
              <a:t>Overestimating risk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>
                <a:latin typeface="Times" pitchFamily="18" charset="0"/>
              </a:rPr>
              <a:t>Underestimating Risk</a:t>
            </a:r>
            <a:br>
              <a:rPr lang="en-IN" sz="4400" dirty="0" smtClean="0">
                <a:latin typeface="Times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This is due to the underestimation of danger. Safety is not given prime consideration and great risk are taken.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>
                <a:latin typeface="Times" pitchFamily="18" charset="0"/>
              </a:rPr>
              <a:t>Overestimating risk</a:t>
            </a:r>
            <a:br>
              <a:rPr lang="en-IN" sz="4400" dirty="0" smtClean="0">
                <a:latin typeface="Times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 driving- smoke from bonnet well no longer drives a car because of such incidents, he/she is over risk.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>
                <a:latin typeface="Times" pitchFamily="18" charset="0"/>
              </a:rPr>
              <a:t>Indifference of risk</a:t>
            </a:r>
            <a:br>
              <a:rPr lang="en-IN" sz="4400" dirty="0" smtClean="0">
                <a:latin typeface="Times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Group of people do not think of risk at all it does not matter being safe or unsafe  people crossing stream.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Risk due to following</a:t>
            </a:r>
            <a:endParaRPr lang="en-IN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Designing &amp; detailing of project invalid.</a:t>
            </a:r>
          </a:p>
          <a:p>
            <a:r>
              <a:rPr lang="en-IN" sz="3200" dirty="0" smtClean="0">
                <a:latin typeface="Times" pitchFamily="18" charset="0"/>
              </a:rPr>
              <a:t>Natural Disaster.</a:t>
            </a:r>
          </a:p>
          <a:p>
            <a:r>
              <a:rPr lang="en-IN" sz="3200" dirty="0" smtClean="0">
                <a:latin typeface="Times" pitchFamily="18" charset="0"/>
              </a:rPr>
              <a:t>Many equipments do not give.</a:t>
            </a:r>
          </a:p>
          <a:p>
            <a:r>
              <a:rPr lang="en-IN" sz="3200" dirty="0" smtClean="0">
                <a:latin typeface="Times" pitchFamily="18" charset="0"/>
              </a:rPr>
              <a:t>Directions for use, details for danger.</a:t>
            </a:r>
          </a:p>
          <a:p>
            <a:pPr>
              <a:buNone/>
            </a:pP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245</TotalTime>
  <Words>340</Words>
  <Application>Microsoft Office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Safety &amp; RISK</vt:lpstr>
      <vt:lpstr>Definition</vt:lpstr>
      <vt:lpstr>Risk ?</vt:lpstr>
      <vt:lpstr>Concept of Safety</vt:lpstr>
      <vt:lpstr>Concept of safety &amp; risk can be considered in three ways</vt:lpstr>
      <vt:lpstr>Underestimating Risk </vt:lpstr>
      <vt:lpstr>Overestimating risk </vt:lpstr>
      <vt:lpstr>Indifference of risk </vt:lpstr>
      <vt:lpstr>Risk due to following</vt:lpstr>
      <vt:lpstr>Assessment of Risk</vt:lpstr>
      <vt:lpstr>Testing Method for safety</vt:lpstr>
      <vt:lpstr>Prototype testing </vt:lpstr>
      <vt:lpstr>Simulation testing </vt:lpstr>
      <vt:lpstr>Destructive testing </vt:lpstr>
      <vt:lpstr>Principle of Risk management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&amp; RISK</dc:title>
  <dc:creator>user</dc:creator>
  <cp:lastModifiedBy>user</cp:lastModifiedBy>
  <cp:revision>9</cp:revision>
  <dcterms:created xsi:type="dcterms:W3CDTF">2020-05-07T09:31:17Z</dcterms:created>
  <dcterms:modified xsi:type="dcterms:W3CDTF">2020-05-07T13:36:18Z</dcterms:modified>
</cp:coreProperties>
</file>