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47-B4D7-4E07-BC7B-5BFEE1F81554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130046-5458-4F52-85EC-520536FF12C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47-B4D7-4E07-BC7B-5BFEE1F81554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0046-5458-4F52-85EC-520536FF12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47-B4D7-4E07-BC7B-5BFEE1F81554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0046-5458-4F52-85EC-520536FF12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47-B4D7-4E07-BC7B-5BFEE1F81554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0046-5458-4F52-85EC-520536FF12C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47-B4D7-4E07-BC7B-5BFEE1F81554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130046-5458-4F52-85EC-520536FF12CA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47-B4D7-4E07-BC7B-5BFEE1F81554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0046-5458-4F52-85EC-520536FF12C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47-B4D7-4E07-BC7B-5BFEE1F81554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0046-5458-4F52-85EC-520536FF12C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47-B4D7-4E07-BC7B-5BFEE1F81554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0046-5458-4F52-85EC-520536FF12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47-B4D7-4E07-BC7B-5BFEE1F81554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0046-5458-4F52-85EC-520536FF12C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47-B4D7-4E07-BC7B-5BFEE1F81554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30046-5458-4F52-85EC-520536FF12C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2747-B4D7-4E07-BC7B-5BFEE1F81554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130046-5458-4F52-85EC-520536FF12C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CE2747-B4D7-4E07-BC7B-5BFEE1F81554}" type="datetimeFigureOut">
              <a:rPr lang="en-US" smtClean="0"/>
              <a:t>5/7/2020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130046-5458-4F52-85EC-520536FF12C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" pitchFamily="18" charset="0"/>
              </a:rPr>
              <a:t>CASE STUDY</a:t>
            </a:r>
            <a:endParaRPr lang="en-IN" sz="4000" b="1" dirty="0">
              <a:latin typeface="Times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" pitchFamily="18" charset="0"/>
              </a:rPr>
              <a:t>THE CHERNOBYL DISASTER</a:t>
            </a:r>
            <a:endParaRPr lang="en-IN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ntroduction&#10; The human civilization and all other life forms on&#10;Earth sustain themselves from the energy we&#10;receive from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Nuclear Energy&#10; Nuclear energy is derived from the phenomenon of&#10;nuclear reactions.&#10; The study of Chemistry since ancien...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Nuclear Energy (contd.)&#10; Nuclear reactions are distinguished into two&#10;categories: fission and fusion. Both involve&#10;change...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Power Generation&#10; Conventional thermal power reactors work on the&#10;principle of the Rankine cycle where water is heated&#10;to...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auses: Operator Error&#10; There is alleged to have been gross overlooking and&#10;negligence on part of the operators responsib...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auses: Design Deficiencies&#10; It was only after the initial report was submitted blaming&#10;operator’s error for the disaster...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571744"/>
            <a:ext cx="7772400" cy="344805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5400" dirty="0" smtClean="0"/>
              <a:t>Thank You</a:t>
            </a:r>
            <a:endParaRPr lang="en-IN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</TotalTime>
  <Words>7</Words>
  <Application>Microsoft Office PowerPoint</Application>
  <PresentationFormat>On-screen Show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THE CHERNOBYL DISASTER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CHERNOBYL DISASTER</dc:title>
  <dc:creator>user</dc:creator>
  <cp:lastModifiedBy>user</cp:lastModifiedBy>
  <cp:revision>1</cp:revision>
  <dcterms:created xsi:type="dcterms:W3CDTF">2020-05-07T15:49:57Z</dcterms:created>
  <dcterms:modified xsi:type="dcterms:W3CDTF">2020-05-07T15:59:03Z</dcterms:modified>
</cp:coreProperties>
</file>