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05:00:0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 24575,'-1'51'0,"-1"-30"0,2 0 0,0 0 0,1 0 0,1 0 0,1 0 0,1 0 0,9 27 0,-8-36 0,2 0 0,12 19 0,-12-21 0,0 0 0,-1 0 0,-1 0 0,6 14 0,22 65 0,11 34 0,4 0 0,-44-148 0,-3-21 0,-1-20 0,1 19 0,-2-1 0,-15-91 0,4 52 0,10 65 0,0 1 0,-2 0 0,0 0 0,-10-27 0,10 38 0,0 1 0,-1-1 0,0 1 0,-1 0 0,0 0 0,-9-10 0,12 15 0,-1 0 0,1 1 0,-1 0 0,1 0 0,-1 0 0,0 0 0,0 1 0,0 0 0,-1-1 0,1 1 0,0 1 0,-1-1 0,0 1 0,1 0 0,-1 0 0,-5-1 0,8 2 0,1 1 0,0-1 0,0 0 0,0 0 0,0 1 0,0-1 0,0 0 0,1 1 0,-1-1 0,0 1 0,0 0 0,0-1 0,0 1 0,0 0 0,1-1 0,-1 1 0,0 0 0,1 0 0,-1 0 0,1 0 0,-1-1 0,0 1 0,1 0 0,0 0 0,-1 0 0,1 0 0,0 0 0,-1 0 0,1 0 0,0 0 0,0 0 0,0 0 0,0 2 0,-1 40 0,1-35 0,4 244 0,-3-241 0,0-1 0,1 0 0,0 0 0,1 0 0,0 0 0,1 0 0,0-1 0,1 1 0,5 8 0,-4-7 0,0 1 0,-1 0 0,0 0 0,-1 0 0,4 17 0,-6-17 0,-2-4 0,1 0 0,1 0 0,0 0 0,0 0 0,0 0 0,6 11 0,-5-20 0,0-8 0,-1-11 0,-3-205 0,-10 153 0,6 52 0,2-1 0,-1-23 0,3 16-1365,1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05:00:0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24575,'27'3'0,"0"0"0,0 2 0,53 15 0,-26-5 0,-21-7 0,-14-2 0,1-2 0,0 0 0,25 1 0,-24-2 0,-1 0 0,0 1 0,0 1 0,-1 1 0,33 14 0,22 7 0,26 1 0,-47-7 0,-43-16 0,1 0 0,0-1 0,19 5 0,131 19 0,-149-26 0,0 0 0,0 1 0,0 0 0,13 6 0,-68-4 0,-29-4 0,-142-17 0,164 10 0,36 4 0,0 1 0,0-1 0,0-1 0,0-1 0,-20-7 0,13 3 0,0 1 0,0 1 0,0 1 0,-40-3 0,36 5 0,0-1 0,0-1 0,-28-10 0,12-1 0,1 3 0,-2 1 0,-73-11 0,238 26 0,-78-4 0,0 2 0,75 11 0,8 13-1365,-107-21-5461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09:52:39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24575,'20'-2'0,"-1"0"0,36-8 0,-15 1 0,-7 3 0,-1-1 0,0-2 0,-1-2 0,47-22 0,-61 24 0,30-24 0,-35 24 0,0 0 0,0 1 0,1 0 0,24-10 0,150-50 0,-184 67 0,25-7 0,0-1 0,0-2 0,-1 0 0,49-29 0,-63 33 0,0 0 0,0 1 0,1 1 0,0 0 0,21-4 0,-16 4 0,0 0 0,19-9 0,-38 14 0,1-1 0,-1 1 0,1 0 0,-1 0 0,1 0 0,-1 0 0,1 0 0,-1-1 0,0 1 0,1 0 0,-1 0 0,1-1 0,-1 1 0,0 0 0,1-1 0,-1 1 0,0 0 0,1-1 0,-1 1 0,0 0 0,0-1 0,1 1 0,-1-1 0,0 1 0,0 0 0,0-1 0,1 0 0,-12-3 0,-20 3 0,8 4 0,1 1 0,0 2 0,0 0 0,1 1 0,-24 12 0,35-14 0,0 1 0,0 0 0,-9 7 0,12-7 0,-1-1 0,0 1 0,0-2 0,0 1 0,-16 5 0,-4-2 0,0 2 0,0 1 0,1 1 0,-40 24 0,59-31 0,-2-1 0,1 0 0,0 0 0,-20 5 0,20-7 0,1 0 0,-1 1 0,0 1 0,1-1 0,0 1 0,-14 9 0,1 1 0,-1-1 0,0-1 0,0-1 0,-35 12 0,-8 4 0,-14 0 88,60-21-451,0 0 0,0 1-1,-19 10 1,25-9-6463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05:00:58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98 374 24575,'0'-13'0,"-2"0"0,1 1 0,-1-1 0,-1 1 0,0 0 0,-1 0 0,-1 0 0,0 0 0,0 0 0,-1 1 0,-10-15 0,7 7 0,2 0 0,0 0 0,1-1 0,1 0 0,1 0 0,1 0 0,0 0 0,1-36 0,6 70 0,1 0 0,0-1 0,0 1 0,1-1 0,1 0 0,12 18 0,20 39 0,-3 17 0,25 52 0,-30-63 0,-23-55 0,0 0 0,2-1 0,19 32 0,-6-16-1365,-14-17-5461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06:28:1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0 24575,'-1'4'0,"1"0"0,-1 0 0,0 0 0,0 0 0,-1 0 0,1 0 0,-1-1 0,1 1 0,-1 0 0,0-1 0,-1 0 0,1 1 0,-1-1 0,1 0 0,-1 0 0,0 0 0,0-1 0,0 1 0,0-1 0,-6 3 0,-9 7 0,-1-2 0,-33 14 0,29-14 0,13-5 0,0 1 0,0 0 0,0 0 0,1 1 0,-11 10 0,12-10 0,-52 38 0,38-30 0,1 1 0,-19 19 0,-17 32 0,31-36 0,8-11 0,0-2 0,-27 20 0,28-24 0,1 0 0,0 1 0,0 1 0,-17 24 0,25-30-124,-1 0 0,0 0 0,-1-1 0,0-1 0,0 1 0,-1-2-1,0 1 1,-1-1 0,1-1 0,-17 7 0,17-9-6702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C823-C31B-CDDE-0C90-7A4ADF81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5920-0C1E-52FF-5457-B673CD9A9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9E96-9D6B-2A11-B792-A86E672B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D3F20-1BD2-4F50-BC83-7600271C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12E4-AC8A-9953-48A7-697170A9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42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9300-125F-5205-4445-EC58447F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B2174-BA2A-0DA5-173E-04FDF0CF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512A-AF25-7ECF-6646-E8E0D077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4B6D-4266-93F2-F127-7352E9A0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22B2-454B-3286-C303-6B5A9EF4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6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44030-EAA8-F7FB-3433-25E8118E8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E96C3-77A9-9C79-F840-865D8583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1C53-E9A9-9A26-BDFC-2D61BD21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922E-B492-28CD-FB0C-91DF13E3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86D6-D882-1CC7-5742-9AE8A560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87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D893-ECAB-EC7A-0AA5-0AEA0AFF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CD6E-7796-BD0D-31C4-C5E3E6F5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AD3A-0D43-BB28-DA25-0239BF62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ABFA-3B85-1D2D-8758-CF316D87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C903-94DD-8C73-FC45-677F83C8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3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79DC-B3B1-B628-1FE9-0B03DC17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5BEA-172D-A7C9-A8B8-98A344090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E21E-7721-3FC3-9E92-5F021F23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66AC-A884-BDBC-BA0F-A2D2D84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A08F-9D77-0A68-6564-73A8F27A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34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F2A6-4543-C760-9142-880DD6EB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8589-B8C5-7E36-DF1A-E8FAEA50B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3FD7-4241-23C5-62D3-72DF2599E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A91D2-524F-8B8C-9069-E2DC4CB0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072C-8F32-EDB8-5582-BC4F256B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E9CF1-C1C8-EC32-A4AB-718B1CE7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63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E509-4467-643F-7FF3-4552BDC5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B30BD-324F-866F-4FB4-465B634D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51CAB-77F8-250E-3398-FD6615EB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B8C0E-9C9C-5DC7-788D-CE8810BCC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7F521-5A2D-F17E-3065-0D036960D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5A1C3-09F0-1D55-0866-10BE3230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75AC3-882D-44EB-8ABC-CCF691E4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7E486-C98B-FBB7-F3A2-7E110BC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54D0-A724-B2C6-29FD-295FF13E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450D1-7667-B64C-BCCA-0E89C716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E3129-8F8D-452B-50C2-BFA8AC01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4DD45-9BC4-7B49-3242-95B3D0A1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63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B186B-6229-A765-1555-F11CD8F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B016F-113E-9A98-F9CC-EC41D462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6FDC5-D649-D621-127C-1C07F04C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3ADC-87F2-E0EC-4529-EA3FEF15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6424-2DD1-2360-14FD-5D564C63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7295A-1269-8255-D945-BE93DFC5D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5DC6-21D4-1B3C-F58E-2B7E3F60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3E5DE-2D2B-A1C8-CA30-78CC6D83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24ADD-3079-E119-4487-B67FD733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4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0A4A-E8B5-D93C-7F13-838D1A19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26F00-565A-7EB1-6D89-0D582075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A0E49-00AB-5E6C-0E45-EE23D7E5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6D31E-287A-E7FC-63AE-0F08E201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5F5B6-40B2-2656-1400-EFF913B0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390AE-83F2-7A89-3945-519CC28A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19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AE22B-3D9A-011B-797B-30669E5C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DE62-2313-942C-F214-C1C11A3B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C83F-AAAC-1D1B-38FA-8F1607534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E905-431A-4154-B948-0D0F774F1FFC}" type="datetimeFigureOut">
              <a:rPr lang="en-AU" smtClean="0"/>
              <a:t>18/10/2022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546B-CCC6-C4D5-0C23-CC5A60A45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E72A-448B-42A8-C1A7-856BF7EE3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C618-4DC0-4A00-9A5F-2040E1A40B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3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22BAC03-E312-90A4-1466-B7E6561D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05" y="152263"/>
            <a:ext cx="8472741" cy="634644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4B9AF31-34F6-2C8D-55F8-E194CF1A4FE5}"/>
              </a:ext>
            </a:extLst>
          </p:cNvPr>
          <p:cNvSpPr/>
          <p:nvPr/>
        </p:nvSpPr>
        <p:spPr>
          <a:xfrm>
            <a:off x="2154440" y="1653397"/>
            <a:ext cx="1302588" cy="5348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147990-622D-03D8-14FB-11FF7420CCFC}"/>
              </a:ext>
            </a:extLst>
          </p:cNvPr>
          <p:cNvSpPr/>
          <p:nvPr/>
        </p:nvSpPr>
        <p:spPr>
          <a:xfrm>
            <a:off x="6096000" y="1653397"/>
            <a:ext cx="490980" cy="4169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AE6E59-2D36-82D6-35CC-C007EF77AAD9}"/>
              </a:ext>
            </a:extLst>
          </p:cNvPr>
          <p:cNvSpPr/>
          <p:nvPr/>
        </p:nvSpPr>
        <p:spPr>
          <a:xfrm>
            <a:off x="2093342" y="4333338"/>
            <a:ext cx="586596" cy="16735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248C1E-F109-70A1-BAFD-FE669EF718E4}"/>
              </a:ext>
            </a:extLst>
          </p:cNvPr>
          <p:cNvSpPr/>
          <p:nvPr/>
        </p:nvSpPr>
        <p:spPr>
          <a:xfrm>
            <a:off x="3948022" y="5589917"/>
            <a:ext cx="839637" cy="5348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6D19F0-D652-D3F4-69CB-091B7AFEB1DA}"/>
              </a:ext>
            </a:extLst>
          </p:cNvPr>
          <p:cNvSpPr/>
          <p:nvPr/>
        </p:nvSpPr>
        <p:spPr>
          <a:xfrm>
            <a:off x="8200845" y="5658929"/>
            <a:ext cx="408317" cy="3709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77D6B6-9B22-718D-DB65-1CCF90DFE84A}"/>
              </a:ext>
            </a:extLst>
          </p:cNvPr>
          <p:cNvSpPr/>
          <p:nvPr/>
        </p:nvSpPr>
        <p:spPr>
          <a:xfrm>
            <a:off x="7369834" y="3381555"/>
            <a:ext cx="480204" cy="6987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F75540-AAA3-27F7-E54F-A3F23B28DD45}"/>
              </a:ext>
            </a:extLst>
          </p:cNvPr>
          <p:cNvSpPr/>
          <p:nvPr/>
        </p:nvSpPr>
        <p:spPr>
          <a:xfrm>
            <a:off x="9069238" y="523336"/>
            <a:ext cx="408317" cy="3709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6E17D-54DD-F2B8-AD1E-3623605FFC00}"/>
              </a:ext>
            </a:extLst>
          </p:cNvPr>
          <p:cNvSpPr txBox="1"/>
          <p:nvPr/>
        </p:nvSpPr>
        <p:spPr>
          <a:xfrm>
            <a:off x="8610237" y="5653813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54E0F-4921-238B-8350-148B9FC24CBA}"/>
              </a:ext>
            </a:extLst>
          </p:cNvPr>
          <p:cNvSpPr txBox="1"/>
          <p:nvPr/>
        </p:nvSpPr>
        <p:spPr>
          <a:xfrm>
            <a:off x="2587899" y="1297807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2BABD-CD06-3588-65F8-CB29012AC5A3}"/>
              </a:ext>
            </a:extLst>
          </p:cNvPr>
          <p:cNvSpPr txBox="1"/>
          <p:nvPr/>
        </p:nvSpPr>
        <p:spPr>
          <a:xfrm>
            <a:off x="6210656" y="1297807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09D26-33DD-5995-6CCA-E43C09ED7026}"/>
              </a:ext>
            </a:extLst>
          </p:cNvPr>
          <p:cNvSpPr txBox="1"/>
          <p:nvPr/>
        </p:nvSpPr>
        <p:spPr>
          <a:xfrm>
            <a:off x="2255806" y="3883358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B29B6-C14E-1771-6EDE-58AC48905252}"/>
              </a:ext>
            </a:extLst>
          </p:cNvPr>
          <p:cNvSpPr txBox="1"/>
          <p:nvPr/>
        </p:nvSpPr>
        <p:spPr>
          <a:xfrm>
            <a:off x="4402492" y="5313319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948D4-5640-F515-21B6-BC758D35A5A6}"/>
              </a:ext>
            </a:extLst>
          </p:cNvPr>
          <p:cNvSpPr txBox="1"/>
          <p:nvPr/>
        </p:nvSpPr>
        <p:spPr>
          <a:xfrm>
            <a:off x="7479102" y="2956151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7D7FDE-2F92-0A39-7747-21FF659959CB}"/>
              </a:ext>
            </a:extLst>
          </p:cNvPr>
          <p:cNvCxnSpPr>
            <a:cxnSpLocks/>
            <a:stCxn id="22" idx="4"/>
            <a:endCxn id="20" idx="0"/>
          </p:cNvCxnSpPr>
          <p:nvPr/>
        </p:nvCxnSpPr>
        <p:spPr>
          <a:xfrm flipH="1">
            <a:off x="8405004" y="894271"/>
            <a:ext cx="868393" cy="476465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4A7AE4-2A7B-F6E6-148B-839079573633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2797979" y="2188234"/>
            <a:ext cx="5402866" cy="365616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749F4-608D-6112-79D8-5720DC71A83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386640" y="1861869"/>
            <a:ext cx="3709360" cy="2471469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EBCAA9-4AFB-2607-72A2-E69598005CC9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>
          <a:xfrm>
            <a:off x="6586980" y="1861869"/>
            <a:ext cx="853178" cy="162201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1692D2-8533-6977-B88A-23544F14DB5F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4664697" y="3957368"/>
            <a:ext cx="2721608" cy="171087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2F66B4-FCC8-5B9D-83FC-FC67DB78301C}"/>
              </a:ext>
            </a:extLst>
          </p:cNvPr>
          <p:cNvCxnSpPr>
            <a:cxnSpLocks/>
            <a:stCxn id="18" idx="2"/>
            <a:endCxn id="12" idx="6"/>
          </p:cNvCxnSpPr>
          <p:nvPr/>
        </p:nvCxnSpPr>
        <p:spPr>
          <a:xfrm flipH="1" flipV="1">
            <a:off x="2679938" y="5170100"/>
            <a:ext cx="1268084" cy="687236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56CF7E-C5E5-4EF6-E59C-2FD9BC45EC40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2718733" y="1667139"/>
            <a:ext cx="3449169" cy="4731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32147A-847B-5E76-FDBC-158A4D3009DB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7609936" y="4080294"/>
            <a:ext cx="775640" cy="1573519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4DDDFC-31A2-6CA2-8E98-B58433019428}"/>
              </a:ext>
            </a:extLst>
          </p:cNvPr>
          <p:cNvCxnSpPr>
            <a:cxnSpLocks/>
            <a:stCxn id="18" idx="0"/>
            <a:endCxn id="10" idx="3"/>
          </p:cNvCxnSpPr>
          <p:nvPr/>
        </p:nvCxnSpPr>
        <p:spPr>
          <a:xfrm flipV="1">
            <a:off x="4367841" y="2009280"/>
            <a:ext cx="1800061" cy="3580637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DE5C948-2AB6-9D2F-9103-66603C3F0715}"/>
              </a:ext>
            </a:extLst>
          </p:cNvPr>
          <p:cNvSpPr txBox="1"/>
          <p:nvPr/>
        </p:nvSpPr>
        <p:spPr>
          <a:xfrm>
            <a:off x="8942104" y="2672876"/>
            <a:ext cx="223587" cy="37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E54582-51B1-9ACD-E173-5AB64C7C7C09}"/>
              </a:ext>
            </a:extLst>
          </p:cNvPr>
          <p:cNvSpPr txBox="1"/>
          <p:nvPr/>
        </p:nvSpPr>
        <p:spPr>
          <a:xfrm>
            <a:off x="7774169" y="4776878"/>
            <a:ext cx="223587" cy="37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BD077-FA40-A123-7CB3-5A8C4C0BDADD}"/>
              </a:ext>
            </a:extLst>
          </p:cNvPr>
          <p:cNvSpPr txBox="1"/>
          <p:nvPr/>
        </p:nvSpPr>
        <p:spPr>
          <a:xfrm>
            <a:off x="7172432" y="5216231"/>
            <a:ext cx="223587" cy="37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AU" dirty="0"/>
          </a:p>
        </p:txBody>
      </p:sp>
      <p:sp>
        <p:nvSpPr>
          <p:cNvPr id="61" name="Arrow: Curved Down 60">
            <a:extLst>
              <a:ext uri="{FF2B5EF4-FFF2-40B4-BE49-F238E27FC236}">
                <a16:creationId xmlns:a16="http://schemas.microsoft.com/office/drawing/2014/main" id="{2EBEEC08-BD91-4240-B9D7-64A909F93BBD}"/>
              </a:ext>
            </a:extLst>
          </p:cNvPr>
          <p:cNvSpPr/>
          <p:nvPr/>
        </p:nvSpPr>
        <p:spPr>
          <a:xfrm>
            <a:off x="2517474" y="1112340"/>
            <a:ext cx="579409" cy="541057"/>
          </a:xfrm>
          <a:prstGeom prst="curved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Arrow: Curved Down 62">
            <a:extLst>
              <a:ext uri="{FF2B5EF4-FFF2-40B4-BE49-F238E27FC236}">
                <a16:creationId xmlns:a16="http://schemas.microsoft.com/office/drawing/2014/main" id="{4DB991B1-E16F-BC03-37DD-0B38A621E121}"/>
              </a:ext>
            </a:extLst>
          </p:cNvPr>
          <p:cNvSpPr/>
          <p:nvPr/>
        </p:nvSpPr>
        <p:spPr>
          <a:xfrm rot="5686295">
            <a:off x="7833539" y="3624238"/>
            <a:ext cx="491403" cy="468035"/>
          </a:xfrm>
          <a:prstGeom prst="curvedDownArrow">
            <a:avLst>
              <a:gd name="adj1" fmla="val 25000"/>
              <a:gd name="adj2" fmla="val 50686"/>
              <a:gd name="adj3" fmla="val 2322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FD3B04-1144-33F7-C462-32F4E4767CE8}"/>
              </a:ext>
            </a:extLst>
          </p:cNvPr>
          <p:cNvSpPr txBox="1"/>
          <p:nvPr/>
        </p:nvSpPr>
        <p:spPr>
          <a:xfrm>
            <a:off x="2608027" y="814425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420186-1B65-4C43-BF38-C9075791016C}"/>
              </a:ext>
            </a:extLst>
          </p:cNvPr>
          <p:cNvSpPr txBox="1"/>
          <p:nvPr/>
        </p:nvSpPr>
        <p:spPr>
          <a:xfrm>
            <a:off x="8089439" y="3288870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A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AF6F9E-D5C6-E432-1ED4-70B650956268}"/>
              </a:ext>
            </a:extLst>
          </p:cNvPr>
          <p:cNvSpPr txBox="1"/>
          <p:nvPr/>
        </p:nvSpPr>
        <p:spPr>
          <a:xfrm>
            <a:off x="4323397" y="1396335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31B9F9-6DD7-314E-41F1-4A92FABB03B8}"/>
              </a:ext>
            </a:extLst>
          </p:cNvPr>
          <p:cNvSpPr txBox="1"/>
          <p:nvPr/>
        </p:nvSpPr>
        <p:spPr>
          <a:xfrm>
            <a:off x="5424452" y="1835115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AU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777D46-4201-CE20-EE27-0DF61B44E13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117998" y="5170100"/>
            <a:ext cx="975344" cy="143219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86863F8-A857-B4BC-DED5-52131B87C7B8}"/>
              </a:ext>
            </a:extLst>
          </p:cNvPr>
          <p:cNvSpPr txBox="1"/>
          <p:nvPr/>
        </p:nvSpPr>
        <p:spPr>
          <a:xfrm>
            <a:off x="1253705" y="4915953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C1B028-E27F-A5B3-5CB1-BA5DAAD85E92}"/>
              </a:ext>
            </a:extLst>
          </p:cNvPr>
          <p:cNvSpPr txBox="1"/>
          <p:nvPr/>
        </p:nvSpPr>
        <p:spPr>
          <a:xfrm>
            <a:off x="3422800" y="5284481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A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40AEB-1EF3-7387-A2AF-24D6070F7A1B}"/>
              </a:ext>
            </a:extLst>
          </p:cNvPr>
          <p:cNvSpPr txBox="1"/>
          <p:nvPr/>
        </p:nvSpPr>
        <p:spPr>
          <a:xfrm>
            <a:off x="6916299" y="3730924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A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2D6141-A2F8-420D-A0F1-424CFCC9AA6E}"/>
              </a:ext>
            </a:extLst>
          </p:cNvPr>
          <p:cNvSpPr txBox="1"/>
          <p:nvPr/>
        </p:nvSpPr>
        <p:spPr>
          <a:xfrm>
            <a:off x="4406931" y="4799177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6F051F-AEA9-CB89-575C-8283FD30222D}"/>
              </a:ext>
            </a:extLst>
          </p:cNvPr>
          <p:cNvSpPr txBox="1"/>
          <p:nvPr/>
        </p:nvSpPr>
        <p:spPr>
          <a:xfrm>
            <a:off x="6816467" y="2208436"/>
            <a:ext cx="2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668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07410F3-B052-B1FD-CD6A-5B3AB007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88" y="960688"/>
            <a:ext cx="6187287" cy="47586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5C133C-5DE3-7162-A60B-002970D0A5E2}"/>
              </a:ext>
            </a:extLst>
          </p:cNvPr>
          <p:cNvCxnSpPr/>
          <p:nvPr/>
        </p:nvCxnSpPr>
        <p:spPr>
          <a:xfrm flipH="1">
            <a:off x="5339751" y="672860"/>
            <a:ext cx="2622430" cy="5193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65DD2E-BBB0-C1FD-0377-DBC9F56B8447}"/>
              </a:ext>
            </a:extLst>
          </p:cNvPr>
          <p:cNvSpPr txBox="1"/>
          <p:nvPr/>
        </p:nvSpPr>
        <p:spPr>
          <a:xfrm>
            <a:off x="7737894" y="1544128"/>
            <a:ext cx="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D56D3-F99B-748D-8A00-2AA1CB2B9D0C}"/>
              </a:ext>
            </a:extLst>
          </p:cNvPr>
          <p:cNvSpPr txBox="1"/>
          <p:nvPr/>
        </p:nvSpPr>
        <p:spPr>
          <a:xfrm>
            <a:off x="6764413" y="1511862"/>
            <a:ext cx="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7157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5443C9FA-B37F-C756-D9EB-B5E31C2D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42" y="1191253"/>
            <a:ext cx="6101715" cy="461256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5C93C7-0325-2529-2344-324C7506DE79}"/>
              </a:ext>
            </a:extLst>
          </p:cNvPr>
          <p:cNvCxnSpPr/>
          <p:nvPr/>
        </p:nvCxnSpPr>
        <p:spPr>
          <a:xfrm flipH="1">
            <a:off x="5650302" y="974785"/>
            <a:ext cx="2562045" cy="5089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2DE89A-A8B7-EDF5-A55C-BA24C0DCFA0C}"/>
              </a:ext>
            </a:extLst>
          </p:cNvPr>
          <p:cNvSpPr/>
          <p:nvPr/>
        </p:nvSpPr>
        <p:spPr>
          <a:xfrm>
            <a:off x="3726611" y="2130725"/>
            <a:ext cx="5063706" cy="7591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6EE60-7CAC-0647-549E-30F00C583F21}"/>
              </a:ext>
            </a:extLst>
          </p:cNvPr>
          <p:cNvSpPr txBox="1"/>
          <p:nvPr/>
        </p:nvSpPr>
        <p:spPr>
          <a:xfrm>
            <a:off x="7281998" y="1606752"/>
            <a:ext cx="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A57DF-9395-DAA6-D249-3371D0EE23E9}"/>
              </a:ext>
            </a:extLst>
          </p:cNvPr>
          <p:cNvSpPr txBox="1"/>
          <p:nvPr/>
        </p:nvSpPr>
        <p:spPr>
          <a:xfrm>
            <a:off x="7927675" y="1499407"/>
            <a:ext cx="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3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B96B3-AD91-AC4A-FD4C-3D5FBF25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233737"/>
            <a:ext cx="5920360" cy="56188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F04D63-8899-B791-983A-587DA295572D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4038600" y="3493698"/>
            <a:ext cx="2120660" cy="20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36B38-3B52-94D0-C4B8-DAEE402D7E1B}"/>
              </a:ext>
            </a:extLst>
          </p:cNvPr>
          <p:cNvCxnSpPr>
            <a:cxnSpLocks/>
          </p:cNvCxnSpPr>
          <p:nvPr/>
        </p:nvCxnSpPr>
        <p:spPr>
          <a:xfrm>
            <a:off x="6096000" y="3562709"/>
            <a:ext cx="11329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F21C1E-F0A5-E8CD-0024-AE9E7FF80E7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9259018" y="3514680"/>
            <a:ext cx="699942" cy="3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6D4EB0-4357-2F4B-31EE-9F6AB330FB4A}"/>
              </a:ext>
            </a:extLst>
          </p:cNvPr>
          <p:cNvCxnSpPr>
            <a:cxnSpLocks/>
          </p:cNvCxnSpPr>
          <p:nvPr/>
        </p:nvCxnSpPr>
        <p:spPr>
          <a:xfrm>
            <a:off x="7010400" y="3514680"/>
            <a:ext cx="675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9A7904-8A54-52A7-DC4F-4C19E0928720}"/>
              </a:ext>
            </a:extLst>
          </p:cNvPr>
          <p:cNvCxnSpPr>
            <a:cxnSpLocks/>
          </p:cNvCxnSpPr>
          <p:nvPr/>
        </p:nvCxnSpPr>
        <p:spPr>
          <a:xfrm>
            <a:off x="7510732" y="3562709"/>
            <a:ext cx="19006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1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4A4DC96-F109-48C9-361E-CD15BAAA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49" y="1444281"/>
            <a:ext cx="4854294" cy="35381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E1089A-7857-7505-EBB7-C0809F25F0A3}"/>
                  </a:ext>
                </a:extLst>
              </p14:cNvPr>
              <p14:cNvContentPartPr/>
              <p14:nvPr/>
            </p14:nvContentPartPr>
            <p14:xfrm>
              <a:off x="7063438" y="4362684"/>
              <a:ext cx="79920" cy="254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E1089A-7857-7505-EBB7-C0809F25F0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4798" y="4353684"/>
                <a:ext cx="975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BF1AD8-76B5-8832-F184-D348303AE109}"/>
                  </a:ext>
                </a:extLst>
              </p14:cNvPr>
              <p14:cNvContentPartPr/>
              <p14:nvPr/>
            </p14:nvContentPartPr>
            <p14:xfrm>
              <a:off x="3605278" y="1836924"/>
              <a:ext cx="370080" cy="96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BF1AD8-76B5-8832-F184-D348303AE1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6638" y="1827924"/>
                <a:ext cx="387720" cy="11376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9E5BF80-64C9-7756-6ACF-2287F2916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977" y="1444281"/>
            <a:ext cx="5308320" cy="37916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E93C063-63ED-21CD-7679-697820895ACA}"/>
                  </a:ext>
                </a:extLst>
              </p14:cNvPr>
              <p14:cNvContentPartPr/>
              <p14:nvPr/>
            </p14:nvContentPartPr>
            <p14:xfrm>
              <a:off x="6641878" y="3587964"/>
              <a:ext cx="380160" cy="150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E93C063-63ED-21CD-7679-697820895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33238" y="3579324"/>
                <a:ext cx="39780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70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20E896-8728-3C42-9CB8-DD0308C3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08" y="1830441"/>
            <a:ext cx="4340644" cy="33367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2CF03C-B9F3-9E4D-DA48-6DF185446A19}"/>
                  </a:ext>
                </a:extLst>
              </p14:cNvPr>
              <p14:cNvContentPartPr/>
              <p14:nvPr/>
            </p14:nvContentPartPr>
            <p14:xfrm>
              <a:off x="5839078" y="4601004"/>
              <a:ext cx="110160" cy="23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2CF03C-B9F3-9E4D-DA48-6DF185446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0078" y="4592364"/>
                <a:ext cx="12780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03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2444A-3C26-784B-333A-24751C52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34" y="1409571"/>
            <a:ext cx="5331932" cy="40388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774AB5-058E-9B53-F22D-0524091FD1BE}"/>
                  </a:ext>
                </a:extLst>
              </p14:cNvPr>
              <p14:cNvContentPartPr/>
              <p14:nvPr/>
            </p14:nvContentPartPr>
            <p14:xfrm>
              <a:off x="4091638" y="4382124"/>
              <a:ext cx="281880" cy="24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774AB5-058E-9B53-F22D-0524091FD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2998" y="4373124"/>
                <a:ext cx="29952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68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Ruiqi Xie</dc:creator>
  <cp:lastModifiedBy>Ruiqi Xie</cp:lastModifiedBy>
  <cp:revision>47</cp:revision>
  <dcterms:created xsi:type="dcterms:W3CDTF">2022-10-17T05:20:50Z</dcterms:created>
  <dcterms:modified xsi:type="dcterms:W3CDTF">2022-10-18T14:14:57Z</dcterms:modified>
</cp:coreProperties>
</file>