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pPr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pPr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pPr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pPr/>
              <a:t>10/1/20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pPr/>
              <a:t>10/1/20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pPr/>
              <a:t>10/1/20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pPr/>
              <a:t>10/1/20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pPr/>
              <a:t>10/1/20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pPr/>
              <a:t>10/1/20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1B62B-BFA6-3D4E-9095-9669B0D82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450" y="1135323"/>
            <a:ext cx="8043968" cy="3304882"/>
          </a:xfrm>
        </p:spPr>
        <p:txBody>
          <a:bodyPr/>
          <a:lstStyle/>
          <a:p>
            <a:r>
              <a:rPr lang="en-US" sz="7700" dirty="0"/>
              <a:t>C# presentation</a:t>
            </a:r>
            <a:r>
              <a:rPr lang="en-US" dirty="0"/>
              <a:t> 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E2689C-DADA-074F-9A91-516A32D29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450" y="6115721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Kasim Elina &amp; </a:t>
            </a:r>
            <a:r>
              <a:rPr lang="en-US" dirty="0" err="1"/>
              <a:t>Nurlanova</a:t>
            </a:r>
            <a:r>
              <a:rPr lang="en-US" dirty="0"/>
              <a:t> </a:t>
            </a:r>
            <a:r>
              <a:rPr lang="en-US" dirty="0" err="1"/>
              <a:t>Aigerim</a:t>
            </a:r>
            <a:endParaRPr lang="en-US" dirty="0"/>
          </a:p>
          <a:p>
            <a:r>
              <a:rPr lang="en-US" dirty="0"/>
              <a:t>“Checker game”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63918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3267-1201-FD4A-ADBA-D966466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DEF49E-3BCF-834A-AB59-9959BFD91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52093"/>
            <a:ext cx="10178322" cy="633029"/>
          </a:xfrm>
        </p:spPr>
        <p:txBody>
          <a:bodyPr/>
          <a:lstStyle/>
          <a:p>
            <a:r>
              <a:rPr lang="en-US" dirty="0"/>
              <a:t>Here is the diagram of checker game process.</a:t>
            </a:r>
          </a:p>
          <a:p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E87AF1-3BDA-2643-B99B-A07646674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044" y="2409129"/>
            <a:ext cx="6097549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7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B0B960-8F48-0942-800D-F6B8D3A6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2118" y="5411255"/>
            <a:ext cx="7017488" cy="951135"/>
          </a:xfrm>
        </p:spPr>
        <p:txBody>
          <a:bodyPr/>
          <a:lstStyle/>
          <a:p>
            <a:r>
              <a:rPr lang="en-US" dirty="0"/>
              <a:t>When player chose the game partner for act</a:t>
            </a:r>
            <a:endParaRPr lang="ru-KZ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30E1A8-0EA1-C041-AE61-2A77A280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118" y="495610"/>
            <a:ext cx="60579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D918B-7FDD-8E42-8077-7F08D7C0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710" y="1985794"/>
            <a:ext cx="3092115" cy="2189976"/>
          </a:xfrm>
        </p:spPr>
        <p:txBody>
          <a:bodyPr>
            <a:normAutofit fontScale="90000"/>
          </a:bodyPr>
          <a:lstStyle/>
          <a:p>
            <a:r>
              <a:rPr lang="en-US" dirty="0"/>
              <a:t>Also checker game can be played online mode, it’s show that players have opportunities play it anywhere</a:t>
            </a:r>
            <a:endParaRPr lang="ru-KZ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6CF9338-AD9F-A943-8C0B-81B47DBB2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304330"/>
            <a:ext cx="6157913" cy="42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8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1DECD-A55F-A944-8FAC-CBEF57B6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0" y="2590800"/>
            <a:ext cx="3092115" cy="1196671"/>
          </a:xfrm>
        </p:spPr>
        <p:txBody>
          <a:bodyPr anchor="ctr"/>
          <a:lstStyle/>
          <a:p>
            <a:pPr algn="ctr"/>
            <a:r>
              <a:rPr lang="en-US" dirty="0"/>
              <a:t>Endpoints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CD2FF4-BFEA-DC45-8B95-1BC973FE0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2400"/>
            <a:ext cx="4953000" cy="64008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/>
              <a:t>      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HttpGet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]   //endpoints</a:t>
            </a:r>
          </a:p>
          <a:p>
            <a:pPr>
              <a:buNone/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        public List&lt;Player&gt;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PlayersName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()</a:t>
            </a:r>
          </a:p>
          <a:p>
            <a:pPr>
              <a:buNone/>
            </a:pPr>
            <a:r>
              <a:rPr lang="ru-RU" sz="40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>
              <a:buNone/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            return players;</a:t>
            </a:r>
          </a:p>
          <a:p>
            <a:pPr>
              <a:buNone/>
            </a:pPr>
            <a:r>
              <a:rPr lang="ru-RU" sz="4000" dirty="0">
                <a:latin typeface="Calibri" pitchFamily="34" charset="0"/>
                <a:cs typeface="Calibri" pitchFamily="34" charset="0"/>
              </a:rPr>
              <a:t>        }</a:t>
            </a:r>
          </a:p>
          <a:p>
            <a:endParaRPr lang="ru-RU" sz="4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        [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HttpGet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("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PlayerId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/{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PlayerId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}")]</a:t>
            </a:r>
          </a:p>
          <a:p>
            <a:pPr>
              <a:buNone/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        public List&lt;Moves&gt; Movement(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idPlayer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None/>
            </a:pPr>
            <a:r>
              <a:rPr lang="ru-RU" sz="40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>
              <a:buNone/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            return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movement.Where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(m =&gt;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m.PlayerId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==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idPlayer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).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ToList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();</a:t>
            </a:r>
          </a:p>
          <a:p>
            <a:pPr>
              <a:buNone/>
            </a:pPr>
            <a:r>
              <a:rPr lang="ru-RU" sz="4000" dirty="0">
                <a:latin typeface="Calibri" pitchFamily="34" charset="0"/>
                <a:cs typeface="Calibri" pitchFamily="34" charset="0"/>
              </a:rPr>
              <a:t>        }</a:t>
            </a:r>
          </a:p>
          <a:p>
            <a:endParaRPr lang="ru-RU" sz="4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        [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HttpGet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("Difficulty/{Difficulty}")]</a:t>
            </a:r>
          </a:p>
          <a:p>
            <a:pPr>
              <a:buNone/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        public List&lt;Player&gt;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PlayerDiff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(string diff)</a:t>
            </a:r>
          </a:p>
          <a:p>
            <a:pPr>
              <a:buNone/>
            </a:pPr>
            <a:r>
              <a:rPr lang="ru-RU" sz="40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>
              <a:buNone/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            return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players.Where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(p =&gt;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p.Difficulty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== diff).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ToList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();</a:t>
            </a:r>
          </a:p>
          <a:p>
            <a:pPr>
              <a:buNone/>
            </a:pPr>
            <a:r>
              <a:rPr lang="ru-RU" sz="4000" dirty="0">
                <a:latin typeface="Calibri" pitchFamily="34" charset="0"/>
                <a:cs typeface="Calibri" pitchFamily="34" charset="0"/>
              </a:rPr>
              <a:t>        }</a:t>
            </a:r>
          </a:p>
          <a:p>
            <a:endParaRPr lang="ru-RU" sz="4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        [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HttpGet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("{Name}/{Difficulty}")]</a:t>
            </a:r>
          </a:p>
          <a:p>
            <a:pPr>
              <a:buNone/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        public string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InfoAbout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(string Name, string Difficulty)</a:t>
            </a:r>
          </a:p>
          <a:p>
            <a:pPr>
              <a:buNone/>
            </a:pPr>
            <a:r>
              <a:rPr lang="ru-RU" sz="40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>
              <a:buNone/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            return "Hello, I'm " + Name + " and my level is " + Difficulty;</a:t>
            </a:r>
          </a:p>
          <a:p>
            <a:pPr>
              <a:buNone/>
            </a:pPr>
            <a:r>
              <a:rPr lang="ru-RU" sz="4000" dirty="0">
                <a:latin typeface="Calibri" pitchFamily="34" charset="0"/>
                <a:cs typeface="Calibri" pitchFamily="34" charset="0"/>
              </a:rPr>
              <a:t>        }</a:t>
            </a:r>
          </a:p>
          <a:p>
            <a:endParaRPr lang="ru-RU" sz="4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        [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HttpGet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("Name/{Name}")]</a:t>
            </a:r>
          </a:p>
          <a:p>
            <a:pPr>
              <a:buNone/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        public List&lt;Player&gt;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PlayerName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(string name)</a:t>
            </a:r>
          </a:p>
          <a:p>
            <a:pPr>
              <a:buNone/>
            </a:pPr>
            <a:r>
              <a:rPr lang="ru-RU" sz="40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>
              <a:buNone/>
            </a:pPr>
            <a:r>
              <a:rPr lang="en-US" sz="4000" dirty="0">
                <a:latin typeface="Calibri" pitchFamily="34" charset="0"/>
                <a:cs typeface="Calibri" pitchFamily="34" charset="0"/>
              </a:rPr>
              <a:t>            return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players.Where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(p =&gt;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p.Name.ToLower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() ==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name.ToLower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()).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ToList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();</a:t>
            </a:r>
          </a:p>
          <a:p>
            <a:pPr>
              <a:buNone/>
            </a:pPr>
            <a:r>
              <a:rPr lang="ru-RU" sz="4000" dirty="0">
                <a:latin typeface="Calibri" pitchFamily="34" charset="0"/>
                <a:cs typeface="Calibri" pitchFamily="34" charset="0"/>
              </a:rPr>
              <a:t>        }</a:t>
            </a:r>
            <a:endParaRPr lang="ru-KZ" sz="4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1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45192-54F6-5F40-A9EB-1FE04982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828800"/>
            <a:ext cx="3092115" cy="1905001"/>
          </a:xfrm>
        </p:spPr>
        <p:txBody>
          <a:bodyPr anchor="ctr">
            <a:normAutofit/>
          </a:bodyPr>
          <a:lstStyle/>
          <a:p>
            <a:r>
              <a:rPr lang="en-US" dirty="0"/>
              <a:t>Future plans make your road easier  and clear</a:t>
            </a:r>
            <a:endParaRPr lang="ru-K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"/>
            <a:ext cx="5963574" cy="6267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01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E6047-001B-2949-BFB9-E0AC6AA2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62200"/>
            <a:ext cx="6096000" cy="1196671"/>
          </a:xfrm>
        </p:spPr>
        <p:txBody>
          <a:bodyPr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 for attention ! ! !</a:t>
            </a:r>
            <a:endParaRPr lang="ru-KZ" sz="3600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1060036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Широкоэкранный</PresentationFormat>
  <Paragraphs>39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Эмблема</vt:lpstr>
      <vt:lpstr>C# presentation </vt:lpstr>
      <vt:lpstr>Diagram </vt:lpstr>
      <vt:lpstr>Презентация PowerPoint</vt:lpstr>
      <vt:lpstr>Also checker game can be played online mode, it’s show that players have opportunities play it anywhere</vt:lpstr>
      <vt:lpstr>Endpoints</vt:lpstr>
      <vt:lpstr>Future plans make your road easier  and clear</vt:lpstr>
      <vt:lpstr>Thank you for attention ! !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presentation </dc:title>
  <dc:creator>Елина Қасым</dc:creator>
  <cp:lastModifiedBy>Елина Қасым</cp:lastModifiedBy>
  <cp:revision>4</cp:revision>
  <dcterms:created xsi:type="dcterms:W3CDTF">2020-09-30T17:57:17Z</dcterms:created>
  <dcterms:modified xsi:type="dcterms:W3CDTF">2020-10-01T04:24:57Z</dcterms:modified>
</cp:coreProperties>
</file>