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lvl="0">
      <a:defRPr lang="ru-RU"/>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E17"/>
    <a:srgbClr val="952534"/>
    <a:srgbClr val="EEB744"/>
    <a:srgbClr val="FD84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9FBDB-71A8-4495-ABFC-2C5D199CBE36}" v="212" dt="2024-10-06T01:13:10.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28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427D0E-FF70-630B-1E43-5A1D2642AA0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B5AA13B-006E-2FDA-6CA8-66AC4264F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AF4A8B5-D021-CED0-7C15-9B3771046407}"/>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7033CF96-5C02-6F0E-460F-3A54FCA907A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03A777-266C-FC79-868A-94C463DE7D9C}"/>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10835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E8AF93-3056-4D6E-F2A0-7B60DD73D32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C39C23-11CF-2D6C-3E21-CA580FCAF19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C0DF1C5-FDF6-8147-C5F6-CF231528C0DB}"/>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57881C7B-965E-9CE1-E64E-EA328C9471E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2BAF56E-BCD9-4570-1135-B83BC3FBD1F6}"/>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193574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5E61CDE-8103-2B20-1809-D90BCC33611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AF5BCF-C712-9136-851D-5ED6387CA08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F5B9F5-517B-4965-0B67-E97F5450EFB3}"/>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53BC5BBE-16BF-CA34-E916-643CBD86BF6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810F8E7-40ED-EBA9-93AF-9DBAC4E26B31}"/>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6871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1DFE11-3A98-0E7D-D28D-42FF0A2234E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2587718-7E67-B599-3DB9-B1869912E9A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AB7A71E-4F73-856B-996F-2C4AAD3F71E3}"/>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6C59D178-00D4-039B-0567-A0DF8F6CE00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E5502FF-6F62-A73C-94FA-3DD3AA9E4B09}"/>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338280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02CD77-1DAC-18A8-81D9-BBAD8B8FC5B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81C22AD-EBF5-EEAE-B34C-464F38C836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11AD8F1-DE60-4344-93D9-2DE12A69177C}"/>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F3F1DD5D-F610-F3A2-DDB2-F2BBD8CBF95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233098-6B22-C57C-1FD8-0C29097ACB0A}"/>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93876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A4378-7F4D-6B58-FBD4-2193889D864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A3BB745-07D0-E65A-DEFE-0C15E61BB27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6894F32-F622-19BE-B897-5038A692CE9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0BC7094-6D2A-ACA6-E79C-6B4666F43174}"/>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6" name="Нижний колонтитул 5">
            <a:extLst>
              <a:ext uri="{FF2B5EF4-FFF2-40B4-BE49-F238E27FC236}">
                <a16:creationId xmlns:a16="http://schemas.microsoft.com/office/drawing/2014/main" id="{6D0D189A-0487-FD87-4D28-96A6851F6FA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FB1550E-447F-803D-0FC5-ACFE149E35F3}"/>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39615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64802D-16A4-80DB-D4A7-15B74CF612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CB3545C-6970-4BDD-16DC-2896EE9C4A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BE639B4-6AF1-E92A-1BE7-E3963422694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6B8066E-8917-E93D-9C61-64C12E0A6A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5A9BC9D-CDE6-50F6-152B-350605D8AF1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13350CF-3F9E-17BF-1B31-B512AEF4039E}"/>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8" name="Нижний колонтитул 7">
            <a:extLst>
              <a:ext uri="{FF2B5EF4-FFF2-40B4-BE49-F238E27FC236}">
                <a16:creationId xmlns:a16="http://schemas.microsoft.com/office/drawing/2014/main" id="{543384ED-19CE-3D81-C7F4-1173094E1C9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80885F6-B8FB-6710-3D1C-2C03F1A381E5}"/>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76494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F5DF93-10CA-DB93-D150-37E3D69004F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BBE996B-C3FD-F0A8-8E52-6AA7BFFE3027}"/>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4" name="Нижний колонтитул 3">
            <a:extLst>
              <a:ext uri="{FF2B5EF4-FFF2-40B4-BE49-F238E27FC236}">
                <a16:creationId xmlns:a16="http://schemas.microsoft.com/office/drawing/2014/main" id="{68D112AF-6E4B-6CF4-FE97-CE9F6BA3C7B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E8D898D-24AA-FE58-D701-CF2815E9BBFA}"/>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82744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41FD456-496E-CD74-D7CF-95A5BF48A900}"/>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3" name="Нижний колонтитул 2">
            <a:extLst>
              <a:ext uri="{FF2B5EF4-FFF2-40B4-BE49-F238E27FC236}">
                <a16:creationId xmlns:a16="http://schemas.microsoft.com/office/drawing/2014/main" id="{A46B737E-BA80-A241-EA88-8F7521F14CA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A0E697C-A599-3B7B-529F-EA003DBDB567}"/>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427227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265DDF-0916-5621-0E6F-4B4398E47D7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3CFBB31-5481-4834-2788-D5A4FFFDB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DB6835B-2466-4922-CED0-5AB62D59D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044FF5D-7D5B-6C02-B918-89BA16C1825B}"/>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6" name="Нижний колонтитул 5">
            <a:extLst>
              <a:ext uri="{FF2B5EF4-FFF2-40B4-BE49-F238E27FC236}">
                <a16:creationId xmlns:a16="http://schemas.microsoft.com/office/drawing/2014/main" id="{224A06DB-6C3F-FF9A-1DD2-60D5CD7DE01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78017EF-4ECE-6FF2-0054-147B8E505F40}"/>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388623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843035-3587-D01F-7A0A-78DDE4800B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76310CF-CF23-F2D7-9495-00E9EE68B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F57500F-38D7-1030-ABAA-4E73ED428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2DA3CC4-AA75-FB28-45E2-1769FD8247B0}"/>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6" name="Нижний колонтитул 5">
            <a:extLst>
              <a:ext uri="{FF2B5EF4-FFF2-40B4-BE49-F238E27FC236}">
                <a16:creationId xmlns:a16="http://schemas.microsoft.com/office/drawing/2014/main" id="{DA87EDE0-7440-89CF-D82F-153EF91C188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5207EA5-9461-1322-DC7B-FE0E8DBA954C}"/>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81265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3F0D50-EA06-A6E5-3D7F-303764106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594F704-C841-E5B0-51A6-0FE47CF46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669B79F-E85F-4ED8-61A0-75C1E9EDC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16D56F30-0F3D-F3CC-2BE3-74A07A205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1B130322-5A69-1450-14EA-8FF9CC237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C9AEC2-2FBD-4CCF-92BD-BCB6596E0229}" type="slidenum">
              <a:rPr lang="ru-RU" smtClean="0"/>
              <a:t>‹#›</a:t>
            </a:fld>
            <a:endParaRPr lang="ru-RU"/>
          </a:p>
        </p:txBody>
      </p:sp>
    </p:spTree>
    <p:extLst>
      <p:ext uri="{BB962C8B-B14F-4D97-AF65-F5344CB8AC3E}">
        <p14:creationId xmlns:p14="http://schemas.microsoft.com/office/powerpoint/2010/main" val="2410225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13" Type="http://schemas.microsoft.com/office/2007/relationships/hdphoto" Target="../media/hdphoto5.wdp"/><Relationship Id="rId3" Type="http://schemas.openxmlformats.org/officeDocument/2006/relationships/image" Target="../media/image16.png"/><Relationship Id="rId7" Type="http://schemas.openxmlformats.org/officeDocument/2006/relationships/image" Target="../media/image7.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9.png"/><Relationship Id="rId5" Type="http://schemas.openxmlformats.org/officeDocument/2006/relationships/image" Target="../media/image6.png"/><Relationship Id="rId10" Type="http://schemas.microsoft.com/office/2007/relationships/hdphoto" Target="../media/hdphoto4.wdp"/><Relationship Id="rId4" Type="http://schemas.openxmlformats.org/officeDocument/2006/relationships/image" Target="../media/image17.png"/><Relationship Id="rId9" Type="http://schemas.openxmlformats.org/officeDocument/2006/relationships/image" Target="../media/image18.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Овал 39">
            <a:extLst>
              <a:ext uri="{FF2B5EF4-FFF2-40B4-BE49-F238E27FC236}">
                <a16:creationId xmlns:a16="http://schemas.microsoft.com/office/drawing/2014/main" id="{FFE86B9B-0D08-76C2-30C7-EA3702822498}"/>
              </a:ext>
            </a:extLst>
          </p:cNvPr>
          <p:cNvSpPr/>
          <p:nvPr/>
        </p:nvSpPr>
        <p:spPr>
          <a:xfrm>
            <a:off x="11114068" y="6096761"/>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a:extLst>
              <a:ext uri="{FF2B5EF4-FFF2-40B4-BE49-F238E27FC236}">
                <a16:creationId xmlns:a16="http://schemas.microsoft.com/office/drawing/2014/main" id="{FE9A8B7C-3CBE-2434-B4FE-B0A0859CD69B}"/>
              </a:ext>
            </a:extLst>
          </p:cNvPr>
          <p:cNvSpPr/>
          <p:nvPr/>
        </p:nvSpPr>
        <p:spPr>
          <a:xfrm rot="2725273">
            <a:off x="7146745" y="-1675888"/>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a:extLst>
              <a:ext uri="{FF2B5EF4-FFF2-40B4-BE49-F238E27FC236}">
                <a16:creationId xmlns:a16="http://schemas.microsoft.com/office/drawing/2014/main" id="{1B5D2A03-ABD5-97D3-C6D4-3AE02CFD6D05}"/>
              </a:ext>
            </a:extLst>
          </p:cNvPr>
          <p:cNvSpPr/>
          <p:nvPr/>
        </p:nvSpPr>
        <p:spPr>
          <a:xfrm>
            <a:off x="-1503547" y="1609348"/>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48ED8DE5-6CB3-5DAB-F2AB-A080EE288C4A}"/>
              </a:ext>
            </a:extLst>
          </p:cNvPr>
          <p:cNvSpPr>
            <a:spLocks noGrp="1"/>
          </p:cNvSpPr>
          <p:nvPr>
            <p:ph type="ctrTitle"/>
          </p:nvPr>
        </p:nvSpPr>
        <p:spPr>
          <a:xfrm>
            <a:off x="7114274" y="5220447"/>
            <a:ext cx="4638040" cy="757237"/>
          </a:xfrm>
        </p:spPr>
        <p:txBody>
          <a:bodyPr>
            <a:normAutofit/>
          </a:bodyPr>
          <a:lstStyle/>
          <a:p>
            <a:pPr algn="r"/>
            <a:r>
              <a:rPr lang="en-US" sz="3600" dirty="0" err="1">
                <a:latin typeface="Playfair Display" panose="00000500000000000000" pitchFamily="2" charset="-52"/>
                <a:ea typeface="Lato" panose="020F0502020204030203" pitchFamily="34" charset="0"/>
                <a:cs typeface="Lato" panose="020F0502020204030203" pitchFamily="34" charset="0"/>
              </a:rPr>
              <a:t>Agro</a:t>
            </a:r>
            <a:r>
              <a:rPr lang="en-US" sz="3600" dirty="0">
                <a:latin typeface="Playfair Display" panose="00000500000000000000" pitchFamily="2" charset="-52"/>
                <a:ea typeface="Lato" panose="020F0502020204030203" pitchFamily="34" charset="0"/>
                <a:cs typeface="Lato" panose="020F0502020204030203" pitchFamily="34" charset="0"/>
              </a:rPr>
              <a:t> Data Base (ADB)</a:t>
            </a:r>
            <a:endParaRPr lang="ru-RU" sz="3600" dirty="0">
              <a:latin typeface="Playfair Display" panose="00000500000000000000" pitchFamily="2" charset="-52"/>
              <a:ea typeface="Lato" panose="020F0502020204030203" pitchFamily="34" charset="0"/>
              <a:cs typeface="Lato" panose="020F0502020204030203" pitchFamily="34" charset="0"/>
            </a:endParaRPr>
          </a:p>
        </p:txBody>
      </p:sp>
      <p:sp>
        <p:nvSpPr>
          <p:cNvPr id="3" name="Подзаголовок 2">
            <a:extLst>
              <a:ext uri="{FF2B5EF4-FFF2-40B4-BE49-F238E27FC236}">
                <a16:creationId xmlns:a16="http://schemas.microsoft.com/office/drawing/2014/main" id="{05B17DCE-3FD7-DD46-EC2A-24194EB9E61E}"/>
              </a:ext>
            </a:extLst>
          </p:cNvPr>
          <p:cNvSpPr>
            <a:spLocks noGrp="1"/>
          </p:cNvSpPr>
          <p:nvPr>
            <p:ph type="subTitle" idx="1"/>
          </p:nvPr>
        </p:nvSpPr>
        <p:spPr>
          <a:xfrm>
            <a:off x="6187440" y="6165714"/>
            <a:ext cx="5730240" cy="522922"/>
          </a:xfrm>
        </p:spPr>
        <p:txBody>
          <a:bodyPr/>
          <a:lstStyle/>
          <a:p>
            <a:pPr algn="r"/>
            <a:r>
              <a:rPr lang="en-US" dirty="0">
                <a:latin typeface="Roboto Light" panose="020F0502020204030204" pitchFamily="2" charset="0"/>
                <a:ea typeface="Roboto Light" panose="020F0502020204030204" pitchFamily="2" charset="0"/>
                <a:cs typeface="Roboto Light" panose="020F0502020204030204" pitchFamily="2" charset="0"/>
              </a:rPr>
              <a:t>2024 NASA SPACE APPS CHALLENGE</a:t>
            </a:r>
            <a:endParaRPr lang="ru-RU" dirty="0">
              <a:latin typeface="Roboto Light" panose="020F0502020204030204" pitchFamily="2" charset="0"/>
              <a:ea typeface="Roboto Light" panose="020F0502020204030204" pitchFamily="2" charset="0"/>
              <a:cs typeface="Roboto Light" panose="020F0502020204030204" pitchFamily="2" charset="0"/>
            </a:endParaRPr>
          </a:p>
        </p:txBody>
      </p:sp>
      <p:sp>
        <p:nvSpPr>
          <p:cNvPr id="4" name="Заголовок 1">
            <a:extLst>
              <a:ext uri="{FF2B5EF4-FFF2-40B4-BE49-F238E27FC236}">
                <a16:creationId xmlns:a16="http://schemas.microsoft.com/office/drawing/2014/main" id="{A564F178-65A4-68E7-D955-EBA1B8838FDA}"/>
              </a:ext>
            </a:extLst>
          </p:cNvPr>
          <p:cNvSpPr txBox="1">
            <a:spLocks/>
          </p:cNvSpPr>
          <p:nvPr/>
        </p:nvSpPr>
        <p:spPr>
          <a:xfrm>
            <a:off x="274320" y="1950478"/>
            <a:ext cx="6839954" cy="3341499"/>
          </a:xfrm>
          <a:prstGeom prst="rect">
            <a:avLst/>
          </a:prstGeom>
          <a:ln>
            <a:noFill/>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lnSpc>
                <a:spcPct val="120000"/>
              </a:lnSpc>
            </a:pPr>
            <a:r>
              <a:rPr lang="en-US" sz="4400" b="1" spc="50" dirty="0">
                <a:ln w="0"/>
                <a:solidFill>
                  <a:srgbClr val="EEB744"/>
                </a:solidFill>
                <a:effectLst>
                  <a:innerShdw blurRad="63500" dist="50800" dir="13500000">
                    <a:srgbClr val="000000">
                      <a:alpha val="50000"/>
                    </a:srgbClr>
                  </a:innerShdw>
                </a:effectLst>
                <a:latin typeface="Playfair Display" panose="00000500000000000000" pitchFamily="2" charset="-52"/>
                <a:ea typeface="Lato" panose="020F0502020204030203" pitchFamily="34" charset="0"/>
                <a:cs typeface="Lato" panose="020F0502020204030203" pitchFamily="34" charset="0"/>
              </a:rPr>
              <a:t>Leveraging Earth Observation Data for Informed Agricultural Decision-Making</a:t>
            </a:r>
            <a:endParaRPr lang="ru-RU" sz="4400" b="1" spc="50" dirty="0">
              <a:ln w="0"/>
              <a:solidFill>
                <a:srgbClr val="EEB744"/>
              </a:solidFill>
              <a:effectLst>
                <a:innerShdw blurRad="63500" dist="50800" dir="13500000">
                  <a:srgbClr val="000000">
                    <a:alpha val="50000"/>
                  </a:srgbClr>
                </a:innerShdw>
              </a:effectLst>
              <a:latin typeface="Playfair Display" panose="00000500000000000000" pitchFamily="2" charset="-52"/>
              <a:ea typeface="Lato" panose="020F0502020204030203" pitchFamily="34" charset="0"/>
              <a:cs typeface="Lato" panose="020F0502020204030203" pitchFamily="34" charset="0"/>
            </a:endParaRPr>
          </a:p>
        </p:txBody>
      </p:sp>
      <p:pic>
        <p:nvPicPr>
          <p:cNvPr id="12" name="Рисунок 11">
            <a:extLst>
              <a:ext uri="{FF2B5EF4-FFF2-40B4-BE49-F238E27FC236}">
                <a16:creationId xmlns:a16="http://schemas.microsoft.com/office/drawing/2014/main" id="{E631612B-6509-EA0A-CECC-AC5654F55DAC}"/>
              </a:ext>
            </a:extLst>
          </p:cNvPr>
          <p:cNvPicPr>
            <a:picLocks noChangeAspect="1"/>
          </p:cNvPicPr>
          <p:nvPr/>
        </p:nvPicPr>
        <p:blipFill>
          <a:blip r:embed="rId2"/>
          <a:stretch>
            <a:fillRect/>
          </a:stretch>
        </p:blipFill>
        <p:spPr>
          <a:xfrm>
            <a:off x="6484162" y="1914713"/>
            <a:ext cx="5702492" cy="3341499"/>
          </a:xfrm>
          <a:prstGeom prst="rect">
            <a:avLst/>
          </a:prstGeom>
        </p:spPr>
      </p:pic>
      <p:pic>
        <p:nvPicPr>
          <p:cNvPr id="18" name="Рисунок 17" descr="Изображение выглядит как Шрифт, логотип, текст, Графика&#10;&#10;Автоматически созданное описание">
            <a:extLst>
              <a:ext uri="{FF2B5EF4-FFF2-40B4-BE49-F238E27FC236}">
                <a16:creationId xmlns:a16="http://schemas.microsoft.com/office/drawing/2014/main" id="{9DE17458-7C36-CB19-944C-F50AE9EC96D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6563" y1="39563" x2="18500" y2="38938"/>
                        <a14:foregroundMark x1="18500" y1="38938" x2="24938" y2="45063"/>
                        <a14:foregroundMark x1="24938" y1="45063" x2="22688" y2="52563"/>
                        <a14:foregroundMark x1="22688" y1="52563" x2="16500" y2="50063"/>
                        <a14:foregroundMark x1="35500" y1="37188" x2="35875" y2="46313"/>
                        <a14:foregroundMark x1="35875" y1="46313" x2="41813" y2="52000"/>
                        <a14:foregroundMark x1="41813" y1="52000" x2="45688" y2="52000"/>
                        <a14:foregroundMark x1="37125" y1="44125" x2="37688" y2="44000"/>
                        <a14:foregroundMark x1="85563" y1="37938" x2="76125" y2="36938"/>
                        <a14:foregroundMark x1="76125" y1="36938" x2="82375" y2="43625"/>
                        <a14:foregroundMark x1="82375" y1="43625" x2="84625" y2="50438"/>
                        <a14:foregroundMark x1="84625" y1="50438" x2="76625" y2="51250"/>
                        <a14:foregroundMark x1="76625" y1="51250" x2="75750" y2="50063"/>
                        <a14:foregroundMark x1="13563" y1="59125" x2="14000" y2="63875"/>
                        <a14:foregroundMark x1="27313" y1="59875" x2="27500" y2="64313"/>
                        <a14:foregroundMark x1="41875" y1="59438" x2="42438" y2="64438"/>
                        <a14:foregroundMark x1="55750" y1="59438" x2="55937" y2="64313"/>
                        <a14:foregroundMark x1="72250" y1="59125" x2="72813" y2="63563"/>
                        <a14:foregroundMark x1="87938" y1="59688" x2="87938" y2="62250"/>
                      </a14:backgroundRemoval>
                    </a14:imgEffect>
                  </a14:imgLayer>
                </a14:imgProps>
              </a:ext>
              <a:ext uri="{28A0092B-C50C-407E-A947-70E740481C1C}">
                <a14:useLocalDpi xmlns:a14="http://schemas.microsoft.com/office/drawing/2010/main" val="0"/>
              </a:ext>
            </a:extLst>
          </a:blip>
          <a:srcRect l="11188" t="30047" r="6993" b="31818"/>
          <a:stretch/>
        </p:blipFill>
        <p:spPr>
          <a:xfrm>
            <a:off x="274320" y="5677832"/>
            <a:ext cx="1797674" cy="837859"/>
          </a:xfrm>
          <a:prstGeom prst="rect">
            <a:avLst/>
          </a:prstGeom>
        </p:spPr>
      </p:pic>
      <p:pic>
        <p:nvPicPr>
          <p:cNvPr id="26" name="Рисунок 25">
            <a:extLst>
              <a:ext uri="{FF2B5EF4-FFF2-40B4-BE49-F238E27FC236}">
                <a16:creationId xmlns:a16="http://schemas.microsoft.com/office/drawing/2014/main" id="{0B221B4E-A6BC-D87D-5D5D-C57865BA331E}"/>
              </a:ext>
            </a:extLst>
          </p:cNvPr>
          <p:cNvPicPr>
            <a:picLocks noChangeAspect="1"/>
          </p:cNvPicPr>
          <p:nvPr/>
        </p:nvPicPr>
        <p:blipFill>
          <a:blip r:embed="rId5"/>
          <a:stretch>
            <a:fillRect/>
          </a:stretch>
        </p:blipFill>
        <p:spPr>
          <a:xfrm>
            <a:off x="274320" y="169364"/>
            <a:ext cx="6262204" cy="1085183"/>
          </a:xfrm>
          <a:prstGeom prst="rect">
            <a:avLst/>
          </a:prstGeom>
        </p:spPr>
      </p:pic>
      <p:sp>
        <p:nvSpPr>
          <p:cNvPr id="28" name="TextBox 27">
            <a:extLst>
              <a:ext uri="{FF2B5EF4-FFF2-40B4-BE49-F238E27FC236}">
                <a16:creationId xmlns:a16="http://schemas.microsoft.com/office/drawing/2014/main" id="{4BB08D84-6AC2-844A-FC9E-ED8DC72E258B}"/>
              </a:ext>
            </a:extLst>
          </p:cNvPr>
          <p:cNvSpPr txBox="1"/>
          <p:nvPr/>
        </p:nvSpPr>
        <p:spPr>
          <a:xfrm>
            <a:off x="341338" y="1287624"/>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Amina M</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29" name="TextBox 28">
            <a:extLst>
              <a:ext uri="{FF2B5EF4-FFF2-40B4-BE49-F238E27FC236}">
                <a16:creationId xmlns:a16="http://schemas.microsoft.com/office/drawing/2014/main" id="{B01AEC04-FF11-2030-0CE4-0687DFA5BE53}"/>
              </a:ext>
            </a:extLst>
          </p:cNvPr>
          <p:cNvSpPr txBox="1"/>
          <p:nvPr/>
        </p:nvSpPr>
        <p:spPr>
          <a:xfrm>
            <a:off x="1388277" y="1287624"/>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Gulmira Z</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0" name="TextBox 29">
            <a:extLst>
              <a:ext uri="{FF2B5EF4-FFF2-40B4-BE49-F238E27FC236}">
                <a16:creationId xmlns:a16="http://schemas.microsoft.com/office/drawing/2014/main" id="{8E9AA093-3F48-6508-935B-BAA4C231ED70}"/>
              </a:ext>
            </a:extLst>
          </p:cNvPr>
          <p:cNvSpPr txBox="1"/>
          <p:nvPr/>
        </p:nvSpPr>
        <p:spPr>
          <a:xfrm>
            <a:off x="2415918" y="1264771"/>
            <a:ext cx="878840" cy="276999"/>
          </a:xfrm>
          <a:prstGeom prst="rect">
            <a:avLst/>
          </a:prstGeom>
          <a:noFill/>
        </p:spPr>
        <p:txBody>
          <a:bodyPr wrap="square">
            <a:spAutoFit/>
          </a:bodyPr>
          <a:lstStyle/>
          <a:p>
            <a:pPr algn="ctr"/>
            <a:r>
              <a:rPr lang="en-US" sz="1200" dirty="0" err="1">
                <a:latin typeface="Roboto Light" panose="02000000000000000000" pitchFamily="2" charset="0"/>
                <a:ea typeface="Roboto Light" panose="02000000000000000000" pitchFamily="2" charset="0"/>
                <a:cs typeface="Roboto Light" panose="02000000000000000000" pitchFamily="2" charset="0"/>
              </a:rPr>
              <a:t>DmitrIy</a:t>
            </a:r>
            <a:r>
              <a:rPr lang="en-US" sz="1200" dirty="0">
                <a:latin typeface="Roboto Light" panose="02000000000000000000" pitchFamily="2" charset="0"/>
                <a:ea typeface="Roboto Light" panose="02000000000000000000" pitchFamily="2" charset="0"/>
                <a:cs typeface="Roboto Light" panose="02000000000000000000" pitchFamily="2" charset="0"/>
              </a:rPr>
              <a:t> P</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1" name="TextBox 30">
            <a:extLst>
              <a:ext uri="{FF2B5EF4-FFF2-40B4-BE49-F238E27FC236}">
                <a16:creationId xmlns:a16="http://schemas.microsoft.com/office/drawing/2014/main" id="{6A074ABD-1C43-5997-F56F-B3FE0D9AA8C5}"/>
              </a:ext>
            </a:extLst>
          </p:cNvPr>
          <p:cNvSpPr txBox="1"/>
          <p:nvPr/>
        </p:nvSpPr>
        <p:spPr>
          <a:xfrm>
            <a:off x="3496799" y="1287624"/>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Arseniy B</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2" name="TextBox 31">
            <a:extLst>
              <a:ext uri="{FF2B5EF4-FFF2-40B4-BE49-F238E27FC236}">
                <a16:creationId xmlns:a16="http://schemas.microsoft.com/office/drawing/2014/main" id="{17D803F3-021E-9959-4B26-0E6A5F456C8B}"/>
              </a:ext>
            </a:extLst>
          </p:cNvPr>
          <p:cNvSpPr txBox="1"/>
          <p:nvPr/>
        </p:nvSpPr>
        <p:spPr>
          <a:xfrm>
            <a:off x="4577681" y="1287624"/>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Mariya F</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3" name="TextBox 32">
            <a:extLst>
              <a:ext uri="{FF2B5EF4-FFF2-40B4-BE49-F238E27FC236}">
                <a16:creationId xmlns:a16="http://schemas.microsoft.com/office/drawing/2014/main" id="{7F608447-9F9D-680D-CDB4-7ECE424EB0D6}"/>
              </a:ext>
            </a:extLst>
          </p:cNvPr>
          <p:cNvSpPr txBox="1"/>
          <p:nvPr/>
        </p:nvSpPr>
        <p:spPr>
          <a:xfrm>
            <a:off x="5605322" y="1236610"/>
            <a:ext cx="878840" cy="276999"/>
          </a:xfrm>
          <a:prstGeom prst="rect">
            <a:avLst/>
          </a:prstGeom>
          <a:noFill/>
        </p:spPr>
        <p:txBody>
          <a:bodyPr wrap="square">
            <a:spAutoFit/>
          </a:bodyPr>
          <a:lstStyle/>
          <a:p>
            <a:pPr algn="ctr"/>
            <a:r>
              <a:rPr lang="en-US" sz="1200" dirty="0" err="1">
                <a:latin typeface="Roboto Light" panose="02000000000000000000" pitchFamily="2" charset="0"/>
                <a:ea typeface="Roboto Light" panose="02000000000000000000" pitchFamily="2" charset="0"/>
                <a:cs typeface="Roboto Light" panose="02000000000000000000" pitchFamily="2" charset="0"/>
              </a:rPr>
              <a:t>Aibek</a:t>
            </a:r>
            <a:r>
              <a:rPr lang="en-US" sz="1200" dirty="0">
                <a:latin typeface="Roboto Light" panose="02000000000000000000" pitchFamily="2" charset="0"/>
                <a:ea typeface="Roboto Light" panose="02000000000000000000" pitchFamily="2" charset="0"/>
                <a:cs typeface="Roboto Light" panose="02000000000000000000" pitchFamily="2" charset="0"/>
              </a:rPr>
              <a:t> Z</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026" name="Picture 2" descr="NASA's 10th Space Apps Challenge Increases Global Participation - NASA">
            <a:extLst>
              <a:ext uri="{FF2B5EF4-FFF2-40B4-BE49-F238E27FC236}">
                <a16:creationId xmlns:a16="http://schemas.microsoft.com/office/drawing/2014/main" id="{82794506-E10F-92BB-D2C3-9E5D5A648A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4617" y="334130"/>
            <a:ext cx="1078903" cy="1085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ernational Space Station International Space Apps Challenge Outer space  Hackathon NASA, nasa, text, label png | PNGEgg">
            <a:extLst>
              <a:ext uri="{FF2B5EF4-FFF2-40B4-BE49-F238E27FC236}">
                <a16:creationId xmlns:a16="http://schemas.microsoft.com/office/drawing/2014/main" id="{D10A56A5-7AB5-DE47-761E-34E1392FB9A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63222" y1="27329" x2="43556" y2="27019"/>
                        <a14:foregroundMark x1="43556" y1="27019" x2="44778" y2="52795"/>
                        <a14:foregroundMark x1="44778" y1="52795" x2="58556" y2="45963"/>
                        <a14:foregroundMark x1="58556" y1="45963" x2="59222" y2="35248"/>
                        <a14:foregroundMark x1="59444" y1="37733" x2="55667" y2="55280"/>
                        <a14:foregroundMark x1="55667" y1="55280" x2="39778" y2="50000"/>
                        <a14:foregroundMark x1="39778" y1="50000" x2="38667" y2="36335"/>
                        <a14:foregroundMark x1="38667" y1="36335" x2="40889" y2="28571"/>
                        <a14:foregroundMark x1="40889" y1="28571" x2="41556" y2="27329"/>
                        <a14:foregroundMark x1="52333" y1="24224" x2="58111" y2="24379"/>
                        <a14:foregroundMark x1="58111" y1="24379" x2="58111" y2="24534"/>
                        <a14:foregroundMark x1="57667" y1="24534" x2="61444" y2="31366"/>
                        <a14:foregroundMark x1="61444" y1="31366" x2="57778" y2="29503"/>
                        <a14:foregroundMark x1="47667" y1="23292" x2="68000" y2="34938"/>
                        <a14:foregroundMark x1="68000" y1="34938" x2="68000" y2="34938"/>
                        <a14:foregroundMark x1="31111" y1="48447" x2="38667" y2="48447"/>
                        <a14:foregroundMark x1="38667" y1="48447" x2="64444" y2="50621"/>
                        <a14:foregroundMark x1="32556" y1="52950" x2="48111" y2="55901"/>
                        <a14:foregroundMark x1="31444" y1="40994" x2="34444" y2="57919"/>
                        <a14:foregroundMark x1="60444" y1="43323" x2="68444" y2="54658"/>
                        <a14:foregroundMark x1="68444" y1="54658" x2="68556" y2="55435"/>
                        <a14:foregroundMark x1="66444" y1="44565" x2="69667" y2="54348"/>
                        <a14:foregroundMark x1="69667" y1="54348" x2="69667" y2="54348"/>
                      </a14:backgroundRemoval>
                    </a14:imgEffect>
                  </a14:imgLayer>
                </a14:imgProps>
              </a:ext>
              <a:ext uri="{28A0092B-C50C-407E-A947-70E740481C1C}">
                <a14:useLocalDpi xmlns:a14="http://schemas.microsoft.com/office/drawing/2010/main" val="0"/>
              </a:ext>
            </a:extLst>
          </a:blip>
          <a:srcRect l="21934" t="9834" r="21934" b="10519"/>
          <a:stretch/>
        </p:blipFill>
        <p:spPr bwMode="auto">
          <a:xfrm>
            <a:off x="10491020" y="220811"/>
            <a:ext cx="1376506" cy="139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7446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Овал 23">
            <a:extLst>
              <a:ext uri="{FF2B5EF4-FFF2-40B4-BE49-F238E27FC236}">
                <a16:creationId xmlns:a16="http://schemas.microsoft.com/office/drawing/2014/main" id="{3ECC89D6-5837-ED64-D038-C9A9AF6B2F79}"/>
              </a:ext>
            </a:extLst>
          </p:cNvPr>
          <p:cNvSpPr/>
          <p:nvPr/>
        </p:nvSpPr>
        <p:spPr>
          <a:xfrm>
            <a:off x="-1219067" y="5053588"/>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бъект 2">
            <a:extLst>
              <a:ext uri="{FF2B5EF4-FFF2-40B4-BE49-F238E27FC236}">
                <a16:creationId xmlns:a16="http://schemas.microsoft.com/office/drawing/2014/main" id="{5269B9B0-E8D2-ACAA-2706-6A5BA95E2018}"/>
              </a:ext>
            </a:extLst>
          </p:cNvPr>
          <p:cNvSpPr>
            <a:spLocks noGrp="1"/>
          </p:cNvSpPr>
          <p:nvPr>
            <p:ph idx="1"/>
          </p:nvPr>
        </p:nvSpPr>
        <p:spPr>
          <a:xfrm>
            <a:off x="1040365" y="1992090"/>
            <a:ext cx="3784324" cy="1603376"/>
          </a:xfrm>
        </p:spPr>
        <p:txBody>
          <a:bodyPr>
            <a:normAutofit fontScale="92500"/>
          </a:bodyPr>
          <a:lstStyle/>
          <a:p>
            <a:pPr marL="0" indent="0">
              <a:buNone/>
            </a:pPr>
            <a:r>
              <a:rPr lang="en-US" dirty="0">
                <a:solidFill>
                  <a:srgbClr val="FD841D"/>
                </a:solidFill>
                <a:effectLst>
                  <a:outerShdw blurRad="38100" dist="38100" dir="2700000" algn="tl">
                    <a:srgbClr val="000000">
                      <a:alpha val="43137"/>
                    </a:srgbClr>
                  </a:outerShdw>
                </a:effectLst>
                <a:latin typeface="Playfair Display" panose="00000500000000000000" pitchFamily="2" charset="-52"/>
                <a:ea typeface="Roboto Light" panose="02000000000000000000" pitchFamily="2" charset="0"/>
                <a:cs typeface="Roboto Light" panose="02000000000000000000" pitchFamily="2" charset="0"/>
              </a:rPr>
              <a:t>Problem</a:t>
            </a:r>
            <a:r>
              <a:rPr lang="ru-RU" dirty="0">
                <a:solidFill>
                  <a:srgbClr val="FD841D"/>
                </a:solidFill>
                <a:effectLst>
                  <a:outerShdw blurRad="38100" dist="38100" dir="2700000" algn="tl">
                    <a:srgbClr val="000000">
                      <a:alpha val="43137"/>
                    </a:srgbClr>
                  </a:outerShdw>
                </a:effectLst>
                <a:latin typeface="Playfair Display" panose="00000500000000000000" pitchFamily="2" charset="-52"/>
                <a:ea typeface="Roboto Light" panose="02000000000000000000" pitchFamily="2" charset="0"/>
                <a:cs typeface="Roboto Light" panose="02000000000000000000" pitchFamily="2" charset="0"/>
              </a:rPr>
              <a:t>: </a:t>
            </a:r>
            <a:r>
              <a:rPr lang="en-US" dirty="0">
                <a:latin typeface="Playfair Display" panose="00000500000000000000" pitchFamily="2" charset="-52"/>
                <a:ea typeface="Roboto Light" panose="02000000000000000000" pitchFamily="2" charset="0"/>
                <a:cs typeface="Roboto Light" panose="02000000000000000000" pitchFamily="2" charset="0"/>
              </a:rPr>
              <a:t>provide farmers with access to scientific data, agricultural automation</a:t>
            </a:r>
            <a:endParaRPr lang="ru-RU" dirty="0">
              <a:latin typeface="Playfair Display" panose="00000500000000000000" pitchFamily="2" charset="-52"/>
              <a:ea typeface="Roboto Light" panose="02000000000000000000" pitchFamily="2" charset="0"/>
              <a:cs typeface="Roboto Light" panose="02000000000000000000" pitchFamily="2" charset="0"/>
            </a:endParaRPr>
          </a:p>
        </p:txBody>
      </p:sp>
      <p:sp>
        <p:nvSpPr>
          <p:cNvPr id="4" name="Объект 2">
            <a:extLst>
              <a:ext uri="{FF2B5EF4-FFF2-40B4-BE49-F238E27FC236}">
                <a16:creationId xmlns:a16="http://schemas.microsoft.com/office/drawing/2014/main" id="{0B6EA4A8-4B3B-061B-7218-50F2BF6517DB}"/>
              </a:ext>
            </a:extLst>
          </p:cNvPr>
          <p:cNvSpPr txBox="1">
            <a:spLocks/>
          </p:cNvSpPr>
          <p:nvPr/>
        </p:nvSpPr>
        <p:spPr>
          <a:xfrm>
            <a:off x="1035313" y="3978134"/>
            <a:ext cx="4036778" cy="1816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2600" dirty="0">
                <a:solidFill>
                  <a:srgbClr val="FD841D"/>
                </a:solidFill>
                <a:effectLst>
                  <a:outerShdw blurRad="38100" dist="38100" dir="2700000" algn="tl">
                    <a:srgbClr val="000000">
                      <a:alpha val="43137"/>
                    </a:srgbClr>
                  </a:outerShdw>
                </a:effectLst>
                <a:latin typeface="Playfair Display" panose="00000500000000000000" pitchFamily="2" charset="-52"/>
                <a:ea typeface="Roboto Light" panose="02000000000000000000" pitchFamily="2" charset="0"/>
                <a:cs typeface="Roboto Light" panose="02000000000000000000" pitchFamily="2" charset="0"/>
              </a:rPr>
              <a:t>Purpose</a:t>
            </a:r>
            <a:r>
              <a:rPr lang="ru-RU" sz="2600" dirty="0">
                <a:solidFill>
                  <a:srgbClr val="FD841D"/>
                </a:solidFill>
                <a:effectLst>
                  <a:outerShdw blurRad="38100" dist="38100" dir="2700000" algn="tl">
                    <a:srgbClr val="000000">
                      <a:alpha val="43137"/>
                    </a:srgbClr>
                  </a:outerShdw>
                </a:effectLst>
                <a:latin typeface="Playfair Display" panose="00000500000000000000" pitchFamily="2" charset="-52"/>
                <a:ea typeface="Roboto Light" panose="02000000000000000000" pitchFamily="2" charset="0"/>
                <a:cs typeface="Roboto Light" panose="02000000000000000000" pitchFamily="2" charset="0"/>
              </a:rPr>
              <a:t>: </a:t>
            </a:r>
            <a:r>
              <a:rPr lang="en-US" sz="2600" dirty="0">
                <a:latin typeface="Playfair Display" panose="00000500000000000000" pitchFamily="2" charset="-52"/>
                <a:ea typeface="Roboto Light" panose="02000000000000000000" pitchFamily="2" charset="0"/>
                <a:cs typeface="Roboto Light" panose="02000000000000000000" pitchFamily="2" charset="0"/>
              </a:rPr>
              <a:t>introduction of comprehensive digitalization of agriculture in Kazakhstan</a:t>
            </a:r>
            <a:endParaRPr lang="ru-RU" sz="2600" dirty="0">
              <a:latin typeface="Playfair Display" panose="00000500000000000000" pitchFamily="2" charset="-52"/>
              <a:ea typeface="Roboto Light" panose="02000000000000000000" pitchFamily="2" charset="0"/>
              <a:cs typeface="Roboto Light" panose="02000000000000000000" pitchFamily="2" charset="0"/>
            </a:endParaRPr>
          </a:p>
        </p:txBody>
      </p:sp>
      <p:sp>
        <p:nvSpPr>
          <p:cNvPr id="7" name="Объект 2">
            <a:extLst>
              <a:ext uri="{FF2B5EF4-FFF2-40B4-BE49-F238E27FC236}">
                <a16:creationId xmlns:a16="http://schemas.microsoft.com/office/drawing/2014/main" id="{46B53EEB-DFA9-CA0C-2161-8BD2B280E5A8}"/>
              </a:ext>
            </a:extLst>
          </p:cNvPr>
          <p:cNvSpPr txBox="1">
            <a:spLocks/>
          </p:cNvSpPr>
          <p:nvPr/>
        </p:nvSpPr>
        <p:spPr>
          <a:xfrm>
            <a:off x="6271222" y="3004066"/>
            <a:ext cx="1543048" cy="509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dirty="0">
                <a:solidFill>
                  <a:srgbClr val="FD841D"/>
                </a:solidFill>
                <a:effectLst>
                  <a:outerShdw blurRad="38100" dist="38100" dir="2700000" algn="tl">
                    <a:srgbClr val="000000">
                      <a:alpha val="43137"/>
                    </a:srgbClr>
                  </a:outerShdw>
                </a:effectLst>
                <a:latin typeface="Roboto Light" panose="02000000000000000000" pitchFamily="2" charset="0"/>
                <a:ea typeface="Roboto Light" panose="02000000000000000000" pitchFamily="2" charset="0"/>
                <a:cs typeface="Roboto Light" panose="02000000000000000000" pitchFamily="2" charset="0"/>
              </a:rPr>
              <a:t>Solution</a:t>
            </a:r>
            <a:r>
              <a:rPr lang="ru-RU" dirty="0">
                <a:solidFill>
                  <a:srgbClr val="FD841D"/>
                </a:solidFill>
                <a:effectLst>
                  <a:outerShdw blurRad="38100" dist="38100" dir="2700000" algn="tl">
                    <a:srgbClr val="000000">
                      <a:alpha val="43137"/>
                    </a:srgbClr>
                  </a:outerShdw>
                </a:effectLst>
                <a:latin typeface="Roboto Light" panose="02000000000000000000" pitchFamily="2" charset="0"/>
                <a:ea typeface="Roboto Light" panose="02000000000000000000" pitchFamily="2" charset="0"/>
                <a:cs typeface="Roboto Light" panose="02000000000000000000" pitchFamily="2" charset="0"/>
              </a:rPr>
              <a:t>:</a:t>
            </a:r>
            <a:endParaRPr lang="ru-RU" dirty="0">
              <a:solidFill>
                <a:srgbClr val="FD841D"/>
              </a:solidFill>
              <a:effectLst>
                <a:outerShdw blurRad="38100" dist="38100" dir="2700000" algn="tl">
                  <a:srgbClr val="000000">
                    <a:alpha val="43137"/>
                  </a:srgbClr>
                </a:outerShdw>
              </a:effectLst>
              <a:latin typeface="Playfair Display" panose="00000500000000000000"/>
              <a:ea typeface="Roboto Light" panose="02000000000000000000" pitchFamily="2" charset="0"/>
              <a:cs typeface="Roboto Light" panose="02000000000000000000" pitchFamily="2" charset="0"/>
            </a:endParaRPr>
          </a:p>
        </p:txBody>
      </p:sp>
      <p:sp>
        <p:nvSpPr>
          <p:cNvPr id="1042" name="Овал 1041">
            <a:extLst>
              <a:ext uri="{FF2B5EF4-FFF2-40B4-BE49-F238E27FC236}">
                <a16:creationId xmlns:a16="http://schemas.microsoft.com/office/drawing/2014/main" id="{FCDFF4A8-7F77-CCEB-5796-8F0666A9F59F}"/>
              </a:ext>
            </a:extLst>
          </p:cNvPr>
          <p:cNvSpPr/>
          <p:nvPr/>
        </p:nvSpPr>
        <p:spPr>
          <a:xfrm>
            <a:off x="-1200158" y="588525"/>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3" name="Группа 22">
            <a:extLst>
              <a:ext uri="{FF2B5EF4-FFF2-40B4-BE49-F238E27FC236}">
                <a16:creationId xmlns:a16="http://schemas.microsoft.com/office/drawing/2014/main" id="{FFC1C339-F946-BB88-23DC-FEAEE6DB2C57}"/>
              </a:ext>
            </a:extLst>
          </p:cNvPr>
          <p:cNvGrpSpPr/>
          <p:nvPr/>
        </p:nvGrpSpPr>
        <p:grpSpPr>
          <a:xfrm>
            <a:off x="7946433" y="849752"/>
            <a:ext cx="3299182" cy="5981724"/>
            <a:chOff x="7460510" y="1906969"/>
            <a:chExt cx="2634884" cy="4924507"/>
          </a:xfrm>
        </p:grpSpPr>
        <p:grpSp>
          <p:nvGrpSpPr>
            <p:cNvPr id="10" name="Группа 9">
              <a:extLst>
                <a:ext uri="{FF2B5EF4-FFF2-40B4-BE49-F238E27FC236}">
                  <a16:creationId xmlns:a16="http://schemas.microsoft.com/office/drawing/2014/main" id="{7264993D-0901-AA22-5B32-4E3D67A34E5A}"/>
                </a:ext>
              </a:extLst>
            </p:cNvPr>
            <p:cNvGrpSpPr/>
            <p:nvPr/>
          </p:nvGrpSpPr>
          <p:grpSpPr>
            <a:xfrm>
              <a:off x="7460510" y="1906969"/>
              <a:ext cx="2634884" cy="4924507"/>
              <a:chOff x="7460510" y="1906969"/>
              <a:chExt cx="2634884" cy="4924507"/>
            </a:xfrm>
          </p:grpSpPr>
          <p:pic>
            <p:nvPicPr>
              <p:cNvPr id="1026" name="Picture 2" descr="Пустой экран смартфона, макет телефона Шаблон для ...">
                <a:extLst>
                  <a:ext uri="{FF2B5EF4-FFF2-40B4-BE49-F238E27FC236}">
                    <a16:creationId xmlns:a16="http://schemas.microsoft.com/office/drawing/2014/main" id="{6543FCB0-E598-ED6E-7DD5-E8392662298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7460510" y="190696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скругленные углы 4">
                <a:extLst>
                  <a:ext uri="{FF2B5EF4-FFF2-40B4-BE49-F238E27FC236}">
                    <a16:creationId xmlns:a16="http://schemas.microsoft.com/office/drawing/2014/main" id="{CE8EB70D-26B8-E04D-FCFC-289FE837E136}"/>
                  </a:ext>
                </a:extLst>
              </p:cNvPr>
              <p:cNvSpPr/>
              <p:nvPr/>
            </p:nvSpPr>
            <p:spPr>
              <a:xfrm>
                <a:off x="7671613" y="2059369"/>
                <a:ext cx="2212678" cy="463613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9" name="Рисунок 18"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6716ABB5-CF0F-D4FE-84D7-F185623324CA}"/>
                </a:ext>
              </a:extLst>
            </p:cNvPr>
            <p:cNvPicPr>
              <a:picLocks noChangeAspect="1"/>
            </p:cNvPicPr>
            <p:nvPr/>
          </p:nvPicPr>
          <p:blipFill>
            <a:blip r:embed="rId5">
              <a:extLst>
                <a:ext uri="{28A0092B-C50C-407E-A947-70E740481C1C}">
                  <a14:useLocalDpi xmlns:a14="http://schemas.microsoft.com/office/drawing/2010/main" val="0"/>
                </a:ext>
              </a:extLst>
            </a:blip>
            <a:srcRect l="66738" t="12302" r="10383" b="75986"/>
            <a:stretch/>
          </p:blipFill>
          <p:spPr>
            <a:xfrm>
              <a:off x="9198207" y="2627312"/>
              <a:ext cx="527757" cy="548641"/>
            </a:xfrm>
            <a:prstGeom prst="rect">
              <a:avLst/>
            </a:prstGeom>
          </p:spPr>
        </p:pic>
        <p:pic>
          <p:nvPicPr>
            <p:cNvPr id="20" name="Рисунок 19"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CBA69D4C-BD3C-1DD4-2664-C87E724F5A6A}"/>
                </a:ext>
              </a:extLst>
            </p:cNvPr>
            <p:cNvPicPr>
              <a:picLocks noChangeAspect="1"/>
            </p:cNvPicPr>
            <p:nvPr/>
          </p:nvPicPr>
          <p:blipFill>
            <a:blip r:embed="rId5">
              <a:extLst>
                <a:ext uri="{28A0092B-C50C-407E-A947-70E740481C1C}">
                  <a14:useLocalDpi xmlns:a14="http://schemas.microsoft.com/office/drawing/2010/main" val="0"/>
                </a:ext>
              </a:extLst>
            </a:blip>
            <a:srcRect l="39023" t="13820" r="38954" b="73817"/>
            <a:stretch/>
          </p:blipFill>
          <p:spPr>
            <a:xfrm>
              <a:off x="8507105" y="2704131"/>
              <a:ext cx="479999" cy="547200"/>
            </a:xfrm>
            <a:prstGeom prst="rect">
              <a:avLst/>
            </a:prstGeom>
          </p:spPr>
        </p:pic>
        <p:pic>
          <p:nvPicPr>
            <p:cNvPr id="21" name="Рисунок 20"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A7F3C8AD-0E77-69F8-FDCE-3E479B2698D5}"/>
                </a:ext>
              </a:extLst>
            </p:cNvPr>
            <p:cNvPicPr>
              <a:picLocks noChangeAspect="1"/>
            </p:cNvPicPr>
            <p:nvPr/>
          </p:nvPicPr>
          <p:blipFill>
            <a:blip r:embed="rId5">
              <a:extLst>
                <a:ext uri="{28A0092B-C50C-407E-A947-70E740481C1C}">
                  <a14:useLocalDpi xmlns:a14="http://schemas.microsoft.com/office/drawing/2010/main" val="0"/>
                </a:ext>
              </a:extLst>
            </a:blip>
            <a:srcRect l="8058" t="13427" r="64520" b="74976"/>
            <a:stretch/>
          </p:blipFill>
          <p:spPr>
            <a:xfrm>
              <a:off x="7818588" y="2627312"/>
              <a:ext cx="677165" cy="629253"/>
            </a:xfrm>
            <a:prstGeom prst="rect">
              <a:avLst/>
            </a:prstGeom>
          </p:spPr>
        </p:pic>
        <p:pic>
          <p:nvPicPr>
            <p:cNvPr id="22" name="Рисунок 21"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1D52B608-7676-7E1A-61BC-2B4C672AA88A}"/>
                </a:ext>
              </a:extLst>
            </p:cNvPr>
            <p:cNvPicPr>
              <a:picLocks noChangeAspect="1"/>
            </p:cNvPicPr>
            <p:nvPr/>
          </p:nvPicPr>
          <p:blipFill>
            <a:blip r:embed="rId4">
              <a:extLst>
                <a:ext uri="{28A0092B-C50C-407E-A947-70E740481C1C}">
                  <a14:useLocalDpi xmlns:a14="http://schemas.microsoft.com/office/drawing/2010/main" val="0"/>
                </a:ext>
              </a:extLst>
            </a:blip>
            <a:srcRect l="7568" t="27444" r="4128" b="59127"/>
            <a:stretch/>
          </p:blipFill>
          <p:spPr>
            <a:xfrm>
              <a:off x="7863203" y="3359388"/>
              <a:ext cx="1881647" cy="629252"/>
            </a:xfrm>
            <a:prstGeom prst="rect">
              <a:avLst/>
            </a:prstGeom>
          </p:spPr>
        </p:pic>
      </p:grpSp>
      <p:sp>
        <p:nvSpPr>
          <p:cNvPr id="25" name="Овал 24">
            <a:extLst>
              <a:ext uri="{FF2B5EF4-FFF2-40B4-BE49-F238E27FC236}">
                <a16:creationId xmlns:a16="http://schemas.microsoft.com/office/drawing/2014/main" id="{1BCEF80B-E619-7C8B-4625-070A5BF46F56}"/>
              </a:ext>
            </a:extLst>
          </p:cNvPr>
          <p:cNvSpPr/>
          <p:nvPr/>
        </p:nvSpPr>
        <p:spPr>
          <a:xfrm rot="18369073">
            <a:off x="11228436" y="684788"/>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a:extLst>
              <a:ext uri="{FF2B5EF4-FFF2-40B4-BE49-F238E27FC236}">
                <a16:creationId xmlns:a16="http://schemas.microsoft.com/office/drawing/2014/main" id="{A5BBB01D-8073-134E-8A5F-747909E8F92B}"/>
              </a:ext>
            </a:extLst>
          </p:cNvPr>
          <p:cNvSpPr txBox="1"/>
          <p:nvPr/>
        </p:nvSpPr>
        <p:spPr>
          <a:xfrm>
            <a:off x="6662463" y="3594392"/>
            <a:ext cx="801519" cy="49244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US" sz="2600" dirty="0">
                <a:latin typeface="Playfair Display" panose="00000500000000000000" pitchFamily="2" charset="-52"/>
                <a:ea typeface="Roboto Light" panose="02000000000000000000" pitchFamily="2" charset="0"/>
                <a:cs typeface="Roboto Light" panose="02000000000000000000" pitchFamily="2" charset="0"/>
              </a:rPr>
              <a:t>APP</a:t>
            </a:r>
            <a:endParaRPr lang="ru-RU" sz="2600" dirty="0">
              <a:latin typeface="Playfair Display" panose="00000500000000000000" pitchFamily="2" charset="-52"/>
            </a:endParaRPr>
          </a:p>
        </p:txBody>
      </p:sp>
      <p:sp>
        <p:nvSpPr>
          <p:cNvPr id="6" name="Звезда: 4 точки 5">
            <a:extLst>
              <a:ext uri="{FF2B5EF4-FFF2-40B4-BE49-F238E27FC236}">
                <a16:creationId xmlns:a16="http://schemas.microsoft.com/office/drawing/2014/main" id="{108A8DCA-F5FF-3762-41B3-2DCE9DF50B3E}"/>
              </a:ext>
            </a:extLst>
          </p:cNvPr>
          <p:cNvSpPr/>
          <p:nvPr/>
        </p:nvSpPr>
        <p:spPr>
          <a:xfrm>
            <a:off x="7285887" y="3921200"/>
            <a:ext cx="345481" cy="402471"/>
          </a:xfrm>
          <a:prstGeom prst="star4">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везда: 4 точки 7">
            <a:extLst>
              <a:ext uri="{FF2B5EF4-FFF2-40B4-BE49-F238E27FC236}">
                <a16:creationId xmlns:a16="http://schemas.microsoft.com/office/drawing/2014/main" id="{B94C53F1-B003-89EC-99FE-1FA909FFBA23}"/>
              </a:ext>
            </a:extLst>
          </p:cNvPr>
          <p:cNvSpPr/>
          <p:nvPr/>
        </p:nvSpPr>
        <p:spPr>
          <a:xfrm>
            <a:off x="7589309" y="3563922"/>
            <a:ext cx="182288" cy="276691"/>
          </a:xfrm>
          <a:prstGeom prst="star4">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Звезда: 4 точки 8">
            <a:extLst>
              <a:ext uri="{FF2B5EF4-FFF2-40B4-BE49-F238E27FC236}">
                <a16:creationId xmlns:a16="http://schemas.microsoft.com/office/drawing/2014/main" id="{1DD0C8CF-B9C9-2A3E-893F-17C3357DEA0E}"/>
              </a:ext>
            </a:extLst>
          </p:cNvPr>
          <p:cNvSpPr/>
          <p:nvPr/>
        </p:nvSpPr>
        <p:spPr>
          <a:xfrm>
            <a:off x="6159267" y="3496563"/>
            <a:ext cx="182288" cy="276691"/>
          </a:xfrm>
          <a:prstGeom prst="star4">
            <a:avLst/>
          </a:prstGeom>
          <a:solidFill>
            <a:srgbClr val="18AE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Звезда: 4 точки 10">
            <a:extLst>
              <a:ext uri="{FF2B5EF4-FFF2-40B4-BE49-F238E27FC236}">
                <a16:creationId xmlns:a16="http://schemas.microsoft.com/office/drawing/2014/main" id="{CEBDB20E-3F97-87DB-B022-D8C2EE985EA1}"/>
              </a:ext>
            </a:extLst>
          </p:cNvPr>
          <p:cNvSpPr/>
          <p:nvPr/>
        </p:nvSpPr>
        <p:spPr>
          <a:xfrm>
            <a:off x="6398138" y="3943723"/>
            <a:ext cx="223306" cy="379948"/>
          </a:xfrm>
          <a:prstGeom prst="star4">
            <a:avLst/>
          </a:prstGeom>
          <a:solidFill>
            <a:srgbClr val="18AE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Звезда: 4 точки 11">
            <a:extLst>
              <a:ext uri="{FF2B5EF4-FFF2-40B4-BE49-F238E27FC236}">
                <a16:creationId xmlns:a16="http://schemas.microsoft.com/office/drawing/2014/main" id="{8E7341C8-F39D-3341-9AF4-EC0BD7DACCF4}"/>
              </a:ext>
            </a:extLst>
          </p:cNvPr>
          <p:cNvSpPr/>
          <p:nvPr/>
        </p:nvSpPr>
        <p:spPr>
          <a:xfrm>
            <a:off x="5812485" y="3805377"/>
            <a:ext cx="182288" cy="276691"/>
          </a:xfrm>
          <a:prstGeom prst="star4">
            <a:avLst/>
          </a:prstGeom>
          <a:solidFill>
            <a:srgbClr val="18AE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Заголовок 1">
            <a:extLst>
              <a:ext uri="{FF2B5EF4-FFF2-40B4-BE49-F238E27FC236}">
                <a16:creationId xmlns:a16="http://schemas.microsoft.com/office/drawing/2014/main" id="{D283B5E3-6E9D-A724-4561-9F683FF99D06}"/>
              </a:ext>
            </a:extLst>
          </p:cNvPr>
          <p:cNvSpPr txBox="1">
            <a:spLocks/>
          </p:cNvSpPr>
          <p:nvPr/>
        </p:nvSpPr>
        <p:spPr>
          <a:xfrm>
            <a:off x="946385" y="294152"/>
            <a:ext cx="4272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4400" dirty="0" err="1">
                <a:solidFill>
                  <a:srgbClr val="952534"/>
                </a:solidFill>
                <a:effectLst>
                  <a:outerShdw blurRad="38100" dist="38100" dir="2700000" algn="tl">
                    <a:srgbClr val="000000">
                      <a:alpha val="43137"/>
                    </a:srgbClr>
                  </a:outerShdw>
                </a:effectLst>
                <a:latin typeface="Playfair Display" panose="00000500000000000000" pitchFamily="2" charset="-52"/>
                <a:ea typeface="Lato" panose="020F0502020204030203" pitchFamily="34" charset="0"/>
                <a:cs typeface="Lato" panose="020F0502020204030203" pitchFamily="34" charset="0"/>
              </a:rPr>
              <a:t>Agro</a:t>
            </a:r>
            <a:r>
              <a:rPr lang="en-US" sz="4400" dirty="0">
                <a:solidFill>
                  <a:srgbClr val="952534"/>
                </a:solidFill>
                <a:effectLst>
                  <a:outerShdw blurRad="38100" dist="38100" dir="2700000" algn="tl">
                    <a:srgbClr val="000000">
                      <a:alpha val="43137"/>
                    </a:srgbClr>
                  </a:outerShdw>
                </a:effectLst>
                <a:latin typeface="Playfair Display" panose="00000500000000000000" pitchFamily="2" charset="-52"/>
                <a:ea typeface="Lato" panose="020F0502020204030203" pitchFamily="34" charset="0"/>
                <a:cs typeface="Lato" panose="020F0502020204030203" pitchFamily="34" charset="0"/>
              </a:rPr>
              <a:t> Data Base (ADB)</a:t>
            </a:r>
            <a:endParaRPr lang="ru-RU" dirty="0">
              <a:solidFill>
                <a:srgbClr val="FD841D"/>
              </a:solidFill>
              <a:effectLst>
                <a:outerShdw blurRad="38100" dist="38100" dir="2700000" algn="tl">
                  <a:srgbClr val="000000">
                    <a:alpha val="43137"/>
                  </a:srgbClr>
                </a:outerShdw>
              </a:effectLst>
              <a:latin typeface="Playfair Display" panose="00000500000000000000" pitchFamily="2" charset="-52"/>
            </a:endParaRPr>
          </a:p>
        </p:txBody>
      </p:sp>
    </p:spTree>
    <p:extLst>
      <p:ext uri="{BB962C8B-B14F-4D97-AF65-F5344CB8AC3E}">
        <p14:creationId xmlns:p14="http://schemas.microsoft.com/office/powerpoint/2010/main" val="416060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12722-AD8E-446F-B983-CB97072B9F7E}"/>
            </a:ext>
          </a:extLst>
        </p:cNvPr>
        <p:cNvGrpSpPr/>
        <p:nvPr/>
      </p:nvGrpSpPr>
      <p:grpSpPr>
        <a:xfrm>
          <a:off x="0" y="0"/>
          <a:ext cx="0" cy="0"/>
          <a:chOff x="0" y="0"/>
          <a:chExt cx="0" cy="0"/>
        </a:xfrm>
      </p:grpSpPr>
      <p:sp>
        <p:nvSpPr>
          <p:cNvPr id="48" name="Овал 47">
            <a:extLst>
              <a:ext uri="{FF2B5EF4-FFF2-40B4-BE49-F238E27FC236}">
                <a16:creationId xmlns:a16="http://schemas.microsoft.com/office/drawing/2014/main" id="{45374105-A457-B98D-5534-E5695A391D3F}"/>
              </a:ext>
            </a:extLst>
          </p:cNvPr>
          <p:cNvSpPr/>
          <p:nvPr/>
        </p:nvSpPr>
        <p:spPr>
          <a:xfrm>
            <a:off x="-1645654" y="3904104"/>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a:extLst>
              <a:ext uri="{FF2B5EF4-FFF2-40B4-BE49-F238E27FC236}">
                <a16:creationId xmlns:a16="http://schemas.microsoft.com/office/drawing/2014/main" id="{D653DDB0-DDD1-11B7-AC8C-ED41F76F2161}"/>
              </a:ext>
            </a:extLst>
          </p:cNvPr>
          <p:cNvSpPr/>
          <p:nvPr/>
        </p:nvSpPr>
        <p:spPr>
          <a:xfrm rot="777905">
            <a:off x="1896632" y="-102301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EAE9F9A-CD65-6EC1-79D6-7BD63037F8FB}"/>
              </a:ext>
            </a:extLst>
          </p:cNvPr>
          <p:cNvSpPr>
            <a:spLocks noGrp="1"/>
          </p:cNvSpPr>
          <p:nvPr>
            <p:ph type="title"/>
          </p:nvPr>
        </p:nvSpPr>
        <p:spPr>
          <a:xfrm>
            <a:off x="780402" y="354872"/>
            <a:ext cx="4272280" cy="1325563"/>
          </a:xfrm>
        </p:spPr>
        <p:txBody>
          <a:bodyPr/>
          <a:lstStyle/>
          <a:p>
            <a:r>
              <a:rPr lang="en-US" dirty="0">
                <a:solidFill>
                  <a:srgbClr val="FD841D"/>
                </a:solidFill>
                <a:effectLst>
                  <a:outerShdw blurRad="38100" dist="38100" dir="2700000" algn="tl">
                    <a:srgbClr val="000000">
                      <a:alpha val="43137"/>
                    </a:srgbClr>
                  </a:outerShdw>
                </a:effectLst>
                <a:latin typeface="Playfair Display" panose="00000500000000000000" pitchFamily="2" charset="-52"/>
              </a:rPr>
              <a:t>Scheme of communication</a:t>
            </a:r>
            <a:endParaRPr lang="ru-RU" dirty="0">
              <a:solidFill>
                <a:srgbClr val="FD841D"/>
              </a:solidFill>
              <a:effectLst>
                <a:outerShdw blurRad="38100" dist="38100" dir="2700000" algn="tl">
                  <a:srgbClr val="000000">
                    <a:alpha val="43137"/>
                  </a:srgbClr>
                </a:outerShdw>
              </a:effectLst>
              <a:latin typeface="Playfair Display" panose="00000500000000000000" pitchFamily="2" charset="-52"/>
            </a:endParaRPr>
          </a:p>
        </p:txBody>
      </p:sp>
      <p:sp>
        <p:nvSpPr>
          <p:cNvPr id="3" name="Объект 2">
            <a:extLst>
              <a:ext uri="{FF2B5EF4-FFF2-40B4-BE49-F238E27FC236}">
                <a16:creationId xmlns:a16="http://schemas.microsoft.com/office/drawing/2014/main" id="{32B8B4B3-0DA6-CA36-D681-BDF1E4B588E2}"/>
              </a:ext>
            </a:extLst>
          </p:cNvPr>
          <p:cNvSpPr>
            <a:spLocks noGrp="1"/>
          </p:cNvSpPr>
          <p:nvPr>
            <p:ph idx="1"/>
          </p:nvPr>
        </p:nvSpPr>
        <p:spPr>
          <a:xfrm>
            <a:off x="780402" y="2297856"/>
            <a:ext cx="4933797" cy="3358834"/>
          </a:xfrm>
        </p:spPr>
        <p:txBody>
          <a:bodyPr>
            <a:normAutofit/>
          </a:bodyPr>
          <a:lstStyle/>
          <a:p>
            <a:pPr marL="0" indent="0">
              <a:buNone/>
            </a:pPr>
            <a:r>
              <a:rPr lang="en-US" dirty="0">
                <a:latin typeface="Playfair Display" panose="00000500000000000000" pitchFamily="2" charset="-52"/>
                <a:ea typeface="Roboto Light" panose="02000000000000000000" pitchFamily="2" charset="0"/>
                <a:cs typeface="Roboto Light" panose="02000000000000000000" pitchFamily="2" charset="0"/>
              </a:rPr>
              <a:t>The app gives you access to information about your fields and data about them from research institutes they can provide you with satellite images as well as natural risks in your area by water and climate conditions. </a:t>
            </a:r>
            <a:endParaRPr lang="ru-RU" dirty="0">
              <a:latin typeface="Playfair Display" panose="00000500000000000000" pitchFamily="2" charset="-52"/>
              <a:ea typeface="Roboto Light" panose="02000000000000000000" pitchFamily="2" charset="0"/>
              <a:cs typeface="Roboto Light" panose="02000000000000000000" pitchFamily="2" charset="0"/>
            </a:endParaRPr>
          </a:p>
        </p:txBody>
      </p:sp>
      <p:grpSp>
        <p:nvGrpSpPr>
          <p:cNvPr id="43" name="Группа 42">
            <a:extLst>
              <a:ext uri="{FF2B5EF4-FFF2-40B4-BE49-F238E27FC236}">
                <a16:creationId xmlns:a16="http://schemas.microsoft.com/office/drawing/2014/main" id="{3FD6F6B9-459B-C5A6-64AA-4E0C83C26DA5}"/>
              </a:ext>
            </a:extLst>
          </p:cNvPr>
          <p:cNvGrpSpPr/>
          <p:nvPr/>
        </p:nvGrpSpPr>
        <p:grpSpPr>
          <a:xfrm>
            <a:off x="9626374" y="4770878"/>
            <a:ext cx="2634884" cy="4924507"/>
            <a:chOff x="2459685" y="1790379"/>
            <a:chExt cx="2634884" cy="4924507"/>
          </a:xfrm>
        </p:grpSpPr>
        <p:pic>
          <p:nvPicPr>
            <p:cNvPr id="35" name="Picture 2" descr="Пустой экран смартфона, макет телефона Шаблон для ...">
              <a:extLst>
                <a:ext uri="{FF2B5EF4-FFF2-40B4-BE49-F238E27FC236}">
                  <a16:creationId xmlns:a16="http://schemas.microsoft.com/office/drawing/2014/main" id="{9C72C682-2FA0-9711-38E4-7642A387C2E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2459685" y="179037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36" name="Прямоугольник: скругленные углы 35">
              <a:extLst>
                <a:ext uri="{FF2B5EF4-FFF2-40B4-BE49-F238E27FC236}">
                  <a16:creationId xmlns:a16="http://schemas.microsoft.com/office/drawing/2014/main" id="{465ADA83-F356-F017-DE7E-D43F2CC46FA8}"/>
                </a:ext>
              </a:extLst>
            </p:cNvPr>
            <p:cNvSpPr/>
            <p:nvPr/>
          </p:nvSpPr>
          <p:spPr>
            <a:xfrm>
              <a:off x="2670788" y="1942779"/>
              <a:ext cx="2212678" cy="463613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2" name="Группа 41">
            <a:extLst>
              <a:ext uri="{FF2B5EF4-FFF2-40B4-BE49-F238E27FC236}">
                <a16:creationId xmlns:a16="http://schemas.microsoft.com/office/drawing/2014/main" id="{BFDDC566-AAC2-0ED3-98D5-7DC9E2E667DB}"/>
              </a:ext>
            </a:extLst>
          </p:cNvPr>
          <p:cNvGrpSpPr/>
          <p:nvPr/>
        </p:nvGrpSpPr>
        <p:grpSpPr>
          <a:xfrm>
            <a:off x="9626374" y="-77429"/>
            <a:ext cx="2634884" cy="4924507"/>
            <a:chOff x="4673652" y="143114"/>
            <a:chExt cx="2634884" cy="4924507"/>
          </a:xfrm>
        </p:grpSpPr>
        <p:pic>
          <p:nvPicPr>
            <p:cNvPr id="37" name="Picture 2" descr="Пустой экран смартфона, макет телефона Шаблон для ...">
              <a:extLst>
                <a:ext uri="{FF2B5EF4-FFF2-40B4-BE49-F238E27FC236}">
                  <a16:creationId xmlns:a16="http://schemas.microsoft.com/office/drawing/2014/main" id="{3B773C58-220D-A8DB-DF64-DFC1EBE4E95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4673652" y="143114"/>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38" name="Прямоугольник: скругленные углы 37">
              <a:extLst>
                <a:ext uri="{FF2B5EF4-FFF2-40B4-BE49-F238E27FC236}">
                  <a16:creationId xmlns:a16="http://schemas.microsoft.com/office/drawing/2014/main" id="{20A829C3-3A1A-11EA-4047-F204F00105DD}"/>
                </a:ext>
              </a:extLst>
            </p:cNvPr>
            <p:cNvSpPr/>
            <p:nvPr/>
          </p:nvSpPr>
          <p:spPr>
            <a:xfrm>
              <a:off x="4884755" y="295514"/>
              <a:ext cx="2212678" cy="463613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1" name="Группа 40">
            <a:extLst>
              <a:ext uri="{FF2B5EF4-FFF2-40B4-BE49-F238E27FC236}">
                <a16:creationId xmlns:a16="http://schemas.microsoft.com/office/drawing/2014/main" id="{C2CE5CAF-AF36-76A8-BA1D-F060618C2433}"/>
              </a:ext>
            </a:extLst>
          </p:cNvPr>
          <p:cNvGrpSpPr/>
          <p:nvPr/>
        </p:nvGrpSpPr>
        <p:grpSpPr>
          <a:xfrm>
            <a:off x="6780387" y="1324607"/>
            <a:ext cx="2634884" cy="4924507"/>
            <a:chOff x="7460510" y="1906969"/>
            <a:chExt cx="2634884" cy="4924507"/>
          </a:xfrm>
        </p:grpSpPr>
        <p:pic>
          <p:nvPicPr>
            <p:cNvPr id="39" name="Picture 2" descr="Пустой экран смартфона, макет телефона Шаблон для ...">
              <a:extLst>
                <a:ext uri="{FF2B5EF4-FFF2-40B4-BE49-F238E27FC236}">
                  <a16:creationId xmlns:a16="http://schemas.microsoft.com/office/drawing/2014/main" id="{E2FDF77F-11BF-4712-7900-C4CEA2BB946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7460510" y="190696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40" name="Прямоугольник: скругленные углы 39">
              <a:extLst>
                <a:ext uri="{FF2B5EF4-FFF2-40B4-BE49-F238E27FC236}">
                  <a16:creationId xmlns:a16="http://schemas.microsoft.com/office/drawing/2014/main" id="{0C2E016A-8739-15D1-9C00-6C0AF5CECA3A}"/>
                </a:ext>
              </a:extLst>
            </p:cNvPr>
            <p:cNvSpPr/>
            <p:nvPr/>
          </p:nvSpPr>
          <p:spPr>
            <a:xfrm>
              <a:off x="7671613" y="2059369"/>
              <a:ext cx="2212678" cy="4636137"/>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44" name="Рисунок 43"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22CF7800-5DD4-0675-03B2-6B53C404D06D}"/>
              </a:ext>
            </a:extLst>
          </p:cNvPr>
          <p:cNvPicPr>
            <a:picLocks noChangeAspect="1"/>
          </p:cNvPicPr>
          <p:nvPr/>
        </p:nvPicPr>
        <p:blipFill>
          <a:blip r:embed="rId7">
            <a:extLst>
              <a:ext uri="{28A0092B-C50C-407E-A947-70E740481C1C}">
                <a14:useLocalDpi xmlns:a14="http://schemas.microsoft.com/office/drawing/2010/main" val="0"/>
              </a:ext>
            </a:extLst>
          </a:blip>
          <a:srcRect l="8058" t="13427" r="64520" b="74976"/>
          <a:stretch/>
        </p:blipFill>
        <p:spPr>
          <a:xfrm>
            <a:off x="9977739" y="5537199"/>
            <a:ext cx="852821" cy="792481"/>
          </a:xfrm>
          <a:prstGeom prst="rect">
            <a:avLst/>
          </a:prstGeom>
        </p:spPr>
      </p:pic>
      <p:pic>
        <p:nvPicPr>
          <p:cNvPr id="45" name="Рисунок 44"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43214AF7-485E-E04D-A6F8-4D2E329689BB}"/>
              </a:ext>
            </a:extLst>
          </p:cNvPr>
          <p:cNvPicPr>
            <a:picLocks noChangeAspect="1"/>
          </p:cNvPicPr>
          <p:nvPr/>
        </p:nvPicPr>
        <p:blipFill>
          <a:blip r:embed="rId7">
            <a:extLst>
              <a:ext uri="{28A0092B-C50C-407E-A947-70E740481C1C}">
                <a14:useLocalDpi xmlns:a14="http://schemas.microsoft.com/office/drawing/2010/main" val="0"/>
              </a:ext>
            </a:extLst>
          </a:blip>
          <a:srcRect l="39023" t="13820" r="38954" b="73817"/>
          <a:stretch/>
        </p:blipFill>
        <p:spPr>
          <a:xfrm>
            <a:off x="9204168" y="137331"/>
            <a:ext cx="479999" cy="547200"/>
          </a:xfrm>
          <a:prstGeom prst="rect">
            <a:avLst/>
          </a:prstGeom>
        </p:spPr>
      </p:pic>
      <p:pic>
        <p:nvPicPr>
          <p:cNvPr id="46" name="Рисунок 45"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72E2151A-E3C4-F99F-A9AC-0E90F4A4D664}"/>
              </a:ext>
            </a:extLst>
          </p:cNvPr>
          <p:cNvPicPr>
            <a:picLocks noChangeAspect="1"/>
          </p:cNvPicPr>
          <p:nvPr/>
        </p:nvPicPr>
        <p:blipFill>
          <a:blip r:embed="rId7">
            <a:extLst>
              <a:ext uri="{28A0092B-C50C-407E-A947-70E740481C1C}">
                <a14:useLocalDpi xmlns:a14="http://schemas.microsoft.com/office/drawing/2010/main" val="0"/>
              </a:ext>
            </a:extLst>
          </a:blip>
          <a:srcRect l="66738" t="12302" r="10383" b="75986"/>
          <a:stretch/>
        </p:blipFill>
        <p:spPr>
          <a:xfrm>
            <a:off x="6313463" y="1477007"/>
            <a:ext cx="527757" cy="548641"/>
          </a:xfrm>
          <a:prstGeom prst="rect">
            <a:avLst/>
          </a:prstGeom>
        </p:spPr>
      </p:pic>
      <p:pic>
        <p:nvPicPr>
          <p:cNvPr id="47" name="Рисунок 46"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454353D5-2380-8739-8CD3-53B38C1E0D4D}"/>
              </a:ext>
            </a:extLst>
          </p:cNvPr>
          <p:cNvPicPr>
            <a:picLocks noChangeAspect="1"/>
          </p:cNvPicPr>
          <p:nvPr/>
        </p:nvPicPr>
        <p:blipFill>
          <a:blip r:embed="rId8">
            <a:extLst>
              <a:ext uri="{28A0092B-C50C-407E-A947-70E740481C1C}">
                <a14:useLocalDpi xmlns:a14="http://schemas.microsoft.com/office/drawing/2010/main" val="0"/>
              </a:ext>
            </a:extLst>
          </a:blip>
          <a:srcRect l="7568" t="27444" r="4128" b="59127"/>
          <a:stretch/>
        </p:blipFill>
        <p:spPr>
          <a:xfrm>
            <a:off x="8061734" y="6903030"/>
            <a:ext cx="1564640" cy="523240"/>
          </a:xfrm>
          <a:prstGeom prst="rect">
            <a:avLst/>
          </a:prstGeom>
        </p:spPr>
      </p:pic>
      <p:sp>
        <p:nvSpPr>
          <p:cNvPr id="49" name="Овал 48">
            <a:extLst>
              <a:ext uri="{FF2B5EF4-FFF2-40B4-BE49-F238E27FC236}">
                <a16:creationId xmlns:a16="http://schemas.microsoft.com/office/drawing/2014/main" id="{B6EB14D6-8EA4-21C0-2836-061C4E073E4A}"/>
              </a:ext>
            </a:extLst>
          </p:cNvPr>
          <p:cNvSpPr/>
          <p:nvPr/>
        </p:nvSpPr>
        <p:spPr>
          <a:xfrm>
            <a:off x="5560792" y="6073023"/>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28005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8F949-D3B3-2876-38B0-AE2B9A9841C5}"/>
            </a:ext>
          </a:extLst>
        </p:cNvPr>
        <p:cNvGrpSpPr/>
        <p:nvPr/>
      </p:nvGrpSpPr>
      <p:grpSpPr>
        <a:xfrm>
          <a:off x="0" y="0"/>
          <a:ext cx="0" cy="0"/>
          <a:chOff x="0" y="0"/>
          <a:chExt cx="0" cy="0"/>
        </a:xfrm>
      </p:grpSpPr>
      <p:sp>
        <p:nvSpPr>
          <p:cNvPr id="24" name="Овал 23">
            <a:extLst>
              <a:ext uri="{FF2B5EF4-FFF2-40B4-BE49-F238E27FC236}">
                <a16:creationId xmlns:a16="http://schemas.microsoft.com/office/drawing/2014/main" id="{2FE6B082-E9D6-EA77-8BF1-56343FCDFCEC}"/>
              </a:ext>
            </a:extLst>
          </p:cNvPr>
          <p:cNvSpPr/>
          <p:nvPr/>
        </p:nvSpPr>
        <p:spPr>
          <a:xfrm>
            <a:off x="-225220" y="5496560"/>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2CEEB78-F899-623B-F00A-D6448840AA42}"/>
              </a:ext>
            </a:extLst>
          </p:cNvPr>
          <p:cNvSpPr>
            <a:spLocks noGrp="1"/>
          </p:cNvSpPr>
          <p:nvPr>
            <p:ph type="title"/>
          </p:nvPr>
        </p:nvSpPr>
        <p:spPr>
          <a:xfrm>
            <a:off x="733903" y="46477"/>
            <a:ext cx="4518797" cy="1325563"/>
          </a:xfrm>
        </p:spPr>
        <p:txBody>
          <a:bodyPr/>
          <a:lstStyle/>
          <a:p>
            <a:r>
              <a:rPr lang="en-US" dirty="0">
                <a:solidFill>
                  <a:srgbClr val="952534"/>
                </a:solidFill>
                <a:effectLst>
                  <a:outerShdw blurRad="38100" dist="38100" dir="2700000" algn="tl">
                    <a:srgbClr val="000000">
                      <a:alpha val="43137"/>
                    </a:srgbClr>
                  </a:outerShdw>
                </a:effectLst>
                <a:latin typeface="Playfair Display" panose="00000500000000000000" pitchFamily="2" charset="-52"/>
              </a:rPr>
              <a:t>Trade &amp; Services</a:t>
            </a:r>
            <a:endParaRPr lang="ru-RU" dirty="0">
              <a:solidFill>
                <a:srgbClr val="952534"/>
              </a:solidFill>
              <a:effectLst>
                <a:outerShdw blurRad="38100" dist="38100" dir="2700000" algn="tl">
                  <a:srgbClr val="000000">
                    <a:alpha val="43137"/>
                  </a:srgbClr>
                </a:outerShdw>
              </a:effectLst>
              <a:latin typeface="Playfair Display" panose="00000500000000000000" pitchFamily="2" charset="-52"/>
            </a:endParaRPr>
          </a:p>
        </p:txBody>
      </p:sp>
      <p:sp>
        <p:nvSpPr>
          <p:cNvPr id="10" name="TextBox 9">
            <a:extLst>
              <a:ext uri="{FF2B5EF4-FFF2-40B4-BE49-F238E27FC236}">
                <a16:creationId xmlns:a16="http://schemas.microsoft.com/office/drawing/2014/main" id="{A04A814C-2435-40DA-A5EE-B848920D7309}"/>
              </a:ext>
            </a:extLst>
          </p:cNvPr>
          <p:cNvSpPr txBox="1"/>
          <p:nvPr/>
        </p:nvSpPr>
        <p:spPr>
          <a:xfrm>
            <a:off x="809986" y="2207686"/>
            <a:ext cx="5514497" cy="3970318"/>
          </a:xfrm>
          <a:prstGeom prst="rect">
            <a:avLst/>
          </a:prstGeom>
          <a:noFill/>
        </p:spPr>
        <p:txBody>
          <a:bodyPr wrap="square" rtlCol="0">
            <a:spAutoFit/>
          </a:bodyPr>
          <a:lstStyle/>
          <a:p>
            <a:r>
              <a:rPr lang="en-US" sz="2800" dirty="0">
                <a:latin typeface="Playfair Display" panose="00000500000000000000" pitchFamily="2" charset="-52"/>
                <a:ea typeface="Roboto Light" panose="02000000000000000000" pitchFamily="2" charset="0"/>
                <a:cs typeface="Roboto Light" panose="02000000000000000000" pitchFamily="2" charset="0"/>
              </a:rPr>
              <a:t>The application includes a convenient service for purchasing products needed for farmland, as well as for selling and buying crops. In addition, users can obtain and provide services such as repairing agricultural machinery and cultivating fields.</a:t>
            </a:r>
            <a:endParaRPr lang="ru-RU" sz="2800" dirty="0">
              <a:latin typeface="Playfair Display" panose="00000500000000000000" pitchFamily="2" charset="-52"/>
              <a:ea typeface="Roboto Light" panose="02000000000000000000" pitchFamily="2" charset="0"/>
              <a:cs typeface="Roboto Light" panose="02000000000000000000" pitchFamily="2" charset="0"/>
            </a:endParaRPr>
          </a:p>
        </p:txBody>
      </p:sp>
      <p:grpSp>
        <p:nvGrpSpPr>
          <p:cNvPr id="18" name="Группа 17">
            <a:extLst>
              <a:ext uri="{FF2B5EF4-FFF2-40B4-BE49-F238E27FC236}">
                <a16:creationId xmlns:a16="http://schemas.microsoft.com/office/drawing/2014/main" id="{749CAAF7-4169-1F9D-57A8-A059BADEE9DB}"/>
              </a:ext>
            </a:extLst>
          </p:cNvPr>
          <p:cNvGrpSpPr/>
          <p:nvPr/>
        </p:nvGrpSpPr>
        <p:grpSpPr>
          <a:xfrm>
            <a:off x="9940684" y="105608"/>
            <a:ext cx="2136472" cy="4012883"/>
            <a:chOff x="6521174" y="681037"/>
            <a:chExt cx="2849218" cy="5496243"/>
          </a:xfrm>
        </p:grpSpPr>
        <p:pic>
          <p:nvPicPr>
            <p:cNvPr id="2050" name="Picture 2" descr="Пустой экран смартфона, макет телефона Шаблон для ...">
              <a:extLst>
                <a:ext uri="{FF2B5EF4-FFF2-40B4-BE49-F238E27FC236}">
                  <a16:creationId xmlns:a16="http://schemas.microsoft.com/office/drawing/2014/main" id="{9FD1F682-BA36-4F62-3A22-E8E23C01967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889" t="9926" r="29565" b="9931"/>
            <a:stretch/>
          </p:blipFill>
          <p:spPr bwMode="auto">
            <a:xfrm>
              <a:off x="6521174" y="681037"/>
              <a:ext cx="2849218" cy="549624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скругленные углы 2">
              <a:extLst>
                <a:ext uri="{FF2B5EF4-FFF2-40B4-BE49-F238E27FC236}">
                  <a16:creationId xmlns:a16="http://schemas.microsoft.com/office/drawing/2014/main" id="{34E6CAB0-EDBF-D682-28D7-180EDC9B1D79}"/>
                </a:ext>
              </a:extLst>
            </p:cNvPr>
            <p:cNvSpPr/>
            <p:nvPr/>
          </p:nvSpPr>
          <p:spPr>
            <a:xfrm>
              <a:off x="6733208" y="844153"/>
              <a:ext cx="2481912" cy="5169694"/>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9" name="Группа 18">
            <a:extLst>
              <a:ext uri="{FF2B5EF4-FFF2-40B4-BE49-F238E27FC236}">
                <a16:creationId xmlns:a16="http://schemas.microsoft.com/office/drawing/2014/main" id="{E029455C-1EC3-30E8-7EB1-C88E0E813DC0}"/>
              </a:ext>
            </a:extLst>
          </p:cNvPr>
          <p:cNvGrpSpPr/>
          <p:nvPr/>
        </p:nvGrpSpPr>
        <p:grpSpPr>
          <a:xfrm>
            <a:off x="9995904" y="4237700"/>
            <a:ext cx="2136472" cy="4012882"/>
            <a:chOff x="9370392" y="1690688"/>
            <a:chExt cx="2849218" cy="5496243"/>
          </a:xfrm>
        </p:grpSpPr>
        <p:pic>
          <p:nvPicPr>
            <p:cNvPr id="11" name="Picture 2" descr="Пустой экран смартфона, макет телефона Шаблон для ...">
              <a:extLst>
                <a:ext uri="{FF2B5EF4-FFF2-40B4-BE49-F238E27FC236}">
                  <a16:creationId xmlns:a16="http://schemas.microsoft.com/office/drawing/2014/main" id="{CA70F817-5404-4BE6-FE8E-9112A81EE8A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889" t="9926" r="29565" b="9931"/>
            <a:stretch/>
          </p:blipFill>
          <p:spPr bwMode="auto">
            <a:xfrm>
              <a:off x="9370392" y="1690688"/>
              <a:ext cx="2849218" cy="5496243"/>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скругленные углы 11">
              <a:extLst>
                <a:ext uri="{FF2B5EF4-FFF2-40B4-BE49-F238E27FC236}">
                  <a16:creationId xmlns:a16="http://schemas.microsoft.com/office/drawing/2014/main" id="{B31B9684-5D82-7067-136B-CCC5936AE963}"/>
                </a:ext>
              </a:extLst>
            </p:cNvPr>
            <p:cNvSpPr/>
            <p:nvPr/>
          </p:nvSpPr>
          <p:spPr>
            <a:xfrm>
              <a:off x="9582426" y="1853962"/>
              <a:ext cx="2481912" cy="5169694"/>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5" name="Picture 2" descr="Пустой экран смартфона, макет телефона Шаблон для ...">
            <a:extLst>
              <a:ext uri="{FF2B5EF4-FFF2-40B4-BE49-F238E27FC236}">
                <a16:creationId xmlns:a16="http://schemas.microsoft.com/office/drawing/2014/main" id="{04EE4519-D163-2506-60BC-DD9BC99CF4B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889" t="9926" r="29565" b="9931"/>
          <a:stretch/>
        </p:blipFill>
        <p:spPr bwMode="auto">
          <a:xfrm>
            <a:off x="7676188" y="1690688"/>
            <a:ext cx="2136472" cy="3937414"/>
          </a:xfrm>
          <a:prstGeom prst="rect">
            <a:avLst/>
          </a:prstGeom>
          <a:noFill/>
          <a:extLst>
            <a:ext uri="{909E8E84-426E-40DD-AFC4-6F175D3DCCD1}">
              <a14:hiddenFill xmlns:a14="http://schemas.microsoft.com/office/drawing/2010/main">
                <a:solidFill>
                  <a:srgbClr val="FFFFFF"/>
                </a:solidFill>
              </a14:hiddenFill>
            </a:ext>
          </a:extLst>
        </p:spPr>
      </p:pic>
      <p:sp>
        <p:nvSpPr>
          <p:cNvPr id="16" name="Прямоугольник: скругленные углы 15">
            <a:extLst>
              <a:ext uri="{FF2B5EF4-FFF2-40B4-BE49-F238E27FC236}">
                <a16:creationId xmlns:a16="http://schemas.microsoft.com/office/drawing/2014/main" id="{40208104-1260-BAF3-ECC3-34631F1F2CBD}"/>
              </a:ext>
            </a:extLst>
          </p:cNvPr>
          <p:cNvSpPr/>
          <p:nvPr/>
        </p:nvSpPr>
        <p:spPr>
          <a:xfrm>
            <a:off x="7843520" y="1831112"/>
            <a:ext cx="1842442" cy="3665448"/>
          </a:xfrm>
          <a:prstGeom prst="roundRect">
            <a:avLst>
              <a:gd name="adj" fmla="val 10732"/>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23" name="Рисунок 22"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C6B42B1B-F0A9-0961-DCCF-D4A46130EDCB}"/>
              </a:ext>
            </a:extLst>
          </p:cNvPr>
          <p:cNvPicPr>
            <a:picLocks noChangeAspect="1"/>
          </p:cNvPicPr>
          <p:nvPr/>
        </p:nvPicPr>
        <p:blipFill>
          <a:blip r:embed="rId7">
            <a:extLst>
              <a:ext uri="{28A0092B-C50C-407E-A947-70E740481C1C}">
                <a14:useLocalDpi xmlns:a14="http://schemas.microsoft.com/office/drawing/2010/main" val="0"/>
              </a:ext>
            </a:extLst>
          </a:blip>
          <a:srcRect l="7568" t="27444" r="4128" b="59127"/>
          <a:stretch/>
        </p:blipFill>
        <p:spPr>
          <a:xfrm>
            <a:off x="8376044" y="5825578"/>
            <a:ext cx="1564640" cy="523240"/>
          </a:xfrm>
          <a:prstGeom prst="rect">
            <a:avLst/>
          </a:prstGeom>
        </p:spPr>
      </p:pic>
      <p:sp>
        <p:nvSpPr>
          <p:cNvPr id="25" name="Овал 24">
            <a:extLst>
              <a:ext uri="{FF2B5EF4-FFF2-40B4-BE49-F238E27FC236}">
                <a16:creationId xmlns:a16="http://schemas.microsoft.com/office/drawing/2014/main" id="{5D09CC18-F259-2DC4-0028-378D02A8B6FB}"/>
              </a:ext>
            </a:extLst>
          </p:cNvPr>
          <p:cNvSpPr/>
          <p:nvPr/>
        </p:nvSpPr>
        <p:spPr>
          <a:xfrm>
            <a:off x="4285400" y="5509426"/>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a:extLst>
              <a:ext uri="{FF2B5EF4-FFF2-40B4-BE49-F238E27FC236}">
                <a16:creationId xmlns:a16="http://schemas.microsoft.com/office/drawing/2014/main" id="{CA153307-ADF3-7C90-7A52-E5805A2312AE}"/>
              </a:ext>
            </a:extLst>
          </p:cNvPr>
          <p:cNvSpPr/>
          <p:nvPr/>
        </p:nvSpPr>
        <p:spPr>
          <a:xfrm rot="777905">
            <a:off x="6093145" y="-100804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19417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19FC4-1400-0E6D-E4D2-96F6C0B50F4B}"/>
            </a:ext>
          </a:extLst>
        </p:cNvPr>
        <p:cNvGrpSpPr/>
        <p:nvPr/>
      </p:nvGrpSpPr>
      <p:grpSpPr>
        <a:xfrm>
          <a:off x="0" y="0"/>
          <a:ext cx="0" cy="0"/>
          <a:chOff x="0" y="0"/>
          <a:chExt cx="0" cy="0"/>
        </a:xfrm>
      </p:grpSpPr>
      <p:sp>
        <p:nvSpPr>
          <p:cNvPr id="7" name="Овал 6">
            <a:extLst>
              <a:ext uri="{FF2B5EF4-FFF2-40B4-BE49-F238E27FC236}">
                <a16:creationId xmlns:a16="http://schemas.microsoft.com/office/drawing/2014/main" id="{FE0C81C2-532C-0385-EB8A-D753ADD725C5}"/>
              </a:ext>
            </a:extLst>
          </p:cNvPr>
          <p:cNvSpPr/>
          <p:nvPr/>
        </p:nvSpPr>
        <p:spPr>
          <a:xfrm>
            <a:off x="-1412107" y="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бъект 2">
            <a:extLst>
              <a:ext uri="{FF2B5EF4-FFF2-40B4-BE49-F238E27FC236}">
                <a16:creationId xmlns:a16="http://schemas.microsoft.com/office/drawing/2014/main" id="{3AF4B915-733A-9F53-6E8B-FC17ED38DD12}"/>
              </a:ext>
            </a:extLst>
          </p:cNvPr>
          <p:cNvSpPr>
            <a:spLocks noGrp="1"/>
          </p:cNvSpPr>
          <p:nvPr>
            <p:ph idx="1"/>
          </p:nvPr>
        </p:nvSpPr>
        <p:spPr>
          <a:xfrm>
            <a:off x="871420" y="2269808"/>
            <a:ext cx="8008419" cy="4351338"/>
          </a:xfrm>
        </p:spPr>
        <p:txBody>
          <a:bodyPr>
            <a:normAutofit/>
          </a:bodyPr>
          <a:lstStyle/>
          <a:p>
            <a:pPr>
              <a:buClr>
                <a:srgbClr val="952534"/>
              </a:buClr>
              <a:buFont typeface="Courier New" panose="02070309020205020404" pitchFamily="49" charset="0"/>
              <a:buChar char="o"/>
            </a:pPr>
            <a:r>
              <a:rPr lang="en-US" dirty="0">
                <a:latin typeface="Playfair Display" panose="00000500000000000000" pitchFamily="2" charset="-52"/>
                <a:ea typeface="Roboto Light" panose="02000000000000000000" pitchFamily="2" charset="0"/>
                <a:cs typeface="Roboto Light" panose="02000000000000000000" pitchFamily="2" charset="0"/>
              </a:rPr>
              <a:t>Participation of institutes in the project allows linking scientific institutions and private enterprise</a:t>
            </a:r>
            <a:endParaRPr lang="ru-RU" dirty="0">
              <a:latin typeface="Playfair Display" panose="00000500000000000000" pitchFamily="2" charset="-52"/>
              <a:ea typeface="Roboto Light" panose="02000000000000000000" pitchFamily="2" charset="0"/>
              <a:cs typeface="Roboto Light" panose="02000000000000000000" pitchFamily="2" charset="0"/>
            </a:endParaRPr>
          </a:p>
          <a:p>
            <a:pPr>
              <a:buClr>
                <a:srgbClr val="952534"/>
              </a:buClr>
              <a:buFont typeface="Courier New" panose="02070309020205020404" pitchFamily="49" charset="0"/>
              <a:buChar char="o"/>
            </a:pPr>
            <a:r>
              <a:rPr lang="en-US" dirty="0">
                <a:latin typeface="Playfair Display" panose="00000500000000000000" pitchFamily="2" charset="-52"/>
                <a:ea typeface="Roboto Light" panose="02000000000000000000" pitchFamily="2" charset="0"/>
                <a:cs typeface="Roboto Light" panose="02000000000000000000" pitchFamily="2" charset="0"/>
              </a:rPr>
              <a:t>The possibility for farmers to make quick decisions based on access to the latest data.</a:t>
            </a:r>
            <a:endParaRPr lang="ru-RU" dirty="0">
              <a:latin typeface="Playfair Display" panose="00000500000000000000" pitchFamily="2" charset="-52"/>
              <a:ea typeface="Roboto Light" panose="02000000000000000000" pitchFamily="2" charset="0"/>
              <a:cs typeface="Roboto Light" panose="02000000000000000000" pitchFamily="2" charset="0"/>
            </a:endParaRPr>
          </a:p>
          <a:p>
            <a:pPr>
              <a:buClr>
                <a:srgbClr val="952534"/>
              </a:buClr>
              <a:buFont typeface="Courier New" panose="02070309020205020404" pitchFamily="49" charset="0"/>
              <a:buChar char="o"/>
            </a:pPr>
            <a:r>
              <a:rPr lang="en-US" dirty="0">
                <a:latin typeface="Playfair Display" panose="00000500000000000000" pitchFamily="2" charset="-52"/>
                <a:ea typeface="Roboto Light" panose="02000000000000000000" pitchFamily="2" charset="0"/>
                <a:cs typeface="Roboto Light" panose="02000000000000000000" pitchFamily="2" charset="0"/>
              </a:rPr>
              <a:t>Access to scientific data and state-of-the-art technology</a:t>
            </a:r>
            <a:endParaRPr lang="ru-RU" dirty="0">
              <a:latin typeface="Playfair Display" panose="00000500000000000000" pitchFamily="2" charset="-52"/>
              <a:ea typeface="Roboto Light" panose="02000000000000000000" pitchFamily="2" charset="0"/>
              <a:cs typeface="Roboto Light" panose="02000000000000000000" pitchFamily="2" charset="0"/>
            </a:endParaRPr>
          </a:p>
          <a:p>
            <a:pPr>
              <a:buClr>
                <a:srgbClr val="952534"/>
              </a:buClr>
              <a:buFont typeface="Courier New" panose="02070309020205020404" pitchFamily="49" charset="0"/>
              <a:buChar char="o"/>
            </a:pPr>
            <a:r>
              <a:rPr lang="en-US" dirty="0">
                <a:latin typeface="Playfair Display" panose="00000500000000000000" pitchFamily="2" charset="-52"/>
                <a:ea typeface="Roboto Light" panose="02000000000000000000" pitchFamily="2" charset="0"/>
                <a:cs typeface="Roboto Light" panose="02000000000000000000" pitchFamily="2" charset="0"/>
              </a:rPr>
              <a:t>The collection of agricultural statistics in each region.</a:t>
            </a:r>
            <a:endParaRPr lang="ru-RU" dirty="0">
              <a:latin typeface="Playfair Display" panose="00000500000000000000" pitchFamily="2" charset="-52"/>
              <a:ea typeface="Roboto Light" panose="02000000000000000000" pitchFamily="2" charset="0"/>
              <a:cs typeface="Roboto Light" panose="02000000000000000000" pitchFamily="2" charset="0"/>
            </a:endParaRPr>
          </a:p>
        </p:txBody>
      </p:sp>
      <p:sp>
        <p:nvSpPr>
          <p:cNvPr id="8" name="Овал 7">
            <a:extLst>
              <a:ext uri="{FF2B5EF4-FFF2-40B4-BE49-F238E27FC236}">
                <a16:creationId xmlns:a16="http://schemas.microsoft.com/office/drawing/2014/main" id="{8738AE94-DB2E-FCC0-115B-A74220A7094B}"/>
              </a:ext>
            </a:extLst>
          </p:cNvPr>
          <p:cNvSpPr/>
          <p:nvPr/>
        </p:nvSpPr>
        <p:spPr>
          <a:xfrm>
            <a:off x="10336056" y="2055813"/>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02A52AD3-7B27-8B27-D12D-3F7A52F37683}"/>
              </a:ext>
            </a:extLst>
          </p:cNvPr>
          <p:cNvSpPr/>
          <p:nvPr/>
        </p:nvSpPr>
        <p:spPr>
          <a:xfrm rot="777905">
            <a:off x="8832509" y="3809342"/>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Заголовок 1">
            <a:extLst>
              <a:ext uri="{FF2B5EF4-FFF2-40B4-BE49-F238E27FC236}">
                <a16:creationId xmlns:a16="http://schemas.microsoft.com/office/drawing/2014/main" id="{D275FF55-3D1B-4891-D610-8BBCB53263AC}"/>
              </a:ext>
            </a:extLst>
          </p:cNvPr>
          <p:cNvSpPr txBox="1">
            <a:spLocks/>
          </p:cNvSpPr>
          <p:nvPr/>
        </p:nvSpPr>
        <p:spPr>
          <a:xfrm>
            <a:off x="746693" y="47603"/>
            <a:ext cx="4272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dirty="0">
                <a:solidFill>
                  <a:srgbClr val="FD841D"/>
                </a:solidFill>
                <a:effectLst>
                  <a:outerShdw blurRad="38100" dist="38100" dir="2700000" algn="tl">
                    <a:srgbClr val="000000">
                      <a:alpha val="43137"/>
                    </a:srgbClr>
                  </a:outerShdw>
                </a:effectLst>
                <a:latin typeface="Playfair Display" panose="00000500000000000000" pitchFamily="2" charset="-52"/>
              </a:rPr>
              <a:t>Merits</a:t>
            </a:r>
            <a:endParaRPr lang="ru-RU" dirty="0">
              <a:solidFill>
                <a:srgbClr val="FD841D"/>
              </a:solidFill>
              <a:effectLst>
                <a:outerShdw blurRad="38100" dist="38100" dir="2700000" algn="tl">
                  <a:srgbClr val="000000">
                    <a:alpha val="43137"/>
                  </a:srgbClr>
                </a:outerShdw>
              </a:effectLst>
              <a:latin typeface="Playfair Display" panose="00000500000000000000" pitchFamily="2" charset="-52"/>
            </a:endParaRPr>
          </a:p>
        </p:txBody>
      </p:sp>
    </p:spTree>
    <p:extLst>
      <p:ext uri="{BB962C8B-B14F-4D97-AF65-F5344CB8AC3E}">
        <p14:creationId xmlns:p14="http://schemas.microsoft.com/office/powerpoint/2010/main" val="290956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52F7C-AFC7-35CF-8D32-C901D04270FE}"/>
            </a:ext>
          </a:extLst>
        </p:cNvPr>
        <p:cNvGrpSpPr/>
        <p:nvPr/>
      </p:nvGrpSpPr>
      <p:grpSpPr>
        <a:xfrm>
          <a:off x="0" y="0"/>
          <a:ext cx="0" cy="0"/>
          <a:chOff x="0" y="0"/>
          <a:chExt cx="0" cy="0"/>
        </a:xfrm>
      </p:grpSpPr>
      <p:sp>
        <p:nvSpPr>
          <p:cNvPr id="6" name="Овал 5">
            <a:extLst>
              <a:ext uri="{FF2B5EF4-FFF2-40B4-BE49-F238E27FC236}">
                <a16:creationId xmlns:a16="http://schemas.microsoft.com/office/drawing/2014/main" id="{70BFF436-E2DA-2493-9C4B-85AC0386D27B}"/>
              </a:ext>
            </a:extLst>
          </p:cNvPr>
          <p:cNvSpPr/>
          <p:nvPr/>
        </p:nvSpPr>
        <p:spPr>
          <a:xfrm rot="777905">
            <a:off x="10388732" y="-88374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FD7DC992-9521-A91A-5C16-1B7146259BC0}"/>
              </a:ext>
            </a:extLst>
          </p:cNvPr>
          <p:cNvSpPr/>
          <p:nvPr/>
        </p:nvSpPr>
        <p:spPr>
          <a:xfrm>
            <a:off x="-738344" y="806133"/>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D7974418-EF4B-D2EB-27FB-FF889BEBCBAA}"/>
              </a:ext>
            </a:extLst>
          </p:cNvPr>
          <p:cNvSpPr>
            <a:spLocks noGrp="1"/>
          </p:cNvSpPr>
          <p:nvPr>
            <p:ph type="title"/>
          </p:nvPr>
        </p:nvSpPr>
        <p:spPr>
          <a:xfrm>
            <a:off x="788280" y="0"/>
            <a:ext cx="2697511" cy="1325563"/>
          </a:xfrm>
        </p:spPr>
        <p:txBody>
          <a:bodyPr/>
          <a:lstStyle/>
          <a:p>
            <a:r>
              <a:rPr lang="en-US" dirty="0">
                <a:solidFill>
                  <a:srgbClr val="952534"/>
                </a:solidFill>
                <a:effectLst>
                  <a:outerShdw blurRad="38100" dist="38100" dir="2700000" algn="tl">
                    <a:srgbClr val="000000">
                      <a:alpha val="43137"/>
                    </a:srgbClr>
                  </a:outerShdw>
                </a:effectLst>
                <a:latin typeface="Playfair Display" panose="00000500000000000000" pitchFamily="2" charset="-52"/>
              </a:rPr>
              <a:t>Example</a:t>
            </a:r>
            <a:endParaRPr lang="ru-RU" dirty="0">
              <a:solidFill>
                <a:srgbClr val="952534"/>
              </a:solidFill>
              <a:effectLst>
                <a:outerShdw blurRad="38100" dist="38100" dir="2700000" algn="tl">
                  <a:srgbClr val="000000">
                    <a:alpha val="43137"/>
                  </a:srgbClr>
                </a:outerShdw>
              </a:effectLst>
              <a:latin typeface="Playfair Display" panose="00000500000000000000" pitchFamily="2" charset="-52"/>
            </a:endParaRPr>
          </a:p>
        </p:txBody>
      </p:sp>
      <p:sp>
        <p:nvSpPr>
          <p:cNvPr id="3" name="Объект 2">
            <a:extLst>
              <a:ext uri="{FF2B5EF4-FFF2-40B4-BE49-F238E27FC236}">
                <a16:creationId xmlns:a16="http://schemas.microsoft.com/office/drawing/2014/main" id="{54BB67B0-866C-94BA-98B8-04D6E9B2081E}"/>
              </a:ext>
            </a:extLst>
          </p:cNvPr>
          <p:cNvSpPr>
            <a:spLocks noGrp="1"/>
          </p:cNvSpPr>
          <p:nvPr>
            <p:ph idx="1"/>
          </p:nvPr>
        </p:nvSpPr>
        <p:spPr>
          <a:xfrm>
            <a:off x="907718" y="5288900"/>
            <a:ext cx="1572627" cy="360833"/>
          </a:xfrm>
        </p:spPr>
        <p:txBody>
          <a:bodyPr>
            <a:noAutofit/>
          </a:bodyPr>
          <a:lstStyle/>
          <a:p>
            <a:pPr marL="0" indent="0">
              <a:buNone/>
            </a:pPr>
            <a:r>
              <a:rPr lang="en-US" sz="2000" dirty="0">
                <a:latin typeface="Roboto Light" panose="02000000000000000000" pitchFamily="2" charset="0"/>
                <a:ea typeface="Roboto Light" panose="02000000000000000000" pitchFamily="2" charset="0"/>
                <a:cs typeface="Roboto Light" panose="02000000000000000000" pitchFamily="2" charset="0"/>
              </a:rPr>
              <a:t>Agronomist</a:t>
            </a:r>
            <a:endParaRPr lang="ru-RU"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Овал 7">
            <a:extLst>
              <a:ext uri="{FF2B5EF4-FFF2-40B4-BE49-F238E27FC236}">
                <a16:creationId xmlns:a16="http://schemas.microsoft.com/office/drawing/2014/main" id="{583684F4-883B-131E-9C48-F1C949534338}"/>
              </a:ext>
            </a:extLst>
          </p:cNvPr>
          <p:cNvSpPr/>
          <p:nvPr/>
        </p:nvSpPr>
        <p:spPr>
          <a:xfrm>
            <a:off x="-555172" y="562864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Объект 5">
            <a:extLst>
              <a:ext uri="{FF2B5EF4-FFF2-40B4-BE49-F238E27FC236}">
                <a16:creationId xmlns:a16="http://schemas.microsoft.com/office/drawing/2014/main" id="{8559883F-AA9E-3B29-6D4F-6E18F3E0A181}"/>
              </a:ext>
            </a:extLst>
          </p:cNvPr>
          <p:cNvPicPr>
            <a:picLocks noChangeAspect="1"/>
          </p:cNvPicPr>
          <p:nvPr/>
        </p:nvPicPr>
        <p:blipFill>
          <a:blip r:embed="rId2"/>
          <a:stretch>
            <a:fillRect/>
          </a:stretch>
        </p:blipFill>
        <p:spPr>
          <a:xfrm>
            <a:off x="637752" y="3640866"/>
            <a:ext cx="1572626" cy="1572626"/>
          </a:xfrm>
          <a:prstGeom prst="rect">
            <a:avLst/>
          </a:prstGeom>
        </p:spPr>
      </p:pic>
      <p:pic>
        <p:nvPicPr>
          <p:cNvPr id="10" name="Рисунок 9">
            <a:extLst>
              <a:ext uri="{FF2B5EF4-FFF2-40B4-BE49-F238E27FC236}">
                <a16:creationId xmlns:a16="http://schemas.microsoft.com/office/drawing/2014/main" id="{F59D227B-E3D2-2D80-CD76-C7D9E147BA5E}"/>
              </a:ext>
            </a:extLst>
          </p:cNvPr>
          <p:cNvPicPr>
            <a:picLocks noChangeAspect="1"/>
          </p:cNvPicPr>
          <p:nvPr/>
        </p:nvPicPr>
        <p:blipFill>
          <a:blip r:embed="rId3"/>
          <a:stretch>
            <a:fillRect/>
          </a:stretch>
        </p:blipFill>
        <p:spPr>
          <a:xfrm>
            <a:off x="7950835" y="4456857"/>
            <a:ext cx="1159614" cy="1159614"/>
          </a:xfrm>
          <a:prstGeom prst="rect">
            <a:avLst/>
          </a:prstGeom>
        </p:spPr>
      </p:pic>
      <p:sp>
        <p:nvSpPr>
          <p:cNvPr id="11" name="Стрелка: вправо 10">
            <a:extLst>
              <a:ext uri="{FF2B5EF4-FFF2-40B4-BE49-F238E27FC236}">
                <a16:creationId xmlns:a16="http://schemas.microsoft.com/office/drawing/2014/main" id="{BAB1A587-047F-0B98-4FDA-385E0ABF5587}"/>
              </a:ext>
            </a:extLst>
          </p:cNvPr>
          <p:cNvSpPr/>
          <p:nvPr/>
        </p:nvSpPr>
        <p:spPr>
          <a:xfrm>
            <a:off x="2222161" y="4928068"/>
            <a:ext cx="752086"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2" name="Стрелка: вправо 11">
            <a:extLst>
              <a:ext uri="{FF2B5EF4-FFF2-40B4-BE49-F238E27FC236}">
                <a16:creationId xmlns:a16="http://schemas.microsoft.com/office/drawing/2014/main" id="{1368711E-3C56-1B65-EC8C-CDA654CD9A78}"/>
              </a:ext>
            </a:extLst>
          </p:cNvPr>
          <p:cNvSpPr/>
          <p:nvPr/>
        </p:nvSpPr>
        <p:spPr>
          <a:xfrm rot="17666695">
            <a:off x="3483934" y="3730803"/>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3" name="Стрелка: вправо 12">
            <a:extLst>
              <a:ext uri="{FF2B5EF4-FFF2-40B4-BE49-F238E27FC236}">
                <a16:creationId xmlns:a16="http://schemas.microsoft.com/office/drawing/2014/main" id="{26754C0E-236F-AF42-611D-9BA90D203CCC}"/>
              </a:ext>
            </a:extLst>
          </p:cNvPr>
          <p:cNvSpPr/>
          <p:nvPr/>
        </p:nvSpPr>
        <p:spPr>
          <a:xfrm rot="3548436">
            <a:off x="4860280" y="3747433"/>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4" name="Стрелка: вправо 13">
            <a:extLst>
              <a:ext uri="{FF2B5EF4-FFF2-40B4-BE49-F238E27FC236}">
                <a16:creationId xmlns:a16="http://schemas.microsoft.com/office/drawing/2014/main" id="{0E152BDA-C2DF-3C05-B809-48C9F327666C}"/>
              </a:ext>
            </a:extLst>
          </p:cNvPr>
          <p:cNvSpPr/>
          <p:nvPr/>
        </p:nvSpPr>
        <p:spPr>
          <a:xfrm rot="17666695">
            <a:off x="5898738" y="3730803"/>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dirty="0"/>
          </a:p>
        </p:txBody>
      </p:sp>
      <p:sp>
        <p:nvSpPr>
          <p:cNvPr id="15" name="Стрелка: вправо 14">
            <a:extLst>
              <a:ext uri="{FF2B5EF4-FFF2-40B4-BE49-F238E27FC236}">
                <a16:creationId xmlns:a16="http://schemas.microsoft.com/office/drawing/2014/main" id="{62071E91-63AA-6975-0EA6-6ADBB2F587F3}"/>
              </a:ext>
            </a:extLst>
          </p:cNvPr>
          <p:cNvSpPr/>
          <p:nvPr/>
        </p:nvSpPr>
        <p:spPr>
          <a:xfrm rot="3548436">
            <a:off x="7194189" y="3747433"/>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pic>
        <p:nvPicPr>
          <p:cNvPr id="16" name="Рисунок 15">
            <a:extLst>
              <a:ext uri="{FF2B5EF4-FFF2-40B4-BE49-F238E27FC236}">
                <a16:creationId xmlns:a16="http://schemas.microsoft.com/office/drawing/2014/main" id="{3585A1AB-67EF-CEAA-73AF-587BE47C7B54}"/>
              </a:ext>
            </a:extLst>
          </p:cNvPr>
          <p:cNvPicPr>
            <a:picLocks noChangeAspect="1"/>
          </p:cNvPicPr>
          <p:nvPr/>
        </p:nvPicPr>
        <p:blipFill>
          <a:blip r:embed="rId3"/>
          <a:stretch>
            <a:fillRect/>
          </a:stretch>
        </p:blipFill>
        <p:spPr>
          <a:xfrm>
            <a:off x="3112879" y="4504764"/>
            <a:ext cx="1068782" cy="1068782"/>
          </a:xfrm>
          <a:prstGeom prst="rect">
            <a:avLst/>
          </a:prstGeom>
        </p:spPr>
      </p:pic>
      <p:pic>
        <p:nvPicPr>
          <p:cNvPr id="17" name="Рисунок 16" descr="Изображение выглядит как черный, темнота&#10;&#10;Автоматически созданное описание">
            <a:extLst>
              <a:ext uri="{FF2B5EF4-FFF2-40B4-BE49-F238E27FC236}">
                <a16:creationId xmlns:a16="http://schemas.microsoft.com/office/drawing/2014/main" id="{F843D985-A7D4-C92C-DD5B-D4FF92170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898" y="4712074"/>
            <a:ext cx="783662" cy="783662"/>
          </a:xfrm>
          <a:prstGeom prst="rect">
            <a:avLst/>
          </a:prstGeom>
        </p:spPr>
      </p:pic>
      <p:grpSp>
        <p:nvGrpSpPr>
          <p:cNvPr id="19" name="Группа 18">
            <a:extLst>
              <a:ext uri="{FF2B5EF4-FFF2-40B4-BE49-F238E27FC236}">
                <a16:creationId xmlns:a16="http://schemas.microsoft.com/office/drawing/2014/main" id="{F8CFCFC7-BA14-1C10-F173-016B2DCCEE1D}"/>
              </a:ext>
            </a:extLst>
          </p:cNvPr>
          <p:cNvGrpSpPr/>
          <p:nvPr/>
        </p:nvGrpSpPr>
        <p:grpSpPr>
          <a:xfrm>
            <a:off x="4459029" y="2087594"/>
            <a:ext cx="679708" cy="1182248"/>
            <a:chOff x="7460510" y="1906969"/>
            <a:chExt cx="2634884" cy="4924507"/>
          </a:xfrm>
        </p:grpSpPr>
        <p:grpSp>
          <p:nvGrpSpPr>
            <p:cNvPr id="20" name="Группа 19">
              <a:extLst>
                <a:ext uri="{FF2B5EF4-FFF2-40B4-BE49-F238E27FC236}">
                  <a16:creationId xmlns:a16="http://schemas.microsoft.com/office/drawing/2014/main" id="{2C506A15-B694-B512-0A39-A910A7A05744}"/>
                </a:ext>
              </a:extLst>
            </p:cNvPr>
            <p:cNvGrpSpPr/>
            <p:nvPr/>
          </p:nvGrpSpPr>
          <p:grpSpPr>
            <a:xfrm>
              <a:off x="7460510" y="1906969"/>
              <a:ext cx="2634884" cy="4924507"/>
              <a:chOff x="7460510" y="1906969"/>
              <a:chExt cx="2634884" cy="4924507"/>
            </a:xfrm>
          </p:grpSpPr>
          <p:pic>
            <p:nvPicPr>
              <p:cNvPr id="25" name="Picture 2" descr="Пустой экран смартфона, макет телефона Шаблон для ...">
                <a:extLst>
                  <a:ext uri="{FF2B5EF4-FFF2-40B4-BE49-F238E27FC236}">
                    <a16:creationId xmlns:a16="http://schemas.microsoft.com/office/drawing/2014/main" id="{55755F67-6D28-3B65-EED5-AC2A1E3262F4}"/>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7460510" y="190696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26" name="Прямоугольник: скругленные углы 25">
                <a:extLst>
                  <a:ext uri="{FF2B5EF4-FFF2-40B4-BE49-F238E27FC236}">
                    <a16:creationId xmlns:a16="http://schemas.microsoft.com/office/drawing/2014/main" id="{9140B0F5-F373-3E96-2434-C190EFC1C2EE}"/>
                  </a:ext>
                </a:extLst>
              </p:cNvPr>
              <p:cNvSpPr/>
              <p:nvPr/>
            </p:nvSpPr>
            <p:spPr>
              <a:xfrm>
                <a:off x="7671613" y="2059369"/>
                <a:ext cx="2212678" cy="4636137"/>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21" name="Рисунок 20"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6FE888A9-63D4-5292-9A0A-93EF5BF3F526}"/>
                </a:ext>
              </a:extLst>
            </p:cNvPr>
            <p:cNvPicPr>
              <a:picLocks noChangeAspect="1"/>
            </p:cNvPicPr>
            <p:nvPr/>
          </p:nvPicPr>
          <p:blipFill>
            <a:blip r:embed="rId8">
              <a:extLst>
                <a:ext uri="{28A0092B-C50C-407E-A947-70E740481C1C}">
                  <a14:useLocalDpi xmlns:a14="http://schemas.microsoft.com/office/drawing/2010/main" val="0"/>
                </a:ext>
              </a:extLst>
            </a:blip>
            <a:srcRect l="66738" t="12302" r="10383" b="75986"/>
            <a:stretch/>
          </p:blipFill>
          <p:spPr>
            <a:xfrm>
              <a:off x="9198207" y="2627312"/>
              <a:ext cx="527757" cy="548641"/>
            </a:xfrm>
            <a:prstGeom prst="rect">
              <a:avLst/>
            </a:prstGeom>
          </p:spPr>
        </p:pic>
        <p:pic>
          <p:nvPicPr>
            <p:cNvPr id="22" name="Рисунок 21"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328F5D80-0D62-AEA2-9805-35F03EC91E4C}"/>
                </a:ext>
              </a:extLst>
            </p:cNvPr>
            <p:cNvPicPr>
              <a:picLocks noChangeAspect="1"/>
            </p:cNvPicPr>
            <p:nvPr/>
          </p:nvPicPr>
          <p:blipFill>
            <a:blip r:embed="rId8">
              <a:extLst>
                <a:ext uri="{28A0092B-C50C-407E-A947-70E740481C1C}">
                  <a14:useLocalDpi xmlns:a14="http://schemas.microsoft.com/office/drawing/2010/main" val="0"/>
                </a:ext>
              </a:extLst>
            </a:blip>
            <a:srcRect l="39023" t="13820" r="38954" b="73817"/>
            <a:stretch/>
          </p:blipFill>
          <p:spPr>
            <a:xfrm>
              <a:off x="8507105" y="2704131"/>
              <a:ext cx="479999" cy="547200"/>
            </a:xfrm>
            <a:prstGeom prst="rect">
              <a:avLst/>
            </a:prstGeom>
          </p:spPr>
        </p:pic>
        <p:pic>
          <p:nvPicPr>
            <p:cNvPr id="23" name="Рисунок 22"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FF04FAC1-B13A-554C-4615-1603323F1B6E}"/>
                </a:ext>
              </a:extLst>
            </p:cNvPr>
            <p:cNvPicPr>
              <a:picLocks noChangeAspect="1"/>
            </p:cNvPicPr>
            <p:nvPr/>
          </p:nvPicPr>
          <p:blipFill>
            <a:blip r:embed="rId8">
              <a:extLst>
                <a:ext uri="{28A0092B-C50C-407E-A947-70E740481C1C}">
                  <a14:useLocalDpi xmlns:a14="http://schemas.microsoft.com/office/drawing/2010/main" val="0"/>
                </a:ext>
              </a:extLst>
            </a:blip>
            <a:srcRect l="8058" t="13427" r="64520" b="74976"/>
            <a:stretch/>
          </p:blipFill>
          <p:spPr>
            <a:xfrm>
              <a:off x="7818588" y="2627312"/>
              <a:ext cx="677165" cy="629253"/>
            </a:xfrm>
            <a:prstGeom prst="rect">
              <a:avLst/>
            </a:prstGeom>
          </p:spPr>
        </p:pic>
        <p:pic>
          <p:nvPicPr>
            <p:cNvPr id="24" name="Рисунок 23"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1911D5E5-E7C0-9C97-F7C1-98B94B689FA1}"/>
                </a:ext>
              </a:extLst>
            </p:cNvPr>
            <p:cNvPicPr>
              <a:picLocks noChangeAspect="1"/>
            </p:cNvPicPr>
            <p:nvPr/>
          </p:nvPicPr>
          <p:blipFill>
            <a:blip r:embed="rId7">
              <a:extLst>
                <a:ext uri="{28A0092B-C50C-407E-A947-70E740481C1C}">
                  <a14:useLocalDpi xmlns:a14="http://schemas.microsoft.com/office/drawing/2010/main" val="0"/>
                </a:ext>
              </a:extLst>
            </a:blip>
            <a:srcRect l="7568" t="27444" r="4128" b="59127"/>
            <a:stretch/>
          </p:blipFill>
          <p:spPr>
            <a:xfrm>
              <a:off x="7863203" y="3359388"/>
              <a:ext cx="1881647" cy="629252"/>
            </a:xfrm>
            <a:prstGeom prst="rect">
              <a:avLst/>
            </a:prstGeom>
          </p:spPr>
        </p:pic>
      </p:grpSp>
      <p:pic>
        <p:nvPicPr>
          <p:cNvPr id="27" name="Picture 2" descr="Finish png images | PNGEgg">
            <a:extLst>
              <a:ext uri="{FF2B5EF4-FFF2-40B4-BE49-F238E27FC236}">
                <a16:creationId xmlns:a16="http://schemas.microsoft.com/office/drawing/2014/main" id="{C123AC3D-1512-04E7-073E-C4003C9CA18C}"/>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869" b="92991" l="1695" r="97881">
                        <a14:foregroundMark x1="1695" y1="7944" x2="26695" y2="26636"/>
                        <a14:foregroundMark x1="26695" y1="26636" x2="75000" y2="22430"/>
                        <a14:foregroundMark x1="61864" y1="7477" x2="87712" y2="9346"/>
                        <a14:foregroundMark x1="95339" y1="4206" x2="91102" y2="37850"/>
                        <a14:foregroundMark x1="12288" y1="92991" x2="15678" y2="91121"/>
                        <a14:foregroundMark x1="90678" y1="36449" x2="92797" y2="64486"/>
                        <a14:foregroundMark x1="91949" y1="32710" x2="87288" y2="87850"/>
                        <a14:foregroundMark x1="87288" y1="87850" x2="89831" y2="69159"/>
                        <a14:foregroundMark x1="10593" y1="38318" x2="13983" y2="91121"/>
                        <a14:foregroundMark x1="9746" y1="32243" x2="14407" y2="48598"/>
                        <a14:foregroundMark x1="13983" y1="92523" x2="12288" y2="90187"/>
                        <a14:foregroundMark x1="90254" y1="86916" x2="91525" y2="88318"/>
                        <a14:foregroundMark x1="48729" y1="44860" x2="51271" y2="71028"/>
                        <a14:foregroundMark x1="51271" y1="71028" x2="49576" y2="75701"/>
                        <a14:foregroundMark x1="97881" y1="1869" x2="97881" y2="24766"/>
                        <a14:foregroundMark x1="64831" y1="8411" x2="22881" y2="14019"/>
                      </a14:backgroundRemoval>
                    </a14:imgEffect>
                  </a14:imgLayer>
                </a14:imgProps>
              </a:ext>
              <a:ext uri="{28A0092B-C50C-407E-A947-70E740481C1C}">
                <a14:useLocalDpi xmlns:a14="http://schemas.microsoft.com/office/drawing/2010/main" val="0"/>
              </a:ext>
            </a:extLst>
          </a:blip>
          <a:srcRect/>
          <a:stretch>
            <a:fillRect/>
          </a:stretch>
        </p:blipFill>
        <p:spPr bwMode="auto">
          <a:xfrm>
            <a:off x="6547917" y="1751557"/>
            <a:ext cx="1010696" cy="916479"/>
          </a:xfrm>
          <a:prstGeom prst="rect">
            <a:avLst/>
          </a:prstGeom>
          <a:noFill/>
          <a:extLst>
            <a:ext uri="{909E8E84-426E-40DD-AFC4-6F175D3DCCD1}">
              <a14:hiddenFill xmlns:a14="http://schemas.microsoft.com/office/drawing/2010/main">
                <a:solidFill>
                  <a:srgbClr val="FFFFFF"/>
                </a:solidFill>
              </a14:hiddenFill>
            </a:ext>
          </a:extLst>
        </p:spPr>
      </p:pic>
      <p:sp>
        <p:nvSpPr>
          <p:cNvPr id="28" name="Стрелка: вправо 27">
            <a:extLst>
              <a:ext uri="{FF2B5EF4-FFF2-40B4-BE49-F238E27FC236}">
                <a16:creationId xmlns:a16="http://schemas.microsoft.com/office/drawing/2014/main" id="{A5DF07D6-7209-617F-9038-03E6DF31A75B}"/>
              </a:ext>
            </a:extLst>
          </p:cNvPr>
          <p:cNvSpPr/>
          <p:nvPr/>
        </p:nvSpPr>
        <p:spPr>
          <a:xfrm>
            <a:off x="8937372" y="3689707"/>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dirty="0"/>
          </a:p>
        </p:txBody>
      </p:sp>
      <p:grpSp>
        <p:nvGrpSpPr>
          <p:cNvPr id="29" name="Группа 28">
            <a:extLst>
              <a:ext uri="{FF2B5EF4-FFF2-40B4-BE49-F238E27FC236}">
                <a16:creationId xmlns:a16="http://schemas.microsoft.com/office/drawing/2014/main" id="{9C8B8548-2B09-31B5-513B-FAD649CCF304}"/>
              </a:ext>
            </a:extLst>
          </p:cNvPr>
          <p:cNvGrpSpPr/>
          <p:nvPr/>
        </p:nvGrpSpPr>
        <p:grpSpPr>
          <a:xfrm>
            <a:off x="10340440" y="3257340"/>
            <a:ext cx="679708" cy="1182248"/>
            <a:chOff x="7460510" y="1906969"/>
            <a:chExt cx="2634884" cy="4924507"/>
          </a:xfrm>
        </p:grpSpPr>
        <p:grpSp>
          <p:nvGrpSpPr>
            <p:cNvPr id="30" name="Группа 29">
              <a:extLst>
                <a:ext uri="{FF2B5EF4-FFF2-40B4-BE49-F238E27FC236}">
                  <a16:creationId xmlns:a16="http://schemas.microsoft.com/office/drawing/2014/main" id="{420D96C9-E836-460B-82D0-BB2577D7473B}"/>
                </a:ext>
              </a:extLst>
            </p:cNvPr>
            <p:cNvGrpSpPr/>
            <p:nvPr/>
          </p:nvGrpSpPr>
          <p:grpSpPr>
            <a:xfrm>
              <a:off x="7460510" y="1906969"/>
              <a:ext cx="2634884" cy="4924507"/>
              <a:chOff x="7460510" y="1906969"/>
              <a:chExt cx="2634884" cy="4924507"/>
            </a:xfrm>
          </p:grpSpPr>
          <p:pic>
            <p:nvPicPr>
              <p:cNvPr id="35" name="Picture 2" descr="Пустой экран смартфона, макет телефона Шаблон для ...">
                <a:extLst>
                  <a:ext uri="{FF2B5EF4-FFF2-40B4-BE49-F238E27FC236}">
                    <a16:creationId xmlns:a16="http://schemas.microsoft.com/office/drawing/2014/main" id="{C283B873-E8B0-0396-DD16-A1D7916CA7DA}"/>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7460510" y="190696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36" name="Прямоугольник: скругленные углы 35">
                <a:extLst>
                  <a:ext uri="{FF2B5EF4-FFF2-40B4-BE49-F238E27FC236}">
                    <a16:creationId xmlns:a16="http://schemas.microsoft.com/office/drawing/2014/main" id="{E76BE280-3D2D-759A-A2CB-AC67FE0500EA}"/>
                  </a:ext>
                </a:extLst>
              </p:cNvPr>
              <p:cNvSpPr/>
              <p:nvPr/>
            </p:nvSpPr>
            <p:spPr>
              <a:xfrm>
                <a:off x="7671613" y="2059369"/>
                <a:ext cx="2212678" cy="4636137"/>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31" name="Рисунок 30"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67A948C9-8C81-E739-5C3F-FC4E6F365854}"/>
                </a:ext>
              </a:extLst>
            </p:cNvPr>
            <p:cNvPicPr>
              <a:picLocks noChangeAspect="1"/>
            </p:cNvPicPr>
            <p:nvPr/>
          </p:nvPicPr>
          <p:blipFill>
            <a:blip r:embed="rId8">
              <a:extLst>
                <a:ext uri="{28A0092B-C50C-407E-A947-70E740481C1C}">
                  <a14:useLocalDpi xmlns:a14="http://schemas.microsoft.com/office/drawing/2010/main" val="0"/>
                </a:ext>
              </a:extLst>
            </a:blip>
            <a:srcRect l="66738" t="12302" r="10383" b="75986"/>
            <a:stretch/>
          </p:blipFill>
          <p:spPr>
            <a:xfrm>
              <a:off x="9198207" y="2627312"/>
              <a:ext cx="527757" cy="548641"/>
            </a:xfrm>
            <a:prstGeom prst="rect">
              <a:avLst/>
            </a:prstGeom>
          </p:spPr>
        </p:pic>
        <p:pic>
          <p:nvPicPr>
            <p:cNvPr id="32" name="Рисунок 31"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8D3F7D0F-14A4-54CF-A7FA-3D07067DB504}"/>
                </a:ext>
              </a:extLst>
            </p:cNvPr>
            <p:cNvPicPr>
              <a:picLocks noChangeAspect="1"/>
            </p:cNvPicPr>
            <p:nvPr/>
          </p:nvPicPr>
          <p:blipFill>
            <a:blip r:embed="rId8">
              <a:extLst>
                <a:ext uri="{28A0092B-C50C-407E-A947-70E740481C1C}">
                  <a14:useLocalDpi xmlns:a14="http://schemas.microsoft.com/office/drawing/2010/main" val="0"/>
                </a:ext>
              </a:extLst>
            </a:blip>
            <a:srcRect l="39023" t="13820" r="38954" b="73817"/>
            <a:stretch/>
          </p:blipFill>
          <p:spPr>
            <a:xfrm>
              <a:off x="8507105" y="2704131"/>
              <a:ext cx="479999" cy="547200"/>
            </a:xfrm>
            <a:prstGeom prst="rect">
              <a:avLst/>
            </a:prstGeom>
          </p:spPr>
        </p:pic>
        <p:pic>
          <p:nvPicPr>
            <p:cNvPr id="33" name="Рисунок 32"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63B470F7-8301-61F5-815A-1C2BA132577D}"/>
                </a:ext>
              </a:extLst>
            </p:cNvPr>
            <p:cNvPicPr>
              <a:picLocks noChangeAspect="1"/>
            </p:cNvPicPr>
            <p:nvPr/>
          </p:nvPicPr>
          <p:blipFill>
            <a:blip r:embed="rId8">
              <a:extLst>
                <a:ext uri="{28A0092B-C50C-407E-A947-70E740481C1C}">
                  <a14:useLocalDpi xmlns:a14="http://schemas.microsoft.com/office/drawing/2010/main" val="0"/>
                </a:ext>
              </a:extLst>
            </a:blip>
            <a:srcRect l="8058" t="13427" r="64520" b="74976"/>
            <a:stretch/>
          </p:blipFill>
          <p:spPr>
            <a:xfrm>
              <a:off x="7818588" y="2627312"/>
              <a:ext cx="677165" cy="629253"/>
            </a:xfrm>
            <a:prstGeom prst="rect">
              <a:avLst/>
            </a:prstGeom>
          </p:spPr>
        </p:pic>
        <p:pic>
          <p:nvPicPr>
            <p:cNvPr id="34" name="Рисунок 33"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3F2FDE3A-DDC4-4A1F-91ED-6E13FD6FFC1A}"/>
                </a:ext>
              </a:extLst>
            </p:cNvPr>
            <p:cNvPicPr>
              <a:picLocks noChangeAspect="1"/>
            </p:cNvPicPr>
            <p:nvPr/>
          </p:nvPicPr>
          <p:blipFill>
            <a:blip r:embed="rId7">
              <a:extLst>
                <a:ext uri="{28A0092B-C50C-407E-A947-70E740481C1C}">
                  <a14:useLocalDpi xmlns:a14="http://schemas.microsoft.com/office/drawing/2010/main" val="0"/>
                </a:ext>
              </a:extLst>
            </a:blip>
            <a:srcRect l="7568" t="27444" r="4128" b="59127"/>
            <a:stretch/>
          </p:blipFill>
          <p:spPr>
            <a:xfrm>
              <a:off x="7863203" y="3359388"/>
              <a:ext cx="1881647" cy="629252"/>
            </a:xfrm>
            <a:prstGeom prst="rect">
              <a:avLst/>
            </a:prstGeom>
          </p:spPr>
        </p:pic>
      </p:grpSp>
      <p:sp>
        <p:nvSpPr>
          <p:cNvPr id="37" name="Прямоугольник: скругленные углы 36">
            <a:extLst>
              <a:ext uri="{FF2B5EF4-FFF2-40B4-BE49-F238E27FC236}">
                <a16:creationId xmlns:a16="http://schemas.microsoft.com/office/drawing/2014/main" id="{7C496C56-B5F8-D549-F396-7BA3FE43C9B9}"/>
              </a:ext>
            </a:extLst>
          </p:cNvPr>
          <p:cNvSpPr/>
          <p:nvPr/>
        </p:nvSpPr>
        <p:spPr>
          <a:xfrm>
            <a:off x="11054926" y="5495736"/>
            <a:ext cx="950839" cy="3667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Прямоугольник: скругленные углы 37">
            <a:extLst>
              <a:ext uri="{FF2B5EF4-FFF2-40B4-BE49-F238E27FC236}">
                <a16:creationId xmlns:a16="http://schemas.microsoft.com/office/drawing/2014/main" id="{BFC0DD30-25A6-3778-FA92-07D758649E1D}"/>
              </a:ext>
            </a:extLst>
          </p:cNvPr>
          <p:cNvSpPr/>
          <p:nvPr/>
        </p:nvSpPr>
        <p:spPr>
          <a:xfrm>
            <a:off x="11054926" y="4712074"/>
            <a:ext cx="950839" cy="3667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38">
            <a:extLst>
              <a:ext uri="{FF2B5EF4-FFF2-40B4-BE49-F238E27FC236}">
                <a16:creationId xmlns:a16="http://schemas.microsoft.com/office/drawing/2014/main" id="{C3E83552-88FF-4F90-8CAE-F97E51A80A95}"/>
              </a:ext>
            </a:extLst>
          </p:cNvPr>
          <p:cNvSpPr/>
          <p:nvPr/>
        </p:nvSpPr>
        <p:spPr>
          <a:xfrm>
            <a:off x="11005993" y="3271534"/>
            <a:ext cx="881973" cy="369332"/>
          </a:xfrm>
          <a:prstGeom prst="rect">
            <a:avLst/>
          </a:prstGeom>
        </p:spPr>
        <p:txBody>
          <a:bodyPr wrap="none">
            <a:spAutoFit/>
          </a:bodyPr>
          <a:lstStyle/>
          <a:p>
            <a:r>
              <a:rPr lang="en-US" dirty="0">
                <a:solidFill>
                  <a:schemeClr val="bg1"/>
                </a:solidFill>
              </a:rPr>
              <a:t>L</a:t>
            </a:r>
            <a:r>
              <a:rPr lang="ru-RU" dirty="0">
                <a:solidFill>
                  <a:schemeClr val="bg1"/>
                </a:solidFill>
              </a:rPr>
              <a:t>easing</a:t>
            </a:r>
          </a:p>
        </p:txBody>
      </p:sp>
      <p:pic>
        <p:nvPicPr>
          <p:cNvPr id="40" name="Рисунок 39" descr="Изображение выглядит как черный, темнота&#10;&#10;Автоматически созданное описание">
            <a:extLst>
              <a:ext uri="{FF2B5EF4-FFF2-40B4-BE49-F238E27FC236}">
                <a16:creationId xmlns:a16="http://schemas.microsoft.com/office/drawing/2014/main" id="{BE28A79B-58CF-D0D3-DE9B-A7D5E6687B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88444" y="4936381"/>
            <a:ext cx="705039" cy="705039"/>
          </a:xfrm>
          <a:prstGeom prst="rect">
            <a:avLst/>
          </a:prstGeom>
        </p:spPr>
      </p:pic>
      <p:sp>
        <p:nvSpPr>
          <p:cNvPr id="41" name="Прямоугольник 40">
            <a:extLst>
              <a:ext uri="{FF2B5EF4-FFF2-40B4-BE49-F238E27FC236}">
                <a16:creationId xmlns:a16="http://schemas.microsoft.com/office/drawing/2014/main" id="{54DF5C9F-E816-D2A2-3FB4-4DFA3CC33BBA}"/>
              </a:ext>
            </a:extLst>
          </p:cNvPr>
          <p:cNvSpPr/>
          <p:nvPr/>
        </p:nvSpPr>
        <p:spPr>
          <a:xfrm>
            <a:off x="11044474" y="4733288"/>
            <a:ext cx="971741" cy="369332"/>
          </a:xfrm>
          <a:prstGeom prst="rect">
            <a:avLst/>
          </a:prstGeom>
        </p:spPr>
        <p:txBody>
          <a:bodyPr wrap="none">
            <a:spAutoFit/>
          </a:bodyPr>
          <a:lstStyle/>
          <a:p>
            <a:r>
              <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L</a:t>
            </a:r>
            <a:r>
              <a:rPr lang="ru-RU"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easing</a:t>
            </a:r>
          </a:p>
        </p:txBody>
      </p:sp>
      <p:sp>
        <p:nvSpPr>
          <p:cNvPr id="42" name="Прямоугольник: скругленные углы 41">
            <a:extLst>
              <a:ext uri="{FF2B5EF4-FFF2-40B4-BE49-F238E27FC236}">
                <a16:creationId xmlns:a16="http://schemas.microsoft.com/office/drawing/2014/main" id="{8E477322-CDD4-F561-D1A9-4F0354DA6AFC}"/>
              </a:ext>
            </a:extLst>
          </p:cNvPr>
          <p:cNvSpPr/>
          <p:nvPr/>
        </p:nvSpPr>
        <p:spPr>
          <a:xfrm>
            <a:off x="9316000" y="4739152"/>
            <a:ext cx="950839" cy="3667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TextBox 42">
            <a:extLst>
              <a:ext uri="{FF2B5EF4-FFF2-40B4-BE49-F238E27FC236}">
                <a16:creationId xmlns:a16="http://schemas.microsoft.com/office/drawing/2014/main" id="{495F9680-A14B-802E-0169-BA2BECE907D9}"/>
              </a:ext>
            </a:extLst>
          </p:cNvPr>
          <p:cNvSpPr txBox="1"/>
          <p:nvPr/>
        </p:nvSpPr>
        <p:spPr>
          <a:xfrm>
            <a:off x="9287057" y="4759172"/>
            <a:ext cx="1024586" cy="369332"/>
          </a:xfrm>
          <a:prstGeom prst="rect">
            <a:avLst/>
          </a:prstGeom>
          <a:noFill/>
        </p:spPr>
        <p:txBody>
          <a:bodyPr wrap="square">
            <a:spAutoFit/>
          </a:bodyPr>
          <a:lstStyle/>
          <a:p>
            <a:r>
              <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Services</a:t>
            </a:r>
            <a:endParaRPr lang="ru-RU"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48" name="TextBox 47">
            <a:extLst>
              <a:ext uri="{FF2B5EF4-FFF2-40B4-BE49-F238E27FC236}">
                <a16:creationId xmlns:a16="http://schemas.microsoft.com/office/drawing/2014/main" id="{0C858003-477E-CDD3-1A36-A04A75680E86}"/>
              </a:ext>
            </a:extLst>
          </p:cNvPr>
          <p:cNvSpPr txBox="1"/>
          <p:nvPr/>
        </p:nvSpPr>
        <p:spPr>
          <a:xfrm>
            <a:off x="11000288" y="5504110"/>
            <a:ext cx="1153768" cy="369332"/>
          </a:xfrm>
          <a:prstGeom prst="rect">
            <a:avLst/>
          </a:prstGeom>
          <a:noFill/>
        </p:spPr>
        <p:txBody>
          <a:bodyPr wrap="square">
            <a:spAutoFit/>
          </a:bodyPr>
          <a:lstStyle/>
          <a:p>
            <a:r>
              <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Products</a:t>
            </a:r>
            <a:endParaRPr lang="ru-RU"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55" name="Стрелка: вправо 54">
            <a:extLst>
              <a:ext uri="{FF2B5EF4-FFF2-40B4-BE49-F238E27FC236}">
                <a16:creationId xmlns:a16="http://schemas.microsoft.com/office/drawing/2014/main" id="{9C05275D-B12E-5FE4-A616-985FD1637515}"/>
              </a:ext>
            </a:extLst>
          </p:cNvPr>
          <p:cNvSpPr/>
          <p:nvPr/>
        </p:nvSpPr>
        <p:spPr>
          <a:xfrm rot="5400000">
            <a:off x="10484417" y="4567615"/>
            <a:ext cx="447919" cy="24374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57" name="TextBox 56">
            <a:extLst>
              <a:ext uri="{FF2B5EF4-FFF2-40B4-BE49-F238E27FC236}">
                <a16:creationId xmlns:a16="http://schemas.microsoft.com/office/drawing/2014/main" id="{13234EA9-DFC0-EAE3-1041-4D040D193318}"/>
              </a:ext>
            </a:extLst>
          </p:cNvPr>
          <p:cNvSpPr txBox="1"/>
          <p:nvPr/>
        </p:nvSpPr>
        <p:spPr>
          <a:xfrm>
            <a:off x="5408524" y="5614186"/>
            <a:ext cx="1374952" cy="400110"/>
          </a:xfrm>
          <a:prstGeom prst="rect">
            <a:avLst/>
          </a:prstGeom>
          <a:noFill/>
        </p:spPr>
        <p:txBody>
          <a:bodyPr wrap="square">
            <a:spAutoFit/>
          </a:bodyPr>
          <a:lstStyle/>
          <a:p>
            <a:r>
              <a:rPr lang="en-US" sz="2000" dirty="0">
                <a:latin typeface="Roboto Light" panose="02000000000000000000" pitchFamily="2" charset="0"/>
                <a:ea typeface="Roboto Light" panose="02000000000000000000" pitchFamily="2" charset="0"/>
                <a:cs typeface="Roboto Light" panose="02000000000000000000" pitchFamily="2" charset="0"/>
              </a:rPr>
              <a:t>I</a:t>
            </a:r>
            <a:r>
              <a:rPr lang="ru-RU" sz="2000" dirty="0" err="1">
                <a:latin typeface="Roboto Light" panose="02000000000000000000" pitchFamily="2" charset="0"/>
                <a:ea typeface="Roboto Light" panose="02000000000000000000" pitchFamily="2" charset="0"/>
                <a:cs typeface="Roboto Light" panose="02000000000000000000" pitchFamily="2" charset="0"/>
              </a:rPr>
              <a:t>nstitutes</a:t>
            </a:r>
            <a:endParaRPr lang="ru-RU"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CA1405A6-9A04-9B5A-7AD8-4391662424C4}"/>
              </a:ext>
            </a:extLst>
          </p:cNvPr>
          <p:cNvSpPr txBox="1"/>
          <p:nvPr/>
        </p:nvSpPr>
        <p:spPr>
          <a:xfrm>
            <a:off x="2922411" y="5614186"/>
            <a:ext cx="1419000" cy="400110"/>
          </a:xfrm>
          <a:prstGeom prst="rect">
            <a:avLst/>
          </a:prstGeom>
          <a:noFill/>
        </p:spPr>
        <p:txBody>
          <a:bodyPr wrap="square">
            <a:spAutoFit/>
          </a:bodyPr>
          <a:lstStyle/>
          <a:p>
            <a:pPr algn="ctr"/>
            <a:r>
              <a:rPr lang="ru-RU" sz="2000" dirty="0">
                <a:latin typeface="Roboto Light" panose="02000000000000000000" pitchFamily="2" charset="0"/>
                <a:ea typeface="Roboto Light" panose="02000000000000000000" pitchFamily="2" charset="0"/>
                <a:cs typeface="Roboto Light" panose="02000000000000000000" pitchFamily="2" charset="0"/>
              </a:rPr>
              <a:t>The </a:t>
            </a:r>
            <a:r>
              <a:rPr lang="ru-RU" sz="2000" dirty="0" err="1">
                <a:latin typeface="Roboto Light" panose="02000000000000000000" pitchFamily="2" charset="0"/>
                <a:ea typeface="Roboto Light" panose="02000000000000000000" pitchFamily="2" charset="0"/>
                <a:cs typeface="Roboto Light" panose="02000000000000000000" pitchFamily="2" charset="0"/>
              </a:rPr>
              <a:t>field</a:t>
            </a:r>
            <a:endParaRPr lang="ru-RU"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65" name="TextBox 64">
            <a:extLst>
              <a:ext uri="{FF2B5EF4-FFF2-40B4-BE49-F238E27FC236}">
                <a16:creationId xmlns:a16="http://schemas.microsoft.com/office/drawing/2014/main" id="{DB408FA2-1C32-C6E2-2FCF-E8BE44387E10}"/>
              </a:ext>
            </a:extLst>
          </p:cNvPr>
          <p:cNvSpPr txBox="1"/>
          <p:nvPr/>
        </p:nvSpPr>
        <p:spPr>
          <a:xfrm>
            <a:off x="4465755" y="1751557"/>
            <a:ext cx="679708" cy="369332"/>
          </a:xfrm>
          <a:prstGeom prst="rect">
            <a:avLst/>
          </a:prstGeom>
          <a:noFill/>
        </p:spPr>
        <p:txBody>
          <a:bodyPr wrap="square">
            <a:spAutoFit/>
          </a:bodyPr>
          <a:lstStyle/>
          <a:p>
            <a:r>
              <a:rPr lang="en-US" sz="1800" dirty="0">
                <a:latin typeface="Roboto Light" panose="02000000000000000000" pitchFamily="2" charset="0"/>
                <a:ea typeface="Roboto Light" panose="02000000000000000000" pitchFamily="2" charset="0"/>
                <a:cs typeface="Roboto Light" panose="02000000000000000000" pitchFamily="2" charset="0"/>
              </a:rPr>
              <a:t>ADB</a:t>
            </a:r>
            <a:endParaRPr lang="ru-RU"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67" name="TextBox 66">
            <a:extLst>
              <a:ext uri="{FF2B5EF4-FFF2-40B4-BE49-F238E27FC236}">
                <a16:creationId xmlns:a16="http://schemas.microsoft.com/office/drawing/2014/main" id="{19097C19-F3F7-DD2B-4CB4-20487CFD79E5}"/>
              </a:ext>
            </a:extLst>
          </p:cNvPr>
          <p:cNvSpPr txBox="1"/>
          <p:nvPr/>
        </p:nvSpPr>
        <p:spPr>
          <a:xfrm>
            <a:off x="6108534" y="2712454"/>
            <a:ext cx="2128784" cy="646331"/>
          </a:xfrm>
          <a:prstGeom prst="rect">
            <a:avLst/>
          </a:prstGeom>
          <a:noFill/>
        </p:spPr>
        <p:txBody>
          <a:bodyPr wrap="square">
            <a:spAutoFit/>
          </a:bodyPr>
          <a:lstStyle/>
          <a:p>
            <a:pPr algn="ctr"/>
            <a:r>
              <a:rPr lang="ru-RU" dirty="0" err="1">
                <a:latin typeface="Roboto Light" panose="02000000000000000000" pitchFamily="2" charset="0"/>
                <a:ea typeface="Roboto Light" panose="02000000000000000000" pitchFamily="2" charset="0"/>
                <a:cs typeface="Roboto Light" panose="02000000000000000000" pitchFamily="2" charset="0"/>
              </a:rPr>
              <a:t>Results</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if</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the</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soil</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is</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fertile</a:t>
            </a:r>
            <a:endParaRPr lang="ru-RU"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68" name="TextBox 67">
            <a:extLst>
              <a:ext uri="{FF2B5EF4-FFF2-40B4-BE49-F238E27FC236}">
                <a16:creationId xmlns:a16="http://schemas.microsoft.com/office/drawing/2014/main" id="{4621B49A-A8E1-2818-6C3A-3DEB699B5B7B}"/>
              </a:ext>
            </a:extLst>
          </p:cNvPr>
          <p:cNvSpPr txBox="1"/>
          <p:nvPr/>
        </p:nvSpPr>
        <p:spPr>
          <a:xfrm>
            <a:off x="7717878" y="5614186"/>
            <a:ext cx="1419000" cy="400110"/>
          </a:xfrm>
          <a:prstGeom prst="rect">
            <a:avLst/>
          </a:prstGeom>
          <a:noFill/>
        </p:spPr>
        <p:txBody>
          <a:bodyPr wrap="square">
            <a:spAutoFit/>
          </a:bodyPr>
          <a:lstStyle/>
          <a:p>
            <a:pPr algn="ctr"/>
            <a:r>
              <a:rPr lang="ru-RU" sz="2000" dirty="0">
                <a:latin typeface="Roboto Light" panose="02000000000000000000" pitchFamily="2" charset="0"/>
                <a:ea typeface="Roboto Light" panose="02000000000000000000" pitchFamily="2" charset="0"/>
                <a:cs typeface="Roboto Light" panose="02000000000000000000" pitchFamily="2" charset="0"/>
              </a:rPr>
              <a:t>The </a:t>
            </a:r>
            <a:r>
              <a:rPr lang="ru-RU" sz="2000" dirty="0" err="1">
                <a:latin typeface="Roboto Light" panose="02000000000000000000" pitchFamily="2" charset="0"/>
                <a:ea typeface="Roboto Light" panose="02000000000000000000" pitchFamily="2" charset="0"/>
                <a:cs typeface="Roboto Light" panose="02000000000000000000" pitchFamily="2" charset="0"/>
              </a:rPr>
              <a:t>field</a:t>
            </a:r>
            <a:endParaRPr lang="ru-RU"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70" name="TextBox 69">
            <a:extLst>
              <a:ext uri="{FF2B5EF4-FFF2-40B4-BE49-F238E27FC236}">
                <a16:creationId xmlns:a16="http://schemas.microsoft.com/office/drawing/2014/main" id="{58CF8F74-5D80-364F-6596-06A40F47D670}"/>
              </a:ext>
            </a:extLst>
          </p:cNvPr>
          <p:cNvSpPr txBox="1"/>
          <p:nvPr/>
        </p:nvSpPr>
        <p:spPr>
          <a:xfrm>
            <a:off x="7817401" y="3752455"/>
            <a:ext cx="914083" cy="276999"/>
          </a:xfrm>
          <a:prstGeom prst="rect">
            <a:avLst/>
          </a:prstGeom>
          <a:noFill/>
        </p:spPr>
        <p:txBody>
          <a:bodyPr wrap="square">
            <a:spAutoFit/>
          </a:bodyPr>
          <a:lstStyle/>
          <a:p>
            <a:pPr algn="ctr"/>
            <a:r>
              <a:rPr lang="ru-RU" sz="1200" dirty="0" err="1">
                <a:latin typeface="Roboto Light" panose="02000000000000000000" pitchFamily="2" charset="0"/>
                <a:ea typeface="Roboto Light" panose="02000000000000000000" pitchFamily="2" charset="0"/>
                <a:cs typeface="Roboto Light" panose="02000000000000000000" pitchFamily="2" charset="0"/>
              </a:rPr>
              <a:t>Purchase</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71" name="TextBox 70">
            <a:extLst>
              <a:ext uri="{FF2B5EF4-FFF2-40B4-BE49-F238E27FC236}">
                <a16:creationId xmlns:a16="http://schemas.microsoft.com/office/drawing/2014/main" id="{CF3DBADE-5948-2121-969F-62E423CC2E7A}"/>
              </a:ext>
            </a:extLst>
          </p:cNvPr>
          <p:cNvSpPr txBox="1"/>
          <p:nvPr/>
        </p:nvSpPr>
        <p:spPr>
          <a:xfrm>
            <a:off x="10347166" y="2963427"/>
            <a:ext cx="679708" cy="369332"/>
          </a:xfrm>
          <a:prstGeom prst="rect">
            <a:avLst/>
          </a:prstGeom>
          <a:noFill/>
        </p:spPr>
        <p:txBody>
          <a:bodyPr wrap="square">
            <a:spAutoFit/>
          </a:bodyPr>
          <a:lstStyle/>
          <a:p>
            <a:r>
              <a:rPr lang="en-US" sz="1800" dirty="0">
                <a:latin typeface="Roboto Light" panose="02000000000000000000" pitchFamily="2" charset="0"/>
                <a:ea typeface="Roboto Light" panose="02000000000000000000" pitchFamily="2" charset="0"/>
                <a:cs typeface="Roboto Light" panose="02000000000000000000" pitchFamily="2" charset="0"/>
              </a:rPr>
              <a:t>ADB</a:t>
            </a:r>
            <a:endParaRPr lang="ru-RU"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4098" name="Picture 2" descr="Buy Icon, Icon, Buy, Online Click PNG Image And Clipart Image For Free  Download - Lovepik | 401707808">
            <a:extLst>
              <a:ext uri="{FF2B5EF4-FFF2-40B4-BE49-F238E27FC236}">
                <a16:creationId xmlns:a16="http://schemas.microsoft.com/office/drawing/2014/main" id="{965C1201-6B3A-FC33-4640-3CCE3E6D81B0}"/>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27556" y1="56000" x2="16444" y2="68889"/>
                        <a14:foregroundMark x1="36444" y1="45333" x2="16444" y2="56444"/>
                        <a14:foregroundMark x1="16444" y1="56444" x2="21333" y2="60000"/>
                        <a14:foregroundMark x1="89778" y1="35111" x2="86222" y2="63556"/>
                      </a14:backgroundRemoval>
                    </a14:imgEffect>
                  </a14:imgLayer>
                </a14:imgProps>
              </a:ext>
              <a:ext uri="{28A0092B-C50C-407E-A947-70E740481C1C}">
                <a14:useLocalDpi xmlns:a14="http://schemas.microsoft.com/office/drawing/2010/main" val="0"/>
              </a:ext>
            </a:extLst>
          </a:blip>
          <a:srcRect/>
          <a:stretch>
            <a:fillRect/>
          </a:stretch>
        </p:blipFill>
        <p:spPr bwMode="auto">
          <a:xfrm>
            <a:off x="7773285" y="3337871"/>
            <a:ext cx="605989" cy="605989"/>
          </a:xfrm>
          <a:prstGeom prst="rect">
            <a:avLst/>
          </a:prstGeom>
          <a:noFill/>
          <a:extLst>
            <a:ext uri="{909E8E84-426E-40DD-AFC4-6F175D3DCCD1}">
              <a14:hiddenFill xmlns:a14="http://schemas.microsoft.com/office/drawing/2010/main">
                <a:solidFill>
                  <a:srgbClr val="FFFFFF"/>
                </a:solidFill>
              </a14:hiddenFill>
            </a:ext>
          </a:extLst>
        </p:spPr>
      </p:pic>
      <p:pic>
        <p:nvPicPr>
          <p:cNvPr id="72" name="Рисунок 71" descr="Изображение выглядит как Графика, графический дизайн, символ, снимок экрана&#10;&#10;Автоматически созданное описание">
            <a:extLst>
              <a:ext uri="{FF2B5EF4-FFF2-40B4-BE49-F238E27FC236}">
                <a16:creationId xmlns:a16="http://schemas.microsoft.com/office/drawing/2014/main" id="{8A8B0A03-F6ED-201D-31F5-2F5BFC583D5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35690" y="4357096"/>
            <a:ext cx="1490870" cy="1490870"/>
          </a:xfrm>
          <a:prstGeom prst="rect">
            <a:avLst/>
          </a:prstGeom>
        </p:spPr>
      </p:pic>
      <p:pic>
        <p:nvPicPr>
          <p:cNvPr id="73" name="Рисунок 72" descr="Изображение выглядит как Графика, графический дизайн, символ, снимок экрана&#10;&#10;Автоматически созданное описание">
            <a:extLst>
              <a:ext uri="{FF2B5EF4-FFF2-40B4-BE49-F238E27FC236}">
                <a16:creationId xmlns:a16="http://schemas.microsoft.com/office/drawing/2014/main" id="{51700D20-44BA-0128-0AEE-9F6D956B8C8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12793" y="4363049"/>
            <a:ext cx="1490870" cy="1490870"/>
          </a:xfrm>
          <a:prstGeom prst="rect">
            <a:avLst/>
          </a:prstGeom>
        </p:spPr>
      </p:pic>
    </p:spTree>
    <p:extLst>
      <p:ext uri="{BB962C8B-B14F-4D97-AF65-F5344CB8AC3E}">
        <p14:creationId xmlns:p14="http://schemas.microsoft.com/office/powerpoint/2010/main" val="3147784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9A5E1-BE27-1A53-A444-BAFF38DDD6E0}"/>
            </a:ext>
          </a:extLst>
        </p:cNvPr>
        <p:cNvGrpSpPr/>
        <p:nvPr/>
      </p:nvGrpSpPr>
      <p:grpSpPr>
        <a:xfrm>
          <a:off x="0" y="0"/>
          <a:ext cx="0" cy="0"/>
          <a:chOff x="0" y="0"/>
          <a:chExt cx="0" cy="0"/>
        </a:xfrm>
      </p:grpSpPr>
      <p:sp>
        <p:nvSpPr>
          <p:cNvPr id="8" name="Овал 7">
            <a:extLst>
              <a:ext uri="{FF2B5EF4-FFF2-40B4-BE49-F238E27FC236}">
                <a16:creationId xmlns:a16="http://schemas.microsoft.com/office/drawing/2014/main" id="{AEF9EA1E-C931-5EDA-17DB-BAF04CC07C23}"/>
              </a:ext>
            </a:extLst>
          </p:cNvPr>
          <p:cNvSpPr/>
          <p:nvPr/>
        </p:nvSpPr>
        <p:spPr>
          <a:xfrm rot="777905">
            <a:off x="-2636978" y="129975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A35D990-D8B9-73BD-4914-9DC508129583}"/>
              </a:ext>
            </a:extLst>
          </p:cNvPr>
          <p:cNvSpPr>
            <a:spLocks noGrp="1"/>
          </p:cNvSpPr>
          <p:nvPr>
            <p:ph type="title"/>
          </p:nvPr>
        </p:nvSpPr>
        <p:spPr>
          <a:xfrm>
            <a:off x="639866" y="15417"/>
            <a:ext cx="10215880" cy="1325563"/>
          </a:xfrm>
        </p:spPr>
        <p:txBody>
          <a:bodyPr/>
          <a:lstStyle/>
          <a:p>
            <a:r>
              <a:rPr lang="en-US" dirty="0">
                <a:solidFill>
                  <a:srgbClr val="FD841D"/>
                </a:solidFill>
                <a:effectLst>
                  <a:outerShdw blurRad="38100" dist="38100" dir="2700000" algn="tl">
                    <a:srgbClr val="000000">
                      <a:alpha val="43137"/>
                    </a:srgbClr>
                  </a:outerShdw>
                </a:effectLst>
                <a:latin typeface="Playfair Display" panose="00000500000000000000" pitchFamily="2" charset="-52"/>
              </a:rPr>
              <a:t>Conclusion</a:t>
            </a:r>
            <a:endParaRPr lang="ru-RU" dirty="0">
              <a:solidFill>
                <a:srgbClr val="FD841D"/>
              </a:solidFill>
              <a:effectLst>
                <a:outerShdw blurRad="38100" dist="38100" dir="2700000" algn="tl">
                  <a:srgbClr val="000000">
                    <a:alpha val="43137"/>
                  </a:srgbClr>
                </a:outerShdw>
              </a:effectLst>
              <a:latin typeface="Playfair Display" panose="00000500000000000000" pitchFamily="2" charset="-52"/>
            </a:endParaRPr>
          </a:p>
        </p:txBody>
      </p:sp>
      <p:sp>
        <p:nvSpPr>
          <p:cNvPr id="3" name="Объект 2">
            <a:extLst>
              <a:ext uri="{FF2B5EF4-FFF2-40B4-BE49-F238E27FC236}">
                <a16:creationId xmlns:a16="http://schemas.microsoft.com/office/drawing/2014/main" id="{08A42679-50A3-3C74-9BD0-349B8ED6B211}"/>
              </a:ext>
            </a:extLst>
          </p:cNvPr>
          <p:cNvSpPr>
            <a:spLocks noGrp="1"/>
          </p:cNvSpPr>
          <p:nvPr>
            <p:ph idx="1"/>
          </p:nvPr>
        </p:nvSpPr>
        <p:spPr>
          <a:xfrm>
            <a:off x="639866" y="2242113"/>
            <a:ext cx="8046934" cy="3963903"/>
          </a:xfrm>
        </p:spPr>
        <p:txBody>
          <a:bodyPr/>
          <a:lstStyle/>
          <a:p>
            <a:pPr marL="0" indent="0">
              <a:buNone/>
            </a:pPr>
            <a:r>
              <a:rPr lang="en-US" dirty="0">
                <a:latin typeface="Playfair Display" panose="00000500000000000000"/>
                <a:ea typeface="Roboto Light" panose="02000000000000000000" pitchFamily="2" charset="0"/>
                <a:cs typeface="Roboto Light" panose="02000000000000000000" pitchFamily="2" charset="0"/>
              </a:rPr>
              <a:t>By developing this project, we are trying to greatly simplify the work of agricultural spheres, in fact, creating a social network uniting the entire agricultural community, which will have access to all the necessary for the agronomist list of data, goods and services.</a:t>
            </a:r>
            <a:endParaRPr lang="ru-RU" dirty="0">
              <a:latin typeface="Playfair Display" panose="00000500000000000000"/>
              <a:ea typeface="Roboto Light" panose="02000000000000000000" pitchFamily="2" charset="0"/>
              <a:cs typeface="Roboto Light" panose="02000000000000000000" pitchFamily="2" charset="0"/>
            </a:endParaRPr>
          </a:p>
        </p:txBody>
      </p:sp>
      <p:sp>
        <p:nvSpPr>
          <p:cNvPr id="6" name="Овал 5">
            <a:extLst>
              <a:ext uri="{FF2B5EF4-FFF2-40B4-BE49-F238E27FC236}">
                <a16:creationId xmlns:a16="http://schemas.microsoft.com/office/drawing/2014/main" id="{7B588BB5-8A1D-8E0D-7415-86AAA91EC7A1}"/>
              </a:ext>
            </a:extLst>
          </p:cNvPr>
          <p:cNvSpPr/>
          <p:nvPr/>
        </p:nvSpPr>
        <p:spPr>
          <a:xfrm>
            <a:off x="8819013" y="391160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06FFC3AF-5F59-3B42-1E2D-8886E169E769}"/>
              </a:ext>
            </a:extLst>
          </p:cNvPr>
          <p:cNvSpPr/>
          <p:nvPr/>
        </p:nvSpPr>
        <p:spPr>
          <a:xfrm>
            <a:off x="9479200" y="4550051"/>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76976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F5F2DC2A38DE4CA0E803147F5CAD09" ma:contentTypeVersion="5" ma:contentTypeDescription="Create a new document." ma:contentTypeScope="" ma:versionID="3f6fa928673fb0c2578878aff458f562">
  <xsd:schema xmlns:xsd="http://www.w3.org/2001/XMLSchema" xmlns:xs="http://www.w3.org/2001/XMLSchema" xmlns:p="http://schemas.microsoft.com/office/2006/metadata/properties" xmlns:ns3="f17227fc-b587-45d4-8aec-bb9c81c77121" targetNamespace="http://schemas.microsoft.com/office/2006/metadata/properties" ma:root="true" ma:fieldsID="8ac70717fb77c6e629410c7c0f05be24" ns3:_="">
    <xsd:import namespace="f17227fc-b587-45d4-8aec-bb9c81c7712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7227fc-b587-45d4-8aec-bb9c81c7712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559BD-49AB-428F-9836-9C42B5A1FB4A}">
  <ds:schemaRefs>
    <ds:schemaRef ds:uri="http://www.w3.org/XML/1998/namespace"/>
    <ds:schemaRef ds:uri="f17227fc-b587-45d4-8aec-bb9c81c77121"/>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DE7FBF58-E5E9-4168-85C3-D3BDEA1468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7227fc-b587-45d4-8aec-bb9c81c771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CEA353-E090-4258-B18A-28305646B2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260</TotalTime>
  <Words>265</Words>
  <Application>Microsoft Office PowerPoint</Application>
  <PresentationFormat>Широкоэкранный</PresentationFormat>
  <Paragraphs>38</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Aptos</vt:lpstr>
      <vt:lpstr>Aptos Display</vt:lpstr>
      <vt:lpstr>Arial</vt:lpstr>
      <vt:lpstr>Courier New</vt:lpstr>
      <vt:lpstr>Playfair Display</vt:lpstr>
      <vt:lpstr>Roboto Light</vt:lpstr>
      <vt:lpstr>Тема Office</vt:lpstr>
      <vt:lpstr>Agro Data Base (ADB)</vt:lpstr>
      <vt:lpstr>Презентация PowerPoint</vt:lpstr>
      <vt:lpstr>Scheme of communication</vt:lpstr>
      <vt:lpstr>Trade &amp; Services</vt:lpstr>
      <vt:lpstr>Презентация PowerPoint</vt:lpstr>
      <vt:lpstr>Example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 Data Base (ADB)</dc:title>
  <dc:creator>Mukasheva Amina</dc:creator>
  <cp:lastModifiedBy>Mukasheva Amina</cp:lastModifiedBy>
  <cp:revision>11</cp:revision>
  <dcterms:created xsi:type="dcterms:W3CDTF">2024-10-05T16:37:59Z</dcterms:created>
  <dcterms:modified xsi:type="dcterms:W3CDTF">2024-10-06T01:33:58Z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0x01010016F5F2DC2A38DE4CA0E803147F5CAD09</vt:lpwstr>
  </property>
</Properties>
</file>