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15.01.2018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15.01.2018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15.01.2018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2000264"/>
          </a:xfrm>
        </p:spPr>
        <p:txBody>
          <a:bodyPr/>
          <a:lstStyle/>
          <a:p>
            <a:r>
              <a:rPr lang="ru-RU" dirty="0" smtClean="0"/>
              <a:t>Начальная военная подготовка</a:t>
            </a:r>
            <a:endParaRPr lang="ru-RU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Военно-полевые сборы В 10 классе с целью привития и совершенствования практических навыков и умений обучаемых, а также проявления интереса к изучению военного дела в конце учебного года с юношами проводятся пятидневные учебно-полевые сборы объеме 30 часов. (за счет вариативных часов, предусмотренных в организациях образования). 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Учебно-материальная база Учебный кабинет, оборудованный в соответствии с табелем обеспечения, наглядными пособиями, стендами и оснащенный техническими средствами обучения; Комната для хранения специального имущества по начальной военной подготовке, основам безопасности жизнедеятельности и медицинских знаний; Площадка для занятий по строевой подготовке; Место для практического изучения обязанностей дневального по роте; Место для изучения обязанностей часового; Тактическое поле; Полоса препятствий; Стрелковый тир; Уголок боевой, трудовой славы.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104 группа. </a:t>
            </a:r>
            <a:r>
              <a:rPr lang="ru-RU" dirty="0" err="1" smtClean="0"/>
              <a:t>Адилов</a:t>
            </a:r>
            <a:r>
              <a:rPr lang="ru-RU" dirty="0" smtClean="0"/>
              <a:t> </a:t>
            </a:r>
            <a:r>
              <a:rPr lang="ru-RU" dirty="0" err="1" smtClean="0"/>
              <a:t>абылайхан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просмотр </a:t>
            </a:r>
            <a:endParaRPr lang="ru-RU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15001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Военная служба-это особый вид федеральной государственной </a:t>
            </a:r>
            <a:r>
              <a:rPr lang="ru-RU" dirty="0" err="1" smtClean="0"/>
              <a:t>службы.Она</a:t>
            </a:r>
            <a:r>
              <a:rPr lang="ru-RU" dirty="0" smtClean="0"/>
              <a:t> заключается в повседневном выполнении гражданами воинских обязанностей</a:t>
            </a:r>
            <a:endParaRPr lang="ru-RU" dirty="0"/>
          </a:p>
        </p:txBody>
      </p:sp>
      <p:pic>
        <p:nvPicPr>
          <p:cNvPr id="1032" name="Picture 8" descr="C:\Users\HP\AppData\Local\Microsoft\Windows\INetCache\IE\8WUU31VU\800px-Казахстанские_десантники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715436" cy="4523434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Главная задача военной службы: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k-KZ" sz="4400" dirty="0" smtClean="0"/>
              <a:t>Постоянная целенаправленная подготовка к вооруженной защите или вооруженная защита территории РК</a:t>
            </a:r>
            <a:endParaRPr lang="ru-RU" sz="44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28596" y="2643182"/>
            <a:ext cx="8215370" cy="3714776"/>
          </a:xfrm>
        </p:spPr>
        <p:txBody>
          <a:bodyPr>
            <a:normAutofit fontScale="92500" lnSpcReduction="10000"/>
          </a:bodyPr>
          <a:lstStyle/>
          <a:p>
            <a:r>
              <a:rPr lang="kk-KZ" sz="1400" dirty="0" smtClean="0"/>
              <a:t>Пятидневны учебные сборы проводятся в мае,после окончания учащимся 10 класса</a:t>
            </a:r>
          </a:p>
          <a:p>
            <a:r>
              <a:rPr lang="kk-KZ" sz="1400" dirty="0" smtClean="0"/>
              <a:t>1)С размещением военнослужащих</a:t>
            </a:r>
          </a:p>
          <a:p>
            <a:r>
              <a:rPr lang="kk-KZ" sz="1400" dirty="0" smtClean="0"/>
              <a:t>2)Правилами содержания помещения</a:t>
            </a:r>
          </a:p>
          <a:p>
            <a:r>
              <a:rPr lang="kk-KZ" sz="1400" dirty="0" smtClean="0"/>
              <a:t>3)С основными мероприятиями,направленными на обеспечение безапасности военной службы</a:t>
            </a:r>
          </a:p>
          <a:p>
            <a:r>
              <a:rPr lang="kk-KZ" sz="1400" dirty="0" smtClean="0"/>
              <a:t>4)С распорядком служебного времени и организацией повседневного распорядка жизнедеятельности военнослужащих в военной части</a:t>
            </a:r>
          </a:p>
          <a:p>
            <a:r>
              <a:rPr lang="kk-KZ" sz="1400" dirty="0" smtClean="0"/>
              <a:t>5)С организацией суточного наряда службы</a:t>
            </a:r>
          </a:p>
          <a:p>
            <a:r>
              <a:rPr lang="kk-KZ" sz="1400" dirty="0" smtClean="0"/>
              <a:t>6) ИЗУчает ОСНОВНЫЕ Элементы строевой и тактической подготовки</a:t>
            </a:r>
          </a:p>
          <a:p>
            <a:r>
              <a:rPr lang="kk-KZ" sz="1400" dirty="0" smtClean="0"/>
              <a:t>7)ПРОХОдят огневую подготовку:изучения автомата Калашникова,порядок подготовки его к ведению огня,меры безопасности при стельбе</a:t>
            </a:r>
          </a:p>
          <a:p>
            <a:r>
              <a:rPr lang="kk-KZ" sz="1400" dirty="0" smtClean="0"/>
              <a:t>8)Основами военно-медицинских знаний</a:t>
            </a:r>
          </a:p>
          <a:p>
            <a:r>
              <a:rPr lang="kk-KZ" sz="1400" dirty="0" smtClean="0"/>
              <a:t>9)Общевоинскими уставами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k-KZ" dirty="0" smtClean="0"/>
              <a:t>Учебные сборы:</a:t>
            </a:r>
            <a:endParaRPr 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http://player.myshared.ru/6/726968/slides/slid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player.myshared.ru/6/726968/slides/slide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player.myshared.ru/6/726968/slides/slide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Картинки по запросу начальная военная подготовка  НВП 10 класс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Цель предмета – формирование представлений у учащихся о службе в Вооруженных Силах Республики Казахстан и знаний по основам военного дела; содействие развитию жизненных навыков и способностей учащихся .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</TotalTime>
  <Words>113</Words>
  <PresentationFormat>Экран (4:3)</PresentationFormat>
  <Paragraphs>17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Официальная</vt:lpstr>
      <vt:lpstr>Начальная военная подготовка</vt:lpstr>
      <vt:lpstr>Военная служба-это особый вид федеральной государственной службы.Она заключается в повседневном выполнении гражданами воинских обязанностей</vt:lpstr>
      <vt:lpstr>Главная задача военной службы:</vt:lpstr>
      <vt:lpstr>Учебные сборы: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Спасибо за просмотр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Начальная военная подготовка</dc:title>
  <dc:creator>HP</dc:creator>
  <cp:lastModifiedBy>HP</cp:lastModifiedBy>
  <cp:revision>8</cp:revision>
  <dcterms:created xsi:type="dcterms:W3CDTF">2018-01-14T18:09:06Z</dcterms:created>
  <dcterms:modified xsi:type="dcterms:W3CDTF">2018-01-14T19:26:59Z</dcterms:modified>
</cp:coreProperties>
</file>