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7046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51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2523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3438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218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139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314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5407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99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32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658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8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576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84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11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892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03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A8CFE-1B26-457B-A444-7691D1BD5D68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E6F171-E9DD-42B5-AE04-C27B51E5909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66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r.depositphotos.com/94113080/stock-photo-bearing-and-caliper-on-th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b.ru/article/337440/metrologiya---chto-takoe-osnovnyie-ponyatiya-metrologii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.sw2block.com/click?hash=676b9614-2012-40c0-b278-65713901941c&amp;id=GdrdnjSoVd8Sa9Q&amp;teaserId=8181973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C0479-5174-4888-9E3A-33654347C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23" y="1754553"/>
            <a:ext cx="11184154" cy="2523068"/>
          </a:xfrm>
        </p:spPr>
        <p:txBody>
          <a:bodyPr/>
          <a:lstStyle/>
          <a:p>
            <a:pPr algn="ctr"/>
            <a:r>
              <a:rPr lang="kk-KZ" dirty="0">
                <a:solidFill>
                  <a:schemeClr val="bg2"/>
                </a:solidFill>
              </a:rPr>
              <a:t>Метрологияның негізгі ұғымдары</a:t>
            </a:r>
            <a:endParaRPr lang="ru-K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913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9E9F-0801-44B5-AF55-69DA7109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431" y="0"/>
            <a:ext cx="9029137" cy="1646962"/>
          </a:xfrm>
        </p:spPr>
        <p:txBody>
          <a:bodyPr>
            <a:normAutofit fontScale="90000"/>
          </a:bodyPr>
          <a:lstStyle/>
          <a:p>
            <a:pPr algn="ctr"/>
            <a:r>
              <a:rPr lang="kk-KZ" dirty="0">
                <a:solidFill>
                  <a:schemeClr val="accent1"/>
                </a:solidFill>
              </a:rPr>
              <a:t>Жалпы метрология дегеніміз не?</a:t>
            </a:r>
            <a:endParaRPr lang="ru-KZ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E506FC-E6B0-4C72-9F0B-73FF7D0B3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19310"/>
            <a:ext cx="12191999" cy="533869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latin typeface="Open Sans"/>
              </a:rPr>
              <a:t>Метрология — жеке </a:t>
            </a:r>
            <a:r>
              <a:rPr lang="ru-RU" sz="2400" dirty="0" err="1">
                <a:latin typeface="Open Sans"/>
              </a:rPr>
              <a:t>мөлшерлерді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өлшеу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талап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етілетін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дәлдікке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қол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жеткізу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тәсілдері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туралы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ғылым</a:t>
            </a:r>
            <a:r>
              <a:rPr lang="ru-RU" sz="2400" dirty="0">
                <a:latin typeface="Open Sans"/>
              </a:rPr>
              <a:t>. Адам </a:t>
            </a:r>
            <a:r>
              <a:rPr lang="ru-RU" sz="2400" dirty="0" err="1">
                <a:latin typeface="Open Sans"/>
              </a:rPr>
              <a:t>үнемі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бірдеңені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өлшеу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мөлшерді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анықтау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қанша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уақыт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қажет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екенін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объектінің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қаншалықты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алыс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орналасқанын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білу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қажет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болатын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әлемде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өмір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сүреді</a:t>
            </a:r>
            <a:r>
              <a:rPr lang="ru-RU" sz="2400" dirty="0">
                <a:latin typeface="Open Sans"/>
              </a:rPr>
              <a:t>. </a:t>
            </a:r>
            <a:r>
              <a:rPr lang="ru-RU" sz="2400" dirty="0" err="1">
                <a:latin typeface="Open Sans"/>
              </a:rPr>
              <a:t>Мұндай</a:t>
            </a:r>
            <a:r>
              <a:rPr lang="ru-RU" sz="2400" dirty="0">
                <a:latin typeface="Open Sans"/>
              </a:rPr>
              <a:t> сан </a:t>
            </a:r>
            <a:r>
              <a:rPr lang="ru-RU" sz="2400" dirty="0" err="1">
                <a:latin typeface="Open Sans"/>
              </a:rPr>
              <a:t>ақпаратынсыз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адам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негізді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шешім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қабылдап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дұрыс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іс-әрекет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жасай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алмайды</a:t>
            </a:r>
            <a:r>
              <a:rPr lang="ru-RU" sz="2400" dirty="0">
                <a:latin typeface="Open Sans"/>
              </a:rPr>
              <a:t>.</a:t>
            </a:r>
          </a:p>
          <a:p>
            <a:pPr algn="just"/>
            <a:r>
              <a:rPr lang="ru-RU" sz="2400" dirty="0" err="1">
                <a:latin typeface="Open Sans"/>
              </a:rPr>
              <a:t>Қазіргі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кезеңдегі</a:t>
            </a:r>
            <a:r>
              <a:rPr lang="ru-RU" sz="2400" dirty="0">
                <a:latin typeface="Open Sans"/>
              </a:rPr>
              <a:t> метрология </a:t>
            </a:r>
            <a:r>
              <a:rPr lang="ru-RU" sz="2400" dirty="0" err="1">
                <a:latin typeface="Open Sans"/>
              </a:rPr>
              <a:t>ғылым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пән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ретінде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өзінің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және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шет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елдердің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өлшем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бірліктерін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сипаттаумен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айналысқан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пайда</a:t>
            </a:r>
            <a:r>
              <a:rPr lang="ru-RU" sz="2400" dirty="0">
                <a:latin typeface="Open Sans"/>
              </a:rPr>
              <a:t> болу </a:t>
            </a:r>
            <a:r>
              <a:rPr lang="ru-RU" sz="2400" dirty="0" err="1">
                <a:latin typeface="Open Sans"/>
              </a:rPr>
              <a:t>сатысын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ең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соңында</a:t>
            </a:r>
            <a:r>
              <a:rPr lang="ru-RU" sz="2400" dirty="0">
                <a:latin typeface="Open Sans"/>
              </a:rPr>
              <a:t> эталон </a:t>
            </a:r>
            <a:r>
              <a:rPr lang="ru-RU" sz="2400" dirty="0" err="1">
                <a:latin typeface="Open Sans"/>
              </a:rPr>
              <a:t>жасалатын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өлшем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туралы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ғылым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деп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аталатын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өскелең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шақты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бастан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өткеріп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есейе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келе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құдыретті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физиканың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тарауына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айналды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сонымен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бірге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математикалық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әдістерді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игеріп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қоршаған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әлемді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дұрыс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бағалайтын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өлшем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құралдарымен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қамтамасыз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ететін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аспап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жасауды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басқаратын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болды</a:t>
            </a:r>
            <a:r>
              <a:rPr lang="ru-RU" sz="2400" dirty="0">
                <a:latin typeface="Open Sans"/>
              </a:rPr>
              <a:t>. Академик А.П. Александров: «Метрология </a:t>
            </a:r>
            <a:r>
              <a:rPr lang="ru-RU" sz="2400" dirty="0" err="1">
                <a:latin typeface="Open Sans"/>
              </a:rPr>
              <a:t>біздің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уақытымызда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өте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қажет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адамның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көзқарасының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іргетасының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қалануы</a:t>
            </a:r>
            <a:r>
              <a:rPr lang="ru-RU" sz="2400" dirty="0">
                <a:latin typeface="Open Sans"/>
              </a:rPr>
              <a:t>, </a:t>
            </a:r>
            <a:r>
              <a:rPr lang="ru-RU" sz="2400" dirty="0" err="1">
                <a:latin typeface="Open Sans"/>
              </a:rPr>
              <a:t>сонымен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бірге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еңбекшілердің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әл-ауқаты</a:t>
            </a:r>
            <a:r>
              <a:rPr lang="ru-RU" sz="2400" dirty="0">
                <a:latin typeface="Open Sans"/>
              </a:rPr>
              <a:t> да </a:t>
            </a:r>
            <a:r>
              <a:rPr lang="ru-RU" sz="2400" dirty="0" err="1">
                <a:latin typeface="Open Sans"/>
              </a:rPr>
              <a:t>соған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байланысты</a:t>
            </a:r>
            <a:r>
              <a:rPr lang="ru-RU" sz="2400" dirty="0">
                <a:latin typeface="Open Sans"/>
              </a:rPr>
              <a:t>» — </a:t>
            </a:r>
            <a:r>
              <a:rPr lang="ru-RU" sz="2400" dirty="0" err="1">
                <a:latin typeface="Open Sans"/>
              </a:rPr>
              <a:t>деп</a:t>
            </a:r>
            <a:r>
              <a:rPr lang="ru-RU" sz="2400" dirty="0">
                <a:latin typeface="Open Sans"/>
              </a:rPr>
              <a:t> </a:t>
            </a:r>
            <a:r>
              <a:rPr lang="ru-RU" sz="2400" dirty="0" err="1">
                <a:latin typeface="Open Sans"/>
              </a:rPr>
              <a:t>жазды</a:t>
            </a:r>
            <a:r>
              <a:rPr lang="ru-RU" sz="2400" dirty="0">
                <a:latin typeface="Open Sans"/>
              </a:rPr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4735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09502-E375-4DB9-AD20-01603FFF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A93A7C-256E-4FEA-B3C8-C3310AA8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9957" y="0"/>
            <a:ext cx="6382043" cy="68579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5B2FAF-D34F-4CEE-A442-F4A3B925D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5809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6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D4466-5182-4E96-A7ED-1517ED55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84" y="450166"/>
            <a:ext cx="10369998" cy="180066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Қазіргі</a:t>
            </a:r>
            <a:r>
              <a:rPr lang="ru-RU" b="1" dirty="0"/>
              <a:t> </a:t>
            </a:r>
            <a:r>
              <a:rPr lang="ru-RU" b="1" dirty="0" err="1"/>
              <a:t>уақытта</a:t>
            </a:r>
            <a:r>
              <a:rPr lang="ru-RU" b="1" dirty="0"/>
              <a:t> метрология </a:t>
            </a:r>
            <a:r>
              <a:rPr lang="ru-RU" b="1" dirty="0" err="1"/>
              <a:t>мынадай</a:t>
            </a:r>
            <a:r>
              <a:rPr lang="ru-RU" b="1" dirty="0"/>
              <a:t> </a:t>
            </a:r>
            <a:r>
              <a:rPr lang="ru-RU" b="1" dirty="0" err="1"/>
              <a:t>түрлерге</a:t>
            </a:r>
            <a:r>
              <a:rPr lang="ru-RU" b="1" dirty="0"/>
              <a:t> </a:t>
            </a:r>
            <a:r>
              <a:rPr lang="ru-RU" b="1" dirty="0" err="1"/>
              <a:t>бөлінеді</a:t>
            </a:r>
            <a:r>
              <a:rPr lang="ru-RU" b="1" dirty="0"/>
              <a:t>:</a:t>
            </a:r>
            <a:br>
              <a:rPr lang="ru-RU" dirty="0"/>
            </a:br>
            <a:br>
              <a:rPr lang="ru-RU" dirty="0">
                <a:solidFill>
                  <a:srgbClr val="A03717"/>
                </a:solidFill>
                <a:latin typeface="Open Sans"/>
                <a:hlinkClick r:id="rId2"/>
              </a:rPr>
            </a:b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54DC3-CE2D-4E79-96AE-38AA73CF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23" y="1308295"/>
            <a:ext cx="11563642" cy="521911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өлшемдердің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жалпы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теориялық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проблемалары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қарастырылатын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теориялық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метрология;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метрологияның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тарихын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оның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даму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үрдістерін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зерттейтін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тарихи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метрология;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өзара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байланысты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жалпы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ережелердің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талаптар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нормалардың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сондай-ақ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мемлекет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тарапынан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реттеу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бақылауды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қажет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ететін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басқа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да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мәселелер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кешенін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қамтитын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заңдылық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метрология;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өлшем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әдістері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құралдарын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іс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жүзінде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қолдану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мәселелерімен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айналысатын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қолданбалы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метрология.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344759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8263F06-EE22-4E8B-A3FA-B01F9202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942" y="239150"/>
            <a:ext cx="10898115" cy="6161650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Метрологияның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өндірістің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тиімділігін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өнімнің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техникалық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деңгейі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сапасын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арттырудағы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маңызы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артып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келеді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 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Ғылым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техниканың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дамуы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өлшеудің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дәлдігін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үнемі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арттыруды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қажет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етеді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Адам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нанотехнологияларды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ойластырды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яғни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жұмыстар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молекулалар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деңгейінде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жүргізілуде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яғни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микропроцессорлық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техника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жасалуда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Сондықтан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өндірістік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кәсіпорындардың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ғылыми-өндірістік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бірлестіктер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ғылыми-зерттеу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институттарының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басшылары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метрологияны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дамыту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метрологиялық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ұйымдар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қызметтердің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қызметін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жетілдіруге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ерекше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көңіл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бөлуге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тиіс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Метрологиялық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қамтамасыз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ету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мәселелері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дұрыс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шешілген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жағдайда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жақсы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нәтиже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береді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және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жаңа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өнім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жасаудың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технологиялық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процестерді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әзірлеу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игерудің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өндірісті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ұйымдастырудың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бастапқы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сатыларында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жүзеге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асырылганда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барынша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аз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шығынды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қажет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етеді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br>
              <a:rPr lang="ru-RU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ru-KZ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54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A7084-E6B1-4E7F-A7E9-2923552E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96" y="203110"/>
            <a:ext cx="8930747" cy="860400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Метрологияның </a:t>
            </a:r>
            <a:r>
              <a:rPr lang="ru-RU" b="1" dirty="0" err="1">
                <a:solidFill>
                  <a:srgbClr val="000000"/>
                </a:solidFill>
                <a:latin typeface="Open Sans"/>
              </a:rPr>
              <a:t>негізгі</a:t>
            </a:r>
            <a:r>
              <a:rPr lang="ru-RU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Open Sans"/>
              </a:rPr>
              <a:t>міндеттері</a:t>
            </a:r>
            <a:r>
              <a:rPr lang="ru-RU" b="1" dirty="0">
                <a:solidFill>
                  <a:srgbClr val="000000"/>
                </a:solidFill>
                <a:latin typeface="Open Sans"/>
              </a:rPr>
              <a:t>:</a:t>
            </a: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D1DAA-0FE8-4D26-8065-EF59B9B6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166" y="1378634"/>
            <a:ext cx="11052860" cy="5176911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жеке 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мөлшерлердің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 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мемлекеттік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эталондар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  мен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үлгілік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құралдарының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(ӨҚ)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бірліктерін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белгілеу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бақылау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теориясын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әдістер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құралдарын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әзірлеу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біркелкі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ӨҚ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бірыңғайлығын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қамтамасыз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ету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дәлсіздіктерді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ӨК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жай-күйін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бағалау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бақылау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әдістерін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әзірлеу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эталондардан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немесе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үлгілік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ӨҚ-дан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жұмыста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қолданылатын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ӨҚ-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ға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көлемдерді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беру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әдістерін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әзірлеу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390933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B465A-33F4-4024-869A-4637EA3C0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302" y="239151"/>
            <a:ext cx="11211949" cy="631639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бұл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көптеген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объектілерүшін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сапа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жағынан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ортақ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ал сан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жағынан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әрбір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объектіге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тән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қасиет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 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актив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және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пассив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болады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Актив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-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бұл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қосалқы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энергия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көзін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жеткізбей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болмайтын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мысалы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электр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тогының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күші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Пассив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бұл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үшін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қосалқы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энергия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көздерін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қолдану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керек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мысалы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электр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кедергісі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pPr algn="just"/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1960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жылы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ұсынылған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Халықаралық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бірліктерінің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жүйесі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(ӨҚ)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бойынша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7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негізгі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(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Мемстандарт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8.417-81)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қолданылады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: Метр (м) -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ұзындык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 2. Килограмм (кг)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салмақ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 3. Секунд (с)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уақыт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 4. Ампер (А)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токтың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күші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5. Кельвин (К) — температура; 6. Моль (моль) -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заттың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саны. 7. Кандела (кд)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жарықтың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қарқындылығы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 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Негізгі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бірліктерге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тағы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2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қосымша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бірлікті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қосуға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болады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: Радиан (рад)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бұрыш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 2. Стерадиан (ср) —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дененің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бұрышы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14624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D52E87-721B-405B-A5F3-37E889D9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5" y="590842"/>
            <a:ext cx="11591778" cy="5809957"/>
          </a:xfrm>
        </p:spPr>
        <p:txBody>
          <a:bodyPr/>
          <a:lstStyle/>
          <a:p>
            <a:pPr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1960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жылдан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кейін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кейбір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негізгі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өлшеу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бірліктерінің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анықтамалары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ұдайы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өндірістің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талаптарына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жақсы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сәйкес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келу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және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ғылыми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зерттеулердің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дәлдігі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үшін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өзгертілді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Бастапқы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метрге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экватор мен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Солтүстік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полюстің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арасындағы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меридиан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бойынша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қашықтыктың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1/10 000 000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бөлігі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деген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анықтама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берілген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болатын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Алайда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1970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жылы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екі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белгіленген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деңгейдің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арасындағы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криптонның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атомындағы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электрон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көшкен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кезде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пайда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болатын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толқындардың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жиынтық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ұзындығы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деген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жаңа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анықтама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қабылданды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1983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жылдан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беру метр —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бұл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вакуумда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жарық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секундтың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1/299792458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үлесі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ішінде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өтетін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кашықтық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pPr algn="just"/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Негізгі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мөлшерлердің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негізінде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50-ден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астам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туынды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мөлшер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алынады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Мысалы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, 1 Ньютон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күшінің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жеке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(Н)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салмағы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1 кг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денені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1 м/с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2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 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үдеуге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дейін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екпін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үшін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қажет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күшке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тең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және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килограмның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салмағын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метр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ұзындықтың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бірлігін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уақыт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бірлігі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секундтың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квадратына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көбейту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арқылы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анықталатын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үдеуге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көбейту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арқылы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алынады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59979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3B600-8E77-475A-907C-13864DB9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60" y="2057400"/>
            <a:ext cx="10018713" cy="2743200"/>
          </a:xfrm>
        </p:spPr>
        <p:txBody>
          <a:bodyPr>
            <a:noAutofit/>
          </a:bodyPr>
          <a:lstStyle/>
          <a:p>
            <a:r>
              <a:rPr lang="kk-KZ" sz="6000" dirty="0">
                <a:solidFill>
                  <a:srgbClr val="002060"/>
                </a:solidFill>
              </a:rPr>
              <a:t>Назар аударғаныңызға рахмет</a:t>
            </a:r>
            <a:endParaRPr lang="ru-KZ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8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24</TotalTime>
  <Words>234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Open Sans</vt:lpstr>
      <vt:lpstr>Параллакс</vt:lpstr>
      <vt:lpstr>Метрологияның негізгі ұғымдары</vt:lpstr>
      <vt:lpstr>Жалпы метрология дегеніміз не?</vt:lpstr>
      <vt:lpstr>Презентация PowerPoint</vt:lpstr>
      <vt:lpstr>Қазіргі уақытта метрология мынадай түрлерге бөлінеді:  </vt:lpstr>
      <vt:lpstr>Презентация PowerPoint</vt:lpstr>
      <vt:lpstr>Метрологияның негізгі міндеттері:</vt:lpstr>
      <vt:lpstr>Презентация PowerPoint</vt:lpstr>
      <vt:lpstr>Презентация PowerPoint</vt:lpstr>
      <vt:lpstr>Назар аударғаныңызға рахмет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Метрологияның негізгі ұғымдары</dc:title>
  <dc:creator>adillovva13@gmail.com</dc:creator>
  <cp:lastModifiedBy>adillovva13@gmail.com</cp:lastModifiedBy>
  <cp:revision>3</cp:revision>
  <dcterms:created xsi:type="dcterms:W3CDTF">2018-11-03T14:26:57Z</dcterms:created>
  <dcterms:modified xsi:type="dcterms:W3CDTF">2018-11-03T14:51:44Z</dcterms:modified>
</cp:coreProperties>
</file>