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328" r:id="rId3"/>
    <p:sldId id="336" r:id="rId4"/>
    <p:sldId id="335" r:id="rId5"/>
    <p:sldId id="259" r:id="rId6"/>
    <p:sldId id="33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8772" autoAdjust="0"/>
  </p:normalViewPr>
  <p:slideViewPr>
    <p:cSldViewPr snapToGrid="0" showGuides="1">
      <p:cViewPr varScale="1">
        <p:scale>
          <a:sx n="72" d="100"/>
          <a:sy n="72" d="100"/>
        </p:scale>
        <p:origin x="336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E2F0-187F-47C8-A296-702649940BDB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086C2-960B-40C5-AFD2-DB046CDE5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0875" y="2435379"/>
            <a:ext cx="5522666" cy="1875821"/>
            <a:chOff x="500875" y="1952543"/>
            <a:chExt cx="5522666" cy="187582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1369322" cy="769441"/>
              <a:chOff x="471977" y="2691080"/>
              <a:chExt cx="136932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7880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0875" y="1952543"/>
              <a:ext cx="55226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err="1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아두이노</a:t>
              </a:r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ko-KR" altLang="en-US" sz="4400" b="1" spc="-150" dirty="0" err="1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서킷만들기</a:t>
              </a:r>
              <a:r>
                <a:rPr lang="en-US" altLang="ko-KR" sz="44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1</a:t>
              </a:r>
              <a:endParaRPr lang="ko-KR" altLang="en-US" sz="44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9821008" y="6433404"/>
            <a:ext cx="2370992" cy="424596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63852" y="2348538"/>
            <a:ext cx="6660798" cy="615010"/>
            <a:chOff x="2263852" y="2348538"/>
            <a:chExt cx="6660798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나눔"/>
                </a:rPr>
                <a:t>아두이노에</a:t>
              </a:r>
              <a:r>
                <a:rPr lang="ko-KR" altLang="en-US" dirty="0">
                  <a:latin typeface="나눔"/>
                </a:rPr>
                <a:t> 버튼과 </a:t>
              </a:r>
              <a:r>
                <a:rPr lang="en-US" altLang="ko-KR" dirty="0">
                  <a:latin typeface="나눔"/>
                </a:rPr>
                <a:t>LED</a:t>
              </a:r>
              <a:r>
                <a:rPr lang="ko-KR" altLang="en-US" dirty="0">
                  <a:latin typeface="나눔"/>
                </a:rPr>
                <a:t>를 부착하여 동작하는 회로를 만듭니다</a:t>
              </a:r>
              <a:r>
                <a:rPr lang="en-US" altLang="ko-KR" dirty="0">
                  <a:latin typeface="나눔"/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4814138" cy="615010"/>
            <a:chOff x="2263852" y="2348538"/>
            <a:chExt cx="4814138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481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"/>
                </a:rPr>
                <a:t>버튼을 누를 경우 </a:t>
              </a:r>
              <a:r>
                <a:rPr lang="en-US" altLang="ko-KR" dirty="0">
                  <a:latin typeface="나눔"/>
                </a:rPr>
                <a:t>LED</a:t>
              </a:r>
              <a:r>
                <a:rPr lang="ko-KR" altLang="en-US" dirty="0">
                  <a:latin typeface="나눔"/>
                </a:rPr>
                <a:t>가 점멸 되도록 합니다</a:t>
              </a:r>
              <a:r>
                <a:rPr lang="en-US" altLang="ko-KR" dirty="0">
                  <a:latin typeface="나눔"/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307814" y="4445580"/>
            <a:ext cx="3903633" cy="615010"/>
            <a:chOff x="2263852" y="2348538"/>
            <a:chExt cx="3903633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3903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"/>
                </a:rPr>
                <a:t>버튼을 뗄 경우 </a:t>
              </a:r>
              <a:r>
                <a:rPr lang="en-US" altLang="ko-KR" dirty="0">
                  <a:latin typeface="나눔"/>
                </a:rPr>
                <a:t>LED</a:t>
              </a:r>
              <a:r>
                <a:rPr lang="ko-KR" altLang="en-US" dirty="0">
                  <a:latin typeface="나눔"/>
                </a:rPr>
                <a:t>는 </a:t>
              </a:r>
              <a:r>
                <a:rPr lang="en-US" altLang="ko-KR" dirty="0">
                  <a:latin typeface="나눔"/>
                </a:rPr>
                <a:t>Off</a:t>
              </a:r>
              <a:r>
                <a:rPr lang="ko-KR" altLang="en-US" dirty="0">
                  <a:latin typeface="나눔"/>
                </a:rPr>
                <a:t>로 됩니다</a:t>
              </a:r>
              <a:r>
                <a:rPr lang="en-US" altLang="ko-KR" dirty="0">
                  <a:latin typeface="나눔"/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3801041" cy="615010"/>
            <a:chOff x="2263852" y="2348538"/>
            <a:chExt cx="3801041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380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"/>
                </a:rPr>
                <a:t>LED </a:t>
              </a:r>
              <a:r>
                <a:rPr lang="ko-KR" altLang="en-US" dirty="0">
                  <a:latin typeface="나눔"/>
                </a:rPr>
                <a:t>점멸 인터벌은 </a:t>
              </a:r>
              <a:r>
                <a:rPr lang="en-US" altLang="ko-KR" dirty="0">
                  <a:latin typeface="나눔"/>
                </a:rPr>
                <a:t>0.5</a:t>
              </a:r>
              <a:r>
                <a:rPr lang="ko-KR" altLang="en-US" dirty="0">
                  <a:latin typeface="나눔"/>
                </a:rPr>
                <a:t>초로 합니다</a:t>
              </a:r>
              <a:r>
                <a:rPr lang="en-US" altLang="ko-KR" dirty="0">
                  <a:latin typeface="나눔"/>
                </a:rPr>
                <a:t>.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3454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 내용</a:t>
            </a:r>
          </a:p>
        </p:txBody>
      </p:sp>
      <p:sp>
        <p:nvSpPr>
          <p:cNvPr id="27" name="제목 15"/>
          <p:cNvSpPr txBox="1">
            <a:spLocks/>
          </p:cNvSpPr>
          <p:nvPr/>
        </p:nvSpPr>
        <p:spPr>
          <a:xfrm>
            <a:off x="9815152" y="6418756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9640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회로 설계</a:t>
            </a:r>
          </a:p>
        </p:txBody>
      </p:sp>
      <p:pic>
        <p:nvPicPr>
          <p:cNvPr id="1027" name="Picture 3" descr="C:\Users\USER\Desktop\회로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001" y="1863423"/>
            <a:ext cx="6060152" cy="4349506"/>
          </a:xfrm>
          <a:prstGeom prst="rect">
            <a:avLst/>
          </a:prstGeom>
          <a:noFill/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8A445BF-0441-4B3B-A749-3D0AF3050849}"/>
              </a:ext>
            </a:extLst>
          </p:cNvPr>
          <p:cNvSpPr/>
          <p:nvPr/>
        </p:nvSpPr>
        <p:spPr>
          <a:xfrm>
            <a:off x="7032540" y="4029012"/>
            <a:ext cx="461639" cy="5504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056363-A890-472C-B717-BC0A269263DD}"/>
              </a:ext>
            </a:extLst>
          </p:cNvPr>
          <p:cNvSpPr/>
          <p:nvPr/>
        </p:nvSpPr>
        <p:spPr>
          <a:xfrm>
            <a:off x="6306049" y="4051662"/>
            <a:ext cx="461639" cy="5504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DF1528-0AC4-4075-BAC3-E46C0460DD4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494179" y="4304220"/>
            <a:ext cx="1100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672906-BF57-42C8-8739-E4DFC36C2646}"/>
              </a:ext>
            </a:extLst>
          </p:cNvPr>
          <p:cNvCxnSpPr>
            <a:cxnSpLocks/>
          </p:cNvCxnSpPr>
          <p:nvPr/>
        </p:nvCxnSpPr>
        <p:spPr>
          <a:xfrm flipH="1" flipV="1">
            <a:off x="4937409" y="4326869"/>
            <a:ext cx="1344968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9B8456-6315-4B32-9F2D-AAF8221C6FEB}"/>
              </a:ext>
            </a:extLst>
          </p:cNvPr>
          <p:cNvSpPr txBox="1"/>
          <p:nvPr/>
        </p:nvSpPr>
        <p:spPr>
          <a:xfrm>
            <a:off x="8595009" y="4119553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Input port 6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97C52-59E5-4AEF-8D97-EFC7A07F11CF}"/>
              </a:ext>
            </a:extLst>
          </p:cNvPr>
          <p:cNvSpPr txBox="1"/>
          <p:nvPr/>
        </p:nvSpPr>
        <p:spPr>
          <a:xfrm>
            <a:off x="3185547" y="4119553"/>
            <a:ext cx="192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 port 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03454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43980" y="645071"/>
            <a:ext cx="35205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실제 코딩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,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회로 설계</a:t>
            </a:r>
          </a:p>
        </p:txBody>
      </p:sp>
      <p:sp>
        <p:nvSpPr>
          <p:cNvPr id="80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USER\Desktop\실제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268" y="1770100"/>
            <a:ext cx="4702584" cy="4859348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6491358" y="2214615"/>
            <a:ext cx="46986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void setup() {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(12, OUTPUT);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(6, INPUT);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loop() {</a:t>
            </a:r>
          </a:p>
          <a:p>
            <a:r>
              <a:rPr lang="en-US" altLang="ko-KR" sz="1400" dirty="0"/>
              <a:t>  int value = </a:t>
            </a:r>
            <a:r>
              <a:rPr lang="en-US" altLang="ko-KR" sz="1400" dirty="0" err="1"/>
              <a:t>digitalRead</a:t>
            </a:r>
            <a:r>
              <a:rPr lang="en-US" altLang="ko-KR" sz="1400" dirty="0"/>
              <a:t>(6);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if(value == HIGH){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(12, HIGH);</a:t>
            </a:r>
          </a:p>
          <a:p>
            <a:r>
              <a:rPr lang="en-US" altLang="ko-KR" sz="1400" dirty="0"/>
              <a:t>    delay(500);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(12, LOW);</a:t>
            </a:r>
          </a:p>
          <a:p>
            <a:r>
              <a:rPr lang="en-US" altLang="ko-KR" sz="1400" dirty="0"/>
              <a:t>    delay(500);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else{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(12, LOW);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2E56D-A8C1-46E0-90F0-7257A65CC785}"/>
              </a:ext>
            </a:extLst>
          </p:cNvPr>
          <p:cNvSpPr txBox="1"/>
          <p:nvPr/>
        </p:nvSpPr>
        <p:spPr>
          <a:xfrm>
            <a:off x="2848837" y="896050"/>
            <a:ext cx="3061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(12, OUTPUT);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(6, INPUT);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loop() {</a:t>
            </a:r>
          </a:p>
          <a:p>
            <a:r>
              <a:rPr lang="en-US" altLang="ko-KR" dirty="0"/>
              <a:t>  int value = </a:t>
            </a:r>
            <a:r>
              <a:rPr lang="en-US" altLang="ko-KR" dirty="0" err="1"/>
              <a:t>digitalRead</a:t>
            </a:r>
            <a:r>
              <a:rPr lang="en-US" altLang="ko-KR" dirty="0"/>
              <a:t>(6);</a:t>
            </a:r>
          </a:p>
          <a:p>
            <a:endParaRPr lang="en-US" altLang="ko-KR" dirty="0"/>
          </a:p>
          <a:p>
            <a:r>
              <a:rPr lang="en-US" altLang="ko-KR" dirty="0"/>
              <a:t>  if(value == HIGH){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(12, HIGH);</a:t>
            </a:r>
          </a:p>
          <a:p>
            <a:r>
              <a:rPr lang="en-US" altLang="ko-KR" dirty="0"/>
              <a:t>    delay(500);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(12, LOW);</a:t>
            </a:r>
          </a:p>
          <a:p>
            <a:r>
              <a:rPr lang="en-US" altLang="ko-KR" dirty="0"/>
              <a:t>    delay(500);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else{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digitalWrite</a:t>
            </a:r>
            <a:r>
              <a:rPr lang="en-US" altLang="ko-KR" dirty="0"/>
              <a:t>(12, LOW);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CB92AFC-5490-4D06-97D2-1F8EBDFB2D28}"/>
              </a:ext>
            </a:extLst>
          </p:cNvPr>
          <p:cNvSpPr/>
          <p:nvPr/>
        </p:nvSpPr>
        <p:spPr>
          <a:xfrm>
            <a:off x="5634945" y="1242660"/>
            <a:ext cx="699856" cy="247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78719-2CF0-4886-A34D-9C415BD8DBDD}"/>
              </a:ext>
            </a:extLst>
          </p:cNvPr>
          <p:cNvSpPr txBox="1"/>
          <p:nvPr/>
        </p:nvSpPr>
        <p:spPr>
          <a:xfrm>
            <a:off x="6476844" y="689788"/>
            <a:ext cx="38262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pinMode</a:t>
            </a:r>
            <a:r>
              <a:rPr lang="en-US" altLang="ko-KR" sz="1400" b="1" dirty="0"/>
              <a:t>()</a:t>
            </a:r>
          </a:p>
          <a:p>
            <a:r>
              <a:rPr lang="ko-KR" altLang="en-US" sz="1400" dirty="0"/>
              <a:t>디지털 핀의 모드를 출력</a:t>
            </a:r>
            <a:r>
              <a:rPr lang="en-US" altLang="ko-KR" sz="1400" dirty="0"/>
              <a:t>/</a:t>
            </a:r>
            <a:r>
              <a:rPr lang="ko-KR" altLang="en-US" sz="1400" dirty="0"/>
              <a:t>입력으로 설정하는 함수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12</a:t>
            </a:r>
            <a:r>
              <a:rPr lang="ko-KR" altLang="en-US" sz="1400" dirty="0"/>
              <a:t>번 핀 </a:t>
            </a:r>
            <a:r>
              <a:rPr lang="en-US" altLang="ko-KR" sz="1400" dirty="0"/>
              <a:t>: </a:t>
            </a:r>
            <a:r>
              <a:rPr lang="ko-KR" altLang="en-US" sz="1400" dirty="0"/>
              <a:t>출력모드</a:t>
            </a:r>
            <a:endParaRPr lang="en-US" altLang="ko-KR" sz="1400" dirty="0"/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번 핀 </a:t>
            </a:r>
            <a:r>
              <a:rPr lang="en-US" altLang="ko-KR" sz="1400" dirty="0"/>
              <a:t>: </a:t>
            </a:r>
            <a:r>
              <a:rPr lang="ko-KR" altLang="en-US" sz="1400" dirty="0"/>
              <a:t>입력모드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 err="1"/>
              <a:t>digitalRead</a:t>
            </a:r>
            <a:r>
              <a:rPr lang="en-US" altLang="ko-KR" sz="1400" b="1" dirty="0"/>
              <a:t>()</a:t>
            </a:r>
          </a:p>
          <a:p>
            <a:r>
              <a:rPr lang="ko-KR" altLang="en-US" sz="1400" dirty="0"/>
              <a:t>디지털 핀의 전압을 읽는 함수 </a:t>
            </a:r>
            <a:endParaRPr lang="en-US" altLang="ko-KR" sz="1400" dirty="0"/>
          </a:p>
          <a:p>
            <a:r>
              <a:rPr lang="en-US" altLang="ko-KR" sz="1400" dirty="0"/>
              <a:t>6</a:t>
            </a:r>
            <a:r>
              <a:rPr lang="ko-KR" altLang="en-US" sz="1400" dirty="0"/>
              <a:t>번 핀</a:t>
            </a:r>
            <a:r>
              <a:rPr lang="en-US" altLang="ko-KR" sz="1400" dirty="0"/>
              <a:t>(</a:t>
            </a:r>
            <a:r>
              <a:rPr lang="ko-KR" altLang="en-US" sz="1400" dirty="0"/>
              <a:t>스위치</a:t>
            </a:r>
            <a:r>
              <a:rPr lang="en-US" altLang="ko-KR" sz="1400" dirty="0"/>
              <a:t>)</a:t>
            </a:r>
            <a:r>
              <a:rPr lang="ko-KR" altLang="en-US" sz="1400" dirty="0"/>
              <a:t>를 읽음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 err="1"/>
              <a:t>digitalWrite</a:t>
            </a:r>
            <a:r>
              <a:rPr lang="en-US" altLang="ko-KR" sz="1400" b="1" dirty="0"/>
              <a:t>()</a:t>
            </a:r>
          </a:p>
          <a:p>
            <a:r>
              <a:rPr lang="ko-KR" altLang="en-US" sz="1400" dirty="0"/>
              <a:t>디지털 핀의 전압을 </a:t>
            </a:r>
            <a:r>
              <a:rPr lang="en-US" altLang="ko-KR" sz="1400" dirty="0"/>
              <a:t>HIGH, LOW</a:t>
            </a:r>
            <a:r>
              <a:rPr lang="ko-KR" altLang="en-US" sz="1400" dirty="0"/>
              <a:t>로 설정하는 함수</a:t>
            </a:r>
            <a:endParaRPr lang="en-US" altLang="ko-KR" sz="1400" dirty="0"/>
          </a:p>
          <a:p>
            <a:r>
              <a:rPr lang="en-US" altLang="ko-KR" sz="1400" dirty="0"/>
              <a:t>12</a:t>
            </a:r>
            <a:r>
              <a:rPr lang="ko-KR" altLang="en-US" sz="1400" dirty="0"/>
              <a:t>번 핀</a:t>
            </a:r>
            <a:r>
              <a:rPr lang="en-US" altLang="ko-KR" sz="1400" dirty="0"/>
              <a:t>(LED)</a:t>
            </a:r>
            <a:r>
              <a:rPr lang="ko-KR" altLang="en-US" sz="1400" dirty="0"/>
              <a:t>에 출력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b="1" dirty="0"/>
              <a:t>delay()</a:t>
            </a:r>
          </a:p>
          <a:p>
            <a:r>
              <a:rPr lang="ko-KR" altLang="en-US" sz="1400" dirty="0"/>
              <a:t>일정 시간 멈춤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1 = 1ms</a:t>
            </a:r>
          </a:p>
          <a:p>
            <a:r>
              <a:rPr lang="en-US" altLang="ko-KR" sz="1400" dirty="0"/>
              <a:t>Delay(500) -&gt; 0.5sec</a:t>
            </a:r>
            <a:r>
              <a:rPr lang="ko-KR" altLang="en-US" sz="1400" dirty="0"/>
              <a:t> 멈춤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B228FED-A487-4254-9779-2854D0B46775}"/>
              </a:ext>
            </a:extLst>
          </p:cNvPr>
          <p:cNvSpPr/>
          <p:nvPr/>
        </p:nvSpPr>
        <p:spPr>
          <a:xfrm>
            <a:off x="5794003" y="3435206"/>
            <a:ext cx="545235" cy="247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666" y="36436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5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301</Words>
  <Application>Microsoft Office PowerPoint</Application>
  <PresentationFormat>와이드스크린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</vt:lpstr>
      <vt:lpstr>나눔스퀘어라운드 Regular</vt:lpstr>
      <vt:lpstr>맑은 고딕</vt:lpstr>
      <vt:lpstr>Arial</vt:lpstr>
      <vt:lpstr>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(자동차IT융합학과)정애리</cp:lastModifiedBy>
  <cp:revision>71</cp:revision>
  <dcterms:created xsi:type="dcterms:W3CDTF">2015-07-07T04:48:58Z</dcterms:created>
  <dcterms:modified xsi:type="dcterms:W3CDTF">2019-12-27T02:16:41Z</dcterms:modified>
</cp:coreProperties>
</file>