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328" r:id="rId3"/>
    <p:sldId id="339" r:id="rId4"/>
    <p:sldId id="340" r:id="rId5"/>
    <p:sldId id="341" r:id="rId6"/>
    <p:sldId id="342" r:id="rId7"/>
    <p:sldId id="336" r:id="rId8"/>
    <p:sldId id="335" r:id="rId9"/>
    <p:sldId id="337" r:id="rId10"/>
    <p:sldId id="338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772" autoAdjust="0"/>
  </p:normalViewPr>
  <p:slideViewPr>
    <p:cSldViewPr snapToGrid="0" showGuides="1">
      <p:cViewPr varScale="1">
        <p:scale>
          <a:sx n="91" d="100"/>
          <a:sy n="91" d="100"/>
        </p:scale>
        <p:origin x="37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E2F0-187F-47C8-A296-702649940BDB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086C2-960B-40C5-AFD2-DB046CDE5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875" y="2435379"/>
            <a:ext cx="6607899" cy="1875821"/>
            <a:chOff x="500875" y="1952543"/>
            <a:chExt cx="6607899" cy="187582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369322" cy="769441"/>
              <a:chOff x="471977" y="2691080"/>
              <a:chExt cx="136932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880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875" y="1952543"/>
              <a:ext cx="6607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미래 </a:t>
              </a:r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모빌리티</a:t>
              </a:r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설계 및 제작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821008" y="6433404"/>
            <a:ext cx="2370992" cy="424596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작동 모습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KakaoTalk_Video_20191230_1059_04_134">
            <a:hlinkClick r:id="" action="ppaction://media"/>
            <a:extLst>
              <a:ext uri="{FF2B5EF4-FFF2-40B4-BE49-F238E27FC236}">
                <a16:creationId xmlns:a16="http://schemas.microsoft.com/office/drawing/2014/main" id="{D8E31860-1225-4E98-A806-F39AF65222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2418" y="2332017"/>
            <a:ext cx="65071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666" y="3643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5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3852" y="2765631"/>
            <a:ext cx="5522666" cy="615010"/>
            <a:chOff x="2263852" y="2348538"/>
            <a:chExt cx="552266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552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초음파를 부착하여 장애물을 인식할 수 있도록 한다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990614"/>
            <a:ext cx="6099747" cy="615010"/>
            <a:chOff x="2263852" y="2348538"/>
            <a:chExt cx="6099747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09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초음파 센서의 출력 내용을 </a:t>
              </a:r>
              <a:r>
                <a:rPr lang="en-US" altLang="ko-KR" dirty="0">
                  <a:latin typeface="나눔"/>
                </a:rPr>
                <a:t>LCD</a:t>
              </a:r>
              <a:r>
                <a:rPr lang="ko-KR" altLang="en-US" dirty="0">
                  <a:latin typeface="나눔"/>
                </a:rPr>
                <a:t>로 출력될 수 있도록 한다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307814" y="5231639"/>
            <a:ext cx="6237605" cy="566884"/>
            <a:chOff x="2263852" y="2396664"/>
            <a:chExt cx="6237605" cy="566884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96664"/>
              <a:ext cx="6237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LCD</a:t>
              </a:r>
              <a:r>
                <a:rPr lang="ko-KR" altLang="en-US" dirty="0">
                  <a:solidFill>
                    <a:schemeClr val="accent4"/>
                  </a:solidFill>
                </a:rPr>
                <a:t>의 출력 내용은 직관적으로 이해할 수 있도록 표현한다</a:t>
              </a:r>
              <a:r>
                <a:rPr lang="en-US" altLang="ko-KR" dirty="0">
                  <a:solidFill>
                    <a:schemeClr val="accent4"/>
                  </a:solidFill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내용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69380" y="1180991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Personal Information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27" name="제목 15"/>
          <p:cNvSpPr txBox="1">
            <a:spLocks/>
          </p:cNvSpPr>
          <p:nvPr/>
        </p:nvSpPr>
        <p:spPr>
          <a:xfrm>
            <a:off x="9815152" y="6418756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925987" y="1929571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39480" y="2790424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731646" y="4019238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723812" y="5215968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3350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HC- SR04 datasheet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295EA227-B0B5-434A-957E-1FEFFFC40DC7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90211A-A1B3-49DB-A572-8D9D3C40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00" y="1855871"/>
            <a:ext cx="6746600" cy="47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89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Ultrasonic Sensor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34960A-58E8-4D79-A217-05E1035D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54" y="2114366"/>
            <a:ext cx="7529212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5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89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Ultrasonic Sensor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A9577-9CAC-41A3-8A7D-139D2C5A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99" y="2091506"/>
            <a:ext cx="7628281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89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Ultrasonic Sensor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07AFD86-B410-409C-8FAB-BC4AE601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77" y="2364484"/>
            <a:ext cx="7209145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1600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Flowgorithm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978794-E86A-40DE-A083-12AD13F2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64" y="2232289"/>
            <a:ext cx="5078687" cy="40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회로 설계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FBCCA-8584-4D65-B884-976DA060767B}"/>
              </a:ext>
            </a:extLst>
          </p:cNvPr>
          <p:cNvSpPr txBox="1"/>
          <p:nvPr/>
        </p:nvSpPr>
        <p:spPr>
          <a:xfrm>
            <a:off x="7958493" y="3339459"/>
            <a:ext cx="184731" cy="600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endParaRPr lang="ko-KR" altLang="en-US" sz="16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Image result for Arduino ultrasonic sensor lcd&quot;">
            <a:extLst>
              <a:ext uri="{FF2B5EF4-FFF2-40B4-BE49-F238E27FC236}">
                <a16:creationId xmlns:a16="http://schemas.microsoft.com/office/drawing/2014/main" id="{E2BC3D5F-CAB7-4681-B400-569216162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r="3521"/>
          <a:stretch/>
        </p:blipFill>
        <p:spPr bwMode="auto">
          <a:xfrm>
            <a:off x="6778305" y="2487427"/>
            <a:ext cx="426999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5DAAB2-162B-414C-937F-B08A7221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96" y="1950378"/>
            <a:ext cx="3483030" cy="46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작동 코드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AEAB4A-E923-41D4-9807-C4D0FBC6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76" y="2039912"/>
            <a:ext cx="3625650" cy="460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9ACAEF-6566-452D-A44F-76433A0A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97" y="2351411"/>
            <a:ext cx="4403198" cy="39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92</Words>
  <Application>Microsoft Office PowerPoint</Application>
  <PresentationFormat>와이드스크린</PresentationFormat>
  <Paragraphs>40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</vt:lpstr>
      <vt:lpstr>나눔스퀘어라운드 Regular</vt:lpstr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손 희원</cp:lastModifiedBy>
  <cp:revision>76</cp:revision>
  <dcterms:created xsi:type="dcterms:W3CDTF">2015-07-07T04:48:58Z</dcterms:created>
  <dcterms:modified xsi:type="dcterms:W3CDTF">2019-12-30T02:05:53Z</dcterms:modified>
</cp:coreProperties>
</file>