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2" r:id="rId2"/>
    <p:sldId id="343" r:id="rId3"/>
    <p:sldId id="345" r:id="rId4"/>
    <p:sldId id="336" r:id="rId5"/>
    <p:sldId id="344" r:id="rId6"/>
    <p:sldId id="33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8772" autoAdjust="0"/>
  </p:normalViewPr>
  <p:slideViewPr>
    <p:cSldViewPr snapToGrid="0" showGuides="1">
      <p:cViewPr varScale="1">
        <p:scale>
          <a:sx n="48" d="100"/>
          <a:sy n="48" d="100"/>
        </p:scale>
        <p:origin x="67" y="99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E2F0-187F-47C8-A296-702649940BDB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086C2-960B-40C5-AFD2-DB046CDE5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0875" y="2435379"/>
            <a:ext cx="6607899" cy="1875821"/>
            <a:chOff x="500875" y="1952543"/>
            <a:chExt cx="6607899" cy="1875821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1369322" cy="769441"/>
              <a:chOff x="471977" y="2691080"/>
              <a:chExt cx="136932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10134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5</a:t>
                </a:r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조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27880" y="2691080"/>
                <a:ext cx="10134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5</a:t>
                </a:r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조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0875" y="1952543"/>
              <a:ext cx="66078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미래 </a:t>
              </a:r>
              <a:r>
                <a:rPr lang="ko-KR" altLang="en-US" sz="4400" b="1" spc="-150" dirty="0" err="1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모빌리티</a:t>
              </a:r>
              <a:r>
                <a:rPr lang="ko-KR" altLang="en-US" sz="44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설계 및 제작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9821008" y="6433404"/>
            <a:ext cx="2370992" cy="424596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263852" y="3913250"/>
            <a:ext cx="4171335" cy="738121"/>
            <a:chOff x="2263852" y="2348538"/>
            <a:chExt cx="4171335" cy="738121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4171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/>
                  </a:solidFill>
                </a:rPr>
                <a:t>What is the </a:t>
              </a:r>
              <a:r>
                <a:rPr lang="en-US" altLang="ko-KR" sz="2400" dirty="0" err="1">
                  <a:solidFill>
                    <a:schemeClr val="accent4"/>
                  </a:solidFill>
                </a:rPr>
                <a:t>Jupyter</a:t>
              </a:r>
              <a:r>
                <a:rPr lang="en-US" altLang="ko-KR" sz="2400" dirty="0">
                  <a:solidFill>
                    <a:schemeClr val="accent4"/>
                  </a:solidFill>
                </a:rPr>
                <a:t> notebook</a:t>
              </a:r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63852" y="5491157"/>
            <a:ext cx="2460674" cy="738121"/>
            <a:chOff x="2263852" y="2348538"/>
            <a:chExt cx="2460674" cy="738121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2460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"/>
                </a:rPr>
                <a:t>Python Program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6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3980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27" name="제목 15"/>
          <p:cNvSpPr txBox="1">
            <a:spLocks/>
          </p:cNvSpPr>
          <p:nvPr/>
        </p:nvSpPr>
        <p:spPr>
          <a:xfrm>
            <a:off x="9815152" y="6418756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925987" y="1929571"/>
            <a:ext cx="0" cy="459740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1739480" y="3945461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731646" y="5527199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5A73C0-0C2F-475B-8C3E-5A647E648BC6}"/>
              </a:ext>
            </a:extLst>
          </p:cNvPr>
          <p:cNvGrpSpPr/>
          <p:nvPr/>
        </p:nvGrpSpPr>
        <p:grpSpPr>
          <a:xfrm>
            <a:off x="2263852" y="2422820"/>
            <a:ext cx="3028393" cy="738121"/>
            <a:chOff x="2263852" y="2348538"/>
            <a:chExt cx="3028393" cy="73812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027086-8466-448E-9DB9-5B164B19F984}"/>
                </a:ext>
              </a:extLst>
            </p:cNvPr>
            <p:cNvSpPr txBox="1"/>
            <p:nvPr/>
          </p:nvSpPr>
          <p:spPr>
            <a:xfrm>
              <a:off x="2263852" y="2348538"/>
              <a:ext cx="3028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/>
                  </a:solidFill>
                </a:rPr>
                <a:t>Google </a:t>
              </a:r>
              <a:r>
                <a:rPr lang="en-US" altLang="ko-KR" sz="2400" dirty="0" err="1">
                  <a:solidFill>
                    <a:schemeClr val="accent4"/>
                  </a:solidFill>
                </a:rPr>
                <a:t>Colaboratory</a:t>
              </a:r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138A47-E062-4F69-98A7-0ADAA0515508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16C98071-6540-4257-9DDD-7A95451626B3}"/>
              </a:ext>
            </a:extLst>
          </p:cNvPr>
          <p:cNvSpPr/>
          <p:nvPr/>
        </p:nvSpPr>
        <p:spPr>
          <a:xfrm>
            <a:off x="1739480" y="2455031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3964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4"/>
                </a:solidFill>
              </a:rPr>
              <a:t>Google </a:t>
            </a:r>
            <a:r>
              <a:rPr lang="en-US" altLang="ko-KR" sz="3200" dirty="0" err="1">
                <a:solidFill>
                  <a:schemeClr val="accent4"/>
                </a:solidFill>
              </a:rPr>
              <a:t>Colaboratory</a:t>
            </a:r>
            <a:endParaRPr lang="ko-KR" altLang="en-US" sz="3200" dirty="0">
              <a:solidFill>
                <a:schemeClr val="accent4"/>
              </a:solidFill>
            </a:endParaRPr>
          </a:p>
        </p:txBody>
      </p:sp>
      <p:sp>
        <p:nvSpPr>
          <p:cNvPr id="6" name="제목 15">
            <a:extLst>
              <a:ext uri="{FF2B5EF4-FFF2-40B4-BE49-F238E27FC236}">
                <a16:creationId xmlns:a16="http://schemas.microsoft.com/office/drawing/2014/main" id="{76D7ACB5-A377-4E17-B651-29679672A135}"/>
              </a:ext>
            </a:extLst>
          </p:cNvPr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906CC-B8A3-4AB2-AE9A-FABB3EF7AEDC}"/>
              </a:ext>
            </a:extLst>
          </p:cNvPr>
          <p:cNvSpPr txBox="1"/>
          <p:nvPr/>
        </p:nvSpPr>
        <p:spPr>
          <a:xfrm>
            <a:off x="697802" y="3055228"/>
            <a:ext cx="10796395" cy="274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ko-KR" altLang="en-US" dirty="0"/>
              <a:t>은 코드를 작성하고 실행하며 </a:t>
            </a:r>
            <a:r>
              <a:rPr lang="en-US" altLang="ko-KR" dirty="0"/>
              <a:t>Google Drive</a:t>
            </a:r>
            <a:r>
              <a:rPr lang="ko-KR" altLang="en-US" dirty="0"/>
              <a:t>에 코드를 공유 및 실행 가능한 프로그램</a:t>
            </a:r>
            <a:endParaRPr lang="en-US" altLang="ko-KR" dirty="0"/>
          </a:p>
          <a:p>
            <a:pPr marL="342900" indent="-34290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Colab</a:t>
            </a:r>
            <a:r>
              <a:rPr lang="ko-KR" altLang="en-US" dirty="0"/>
              <a:t>은 </a:t>
            </a:r>
            <a:r>
              <a:rPr lang="en-US" altLang="ko-KR" dirty="0"/>
              <a:t>notebook</a:t>
            </a:r>
            <a:r>
              <a:rPr lang="ko-KR" altLang="en-US" dirty="0"/>
              <a:t>을 </a:t>
            </a:r>
            <a:r>
              <a:rPr lang="en-US" altLang="ko-KR" dirty="0"/>
              <a:t>cloud </a:t>
            </a:r>
            <a:r>
              <a:rPr lang="ko-KR" altLang="en-US" dirty="0"/>
              <a:t>기반의 </a:t>
            </a:r>
            <a:r>
              <a:rPr lang="en-US" altLang="ko-KR" dirty="0"/>
              <a:t>runtime</a:t>
            </a:r>
            <a:r>
              <a:rPr lang="ko-KR" altLang="en-US" dirty="0"/>
              <a:t>으로 연결</a:t>
            </a:r>
            <a:endParaRPr lang="en-US" altLang="ko-KR" dirty="0"/>
          </a:p>
          <a:p>
            <a:pPr marL="342900" indent="-34290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Colab</a:t>
            </a:r>
            <a:r>
              <a:rPr lang="ko-KR" altLang="en-US" dirty="0"/>
              <a:t>을 </a:t>
            </a:r>
            <a:r>
              <a:rPr lang="en-US" altLang="ko-KR" dirty="0"/>
              <a:t>Google Drive</a:t>
            </a:r>
            <a:r>
              <a:rPr lang="ko-KR" altLang="en-US" dirty="0"/>
              <a:t>에 공유하기 위해서는 실행한 </a:t>
            </a:r>
            <a:r>
              <a:rPr lang="en-US" altLang="ko-KR" dirty="0"/>
              <a:t>code</a:t>
            </a:r>
            <a:r>
              <a:rPr lang="ko-KR" altLang="en-US" dirty="0"/>
              <a:t>에 </a:t>
            </a:r>
            <a:r>
              <a:rPr lang="en-US" altLang="ko-KR" dirty="0"/>
              <a:t>narrative</a:t>
            </a:r>
            <a:r>
              <a:rPr lang="ko-KR" altLang="en-US" dirty="0"/>
              <a:t>를 제공해주기 위해 </a:t>
            </a:r>
            <a:r>
              <a:rPr lang="en-US" altLang="ko-KR" dirty="0"/>
              <a:t>text shell</a:t>
            </a:r>
            <a:r>
              <a:rPr lang="ko-KR" altLang="en-US" dirty="0"/>
              <a:t>을 이용하는 것이 좋음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C9DD32-CB35-4503-9E67-BB305BAB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75" y="2095849"/>
            <a:ext cx="7307250" cy="8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5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5490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4"/>
                </a:solidFill>
              </a:rPr>
              <a:t>What is the </a:t>
            </a:r>
            <a:r>
              <a:rPr lang="en-US" altLang="ko-KR" sz="3200" dirty="0" err="1">
                <a:solidFill>
                  <a:schemeClr val="accent4"/>
                </a:solidFill>
              </a:rPr>
              <a:t>Jupyter</a:t>
            </a:r>
            <a:r>
              <a:rPr lang="en-US" altLang="ko-KR" sz="3200" dirty="0">
                <a:solidFill>
                  <a:schemeClr val="accent4"/>
                </a:solidFill>
              </a:rPr>
              <a:t> notebook</a:t>
            </a:r>
            <a:endParaRPr lang="ko-KR" altLang="en-US" sz="3200" dirty="0">
              <a:solidFill>
                <a:schemeClr val="accent4"/>
              </a:solidFill>
            </a:endParaRPr>
          </a:p>
        </p:txBody>
      </p:sp>
      <p:sp>
        <p:nvSpPr>
          <p:cNvPr id="6" name="제목 15">
            <a:extLst>
              <a:ext uri="{FF2B5EF4-FFF2-40B4-BE49-F238E27FC236}">
                <a16:creationId xmlns:a16="http://schemas.microsoft.com/office/drawing/2014/main" id="{76D7ACB5-A377-4E17-B651-29679672A135}"/>
              </a:ext>
            </a:extLst>
          </p:cNvPr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5AE8AE-D51D-4BE0-B2C6-B1D7473B1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53" y="2698563"/>
            <a:ext cx="2728607" cy="316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9906CC-B8A3-4AB2-AE9A-FABB3EF7AEDC}"/>
              </a:ext>
            </a:extLst>
          </p:cNvPr>
          <p:cNvSpPr txBox="1"/>
          <p:nvPr/>
        </p:nvSpPr>
        <p:spPr>
          <a:xfrm>
            <a:off x="3926048" y="2910491"/>
            <a:ext cx="7961269" cy="274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문서를 작성하기 위한 웹 기반 대화식 계산 환경</a:t>
            </a:r>
            <a:endParaRPr lang="en-US" altLang="ko-KR" dirty="0"/>
          </a:p>
          <a:p>
            <a:pPr marL="342900" indent="-34290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“notebook</a:t>
            </a:r>
            <a:r>
              <a:rPr lang="ko-KR" altLang="en-US" dirty="0"/>
              <a:t>”이라는 용어는 문맥에 따라 주로 </a:t>
            </a:r>
            <a:r>
              <a:rPr lang="en-US" altLang="ko-KR" dirty="0" err="1"/>
              <a:t>Jupyter</a:t>
            </a:r>
            <a:r>
              <a:rPr lang="en-US" altLang="ko-KR" dirty="0"/>
              <a:t> web application, </a:t>
            </a:r>
            <a:r>
              <a:rPr lang="en-US" altLang="ko-KR" dirty="0" err="1"/>
              <a:t>Jupyter</a:t>
            </a:r>
            <a:r>
              <a:rPr lang="en-US" altLang="ko-KR" dirty="0"/>
              <a:t> Python </a:t>
            </a:r>
            <a:r>
              <a:rPr lang="ko-KR" altLang="en-US" dirty="0"/>
              <a:t>웹 서버 또는 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ko-KR" altLang="en-US" dirty="0"/>
              <a:t>문서 형식과 같은 </a:t>
            </a:r>
            <a:r>
              <a:rPr lang="en-US" altLang="ko-KR" dirty="0"/>
              <a:t>entities</a:t>
            </a:r>
            <a:r>
              <a:rPr lang="ko-KR" altLang="en-US" dirty="0"/>
              <a:t>를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43980" y="645071"/>
            <a:ext cx="27563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Python Program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0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FBCCA-8584-4D65-B884-976DA060767B}"/>
              </a:ext>
            </a:extLst>
          </p:cNvPr>
          <p:cNvSpPr txBox="1"/>
          <p:nvPr/>
        </p:nvSpPr>
        <p:spPr>
          <a:xfrm>
            <a:off x="7958493" y="3339459"/>
            <a:ext cx="184731" cy="600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DDE5AB-D59D-4964-877D-5FBC9779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77" y="2039212"/>
            <a:ext cx="2049958" cy="5029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2A325A-7207-4CA1-8CCA-D73FEFC6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023" y="2824386"/>
            <a:ext cx="1760373" cy="16308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4D08AC-E060-4B23-AD63-F58CB07A4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023" y="4961800"/>
            <a:ext cx="1760373" cy="17832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FFD934-6D6A-42F5-A670-C1C5FA501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275" y="2045877"/>
            <a:ext cx="4877084" cy="3915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D43BE8-30F8-43AF-8B1B-19CB3790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493" y="2824386"/>
            <a:ext cx="1760373" cy="16308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2F68A6-FA8B-4AD7-852E-FB43537CB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493" y="4961800"/>
            <a:ext cx="1760373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5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1666" y="36436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조</a:t>
            </a:r>
          </a:p>
        </p:txBody>
      </p:sp>
      <p:sp>
        <p:nvSpPr>
          <p:cNvPr id="5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131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</vt:lpstr>
      <vt:lpstr>나눔스퀘어라운드 Regular</vt:lpstr>
      <vt:lpstr>맑은 고딕</vt:lpstr>
      <vt:lpstr>Arial</vt:lpstr>
      <vt:lpstr>Office 테마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손 희원</cp:lastModifiedBy>
  <cp:revision>95</cp:revision>
  <dcterms:created xsi:type="dcterms:W3CDTF">2015-07-07T04:48:58Z</dcterms:created>
  <dcterms:modified xsi:type="dcterms:W3CDTF">2019-12-31T01:20:09Z</dcterms:modified>
</cp:coreProperties>
</file>