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343" r:id="rId3"/>
    <p:sldId id="345" r:id="rId4"/>
    <p:sldId id="346" r:id="rId5"/>
    <p:sldId id="33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8772" autoAdjust="0"/>
  </p:normalViewPr>
  <p:slideViewPr>
    <p:cSldViewPr snapToGrid="0" showGuides="1">
      <p:cViewPr varScale="1">
        <p:scale>
          <a:sx n="91" d="100"/>
          <a:sy n="91" d="100"/>
        </p:scale>
        <p:origin x="370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E2F0-187F-47C8-A296-702649940BDB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086C2-960B-40C5-AFD2-DB046CDE5C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00875" y="2435379"/>
            <a:ext cx="6607899" cy="1875821"/>
            <a:chOff x="500875" y="1952543"/>
            <a:chExt cx="6607899" cy="1875821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1369322" cy="769441"/>
              <a:chOff x="471977" y="2691080"/>
              <a:chExt cx="1369322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27880" y="2691080"/>
                <a:ext cx="10134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5</a:t>
                </a:r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조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00875" y="1952543"/>
              <a:ext cx="660789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미래 </a:t>
              </a:r>
              <a:r>
                <a:rPr lang="ko-KR" altLang="en-US" sz="4400" b="1" spc="-150" dirty="0" err="1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모빌리티</a:t>
              </a:r>
              <a:r>
                <a:rPr lang="ko-KR" altLang="en-US" sz="44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 설계 및 제작</a:t>
              </a: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제목 15"/>
          <p:cNvSpPr>
            <a:spLocks noGrp="1"/>
          </p:cNvSpPr>
          <p:nvPr>
            <p:ph type="title"/>
          </p:nvPr>
        </p:nvSpPr>
        <p:spPr>
          <a:xfrm>
            <a:off x="9821008" y="6433404"/>
            <a:ext cx="2370992" cy="424596"/>
          </a:xfrm>
          <a:solidFill>
            <a:schemeClr val="tx2"/>
          </a:solidFill>
        </p:spPr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263852" y="3913250"/>
            <a:ext cx="8031366" cy="738121"/>
            <a:chOff x="2263852" y="2348538"/>
            <a:chExt cx="8031366" cy="738121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80313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</a:rPr>
                <a:t>Main</a:t>
              </a:r>
              <a:r>
                <a:rPr lang="ko-KR" altLang="en-US" sz="2400" dirty="0">
                  <a:solidFill>
                    <a:schemeClr val="accent4"/>
                  </a:solidFill>
                </a:rPr>
                <a:t>에서 각각의 연산자에 대해 </a:t>
              </a:r>
              <a:r>
                <a:rPr lang="en-US" altLang="ko-KR" sz="2400" dirty="0">
                  <a:solidFill>
                    <a:schemeClr val="accent4"/>
                  </a:solidFill>
                </a:rPr>
                <a:t>1</a:t>
              </a:r>
              <a:r>
                <a:rPr lang="ko-KR" altLang="en-US" sz="2400" dirty="0">
                  <a:solidFill>
                    <a:schemeClr val="accent4"/>
                  </a:solidFill>
                </a:rPr>
                <a:t>번씩 총 </a:t>
              </a:r>
              <a:r>
                <a:rPr lang="en-US" altLang="ko-KR" sz="2400" dirty="0">
                  <a:solidFill>
                    <a:schemeClr val="accent4"/>
                  </a:solidFill>
                </a:rPr>
                <a:t>4</a:t>
              </a:r>
              <a:r>
                <a:rPr lang="ko-KR" altLang="en-US" sz="2400" dirty="0">
                  <a:solidFill>
                    <a:schemeClr val="accent4"/>
                  </a:solidFill>
                </a:rPr>
                <a:t>번 함수를 호출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5491157"/>
            <a:ext cx="7795724" cy="738121"/>
            <a:chOff x="2263852" y="2348538"/>
            <a:chExt cx="7795724" cy="738121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779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나눔"/>
                </a:rPr>
                <a:t>호출 예시</a:t>
              </a:r>
              <a:r>
                <a:rPr lang="en-US" altLang="ko-KR" sz="2400" dirty="0">
                  <a:latin typeface="나눔"/>
                </a:rPr>
                <a:t>) calc(34, ’*’, 45)	/ </a:t>
              </a:r>
              <a:r>
                <a:rPr lang="ko-KR" altLang="en-US" sz="2400" dirty="0">
                  <a:latin typeface="나눔"/>
                </a:rPr>
                <a:t>출력 예시</a:t>
              </a:r>
              <a:r>
                <a:rPr lang="en-US" altLang="ko-KR" sz="2400" dirty="0">
                  <a:latin typeface="나눔"/>
                </a:rPr>
                <a:t>) 34 * 45 = 1530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43980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과제</a:t>
            </a:r>
          </a:p>
        </p:txBody>
      </p:sp>
      <p:sp>
        <p:nvSpPr>
          <p:cNvPr id="27" name="제목 15"/>
          <p:cNvSpPr txBox="1">
            <a:spLocks/>
          </p:cNvSpPr>
          <p:nvPr/>
        </p:nvSpPr>
        <p:spPr>
          <a:xfrm>
            <a:off x="9815152" y="6418756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925987" y="1929571"/>
            <a:ext cx="0" cy="459740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1739480" y="394546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1731646" y="5527199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C5A73C0-0C2F-475B-8C3E-5A647E648BC6}"/>
              </a:ext>
            </a:extLst>
          </p:cNvPr>
          <p:cNvGrpSpPr/>
          <p:nvPr/>
        </p:nvGrpSpPr>
        <p:grpSpPr>
          <a:xfrm>
            <a:off x="2263852" y="2422820"/>
            <a:ext cx="5689378" cy="738121"/>
            <a:chOff x="2263852" y="2348538"/>
            <a:chExt cx="5689378" cy="73812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3027086-8466-448E-9DB9-5B164B19F984}"/>
                </a:ext>
              </a:extLst>
            </p:cNvPr>
            <p:cNvSpPr txBox="1"/>
            <p:nvPr/>
          </p:nvSpPr>
          <p:spPr>
            <a:xfrm>
              <a:off x="2263852" y="2348538"/>
              <a:ext cx="5689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4"/>
                  </a:solidFill>
                </a:rPr>
                <a:t>calc</a:t>
              </a:r>
              <a:r>
                <a:rPr lang="ko-KR" altLang="en-US" sz="2400" dirty="0">
                  <a:solidFill>
                    <a:schemeClr val="accent4"/>
                  </a:solidFill>
                </a:rPr>
                <a:t>이라는 명칭의 사칙연산 함수를 생성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138A47-E062-4F69-98A7-0ADAA0515508}"/>
                </a:ext>
              </a:extLst>
            </p:cNvPr>
            <p:cNvSpPr txBox="1"/>
            <p:nvPr/>
          </p:nvSpPr>
          <p:spPr>
            <a:xfrm>
              <a:off x="2289252" y="2624994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16C98071-6540-4257-9DDD-7A95451626B3}"/>
              </a:ext>
            </a:extLst>
          </p:cNvPr>
          <p:cNvSpPr/>
          <p:nvPr/>
        </p:nvSpPr>
        <p:spPr>
          <a:xfrm>
            <a:off x="1739480" y="2455031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55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코드 및 결과</a:t>
            </a: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7943151" y="285172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&lt;</a:t>
            </a:r>
            <a:r>
              <a:rPr lang="ko-KR" altLang="en-US" sz="2000" dirty="0">
                <a:solidFill>
                  <a:schemeClr val="accent4"/>
                </a:solidFill>
              </a:rPr>
              <a:t>결과</a:t>
            </a:r>
            <a:r>
              <a:rPr lang="en-US" altLang="ko-KR" sz="2000" dirty="0">
                <a:solidFill>
                  <a:schemeClr val="accent4"/>
                </a:solidFill>
              </a:rPr>
              <a:t>&gt;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5AE856-CC7F-43DF-B6CE-2EDB477E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1" y="2000752"/>
            <a:ext cx="5736023" cy="45584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CAC07B-A6BE-43C9-9CF8-FC77F2A1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404" y="3566542"/>
            <a:ext cx="3048483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5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03453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3980" y="645071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/>
                </a:solidFill>
              </a:rPr>
              <a:t>코드 및 결과</a:t>
            </a:r>
          </a:p>
        </p:txBody>
      </p:sp>
      <p:sp>
        <p:nvSpPr>
          <p:cNvPr id="6" name="제목 15">
            <a:extLst>
              <a:ext uri="{FF2B5EF4-FFF2-40B4-BE49-F238E27FC236}">
                <a16:creationId xmlns:a16="http://schemas.microsoft.com/office/drawing/2014/main" id="{76D7ACB5-A377-4E17-B651-29679672A135}"/>
              </a:ext>
            </a:extLst>
          </p:cNvPr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1CBBE-C884-45A9-AAE5-0D0681CCBD0A}"/>
              </a:ext>
            </a:extLst>
          </p:cNvPr>
          <p:cNvSpPr txBox="1"/>
          <p:nvPr/>
        </p:nvSpPr>
        <p:spPr>
          <a:xfrm>
            <a:off x="8547158" y="2859295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&lt;</a:t>
            </a:r>
            <a:r>
              <a:rPr lang="ko-KR" altLang="en-US" sz="2000" dirty="0">
                <a:solidFill>
                  <a:schemeClr val="accent4"/>
                </a:solidFill>
              </a:rPr>
              <a:t>결과</a:t>
            </a:r>
            <a:r>
              <a:rPr lang="en-US" altLang="ko-KR" sz="2000" dirty="0">
                <a:solidFill>
                  <a:schemeClr val="accent4"/>
                </a:solidFill>
              </a:rPr>
              <a:t>&gt;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555FFD-40E1-4620-A0CD-B64E947F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47" y="1812855"/>
            <a:ext cx="3995050" cy="48185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EC3232-707C-4DBB-8C30-7D09C8A0B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564" y="3281090"/>
            <a:ext cx="2323738" cy="1882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1937C0-06D5-4391-925F-347A2786A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932" y="3331167"/>
            <a:ext cx="3108151" cy="18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5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666" y="36436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5</a:t>
            </a:r>
            <a:r>
              <a:rPr lang="ko-KR" altLang="en-US" sz="1400" dirty="0">
                <a:solidFill>
                  <a:schemeClr val="bg1"/>
                </a:solidFill>
              </a:rPr>
              <a:t>조</a:t>
            </a:r>
          </a:p>
        </p:txBody>
      </p:sp>
      <p:sp>
        <p:nvSpPr>
          <p:cNvPr id="5" name="제목 15"/>
          <p:cNvSpPr txBox="1">
            <a:spLocks/>
          </p:cNvSpPr>
          <p:nvPr/>
        </p:nvSpPr>
        <p:spPr>
          <a:xfrm>
            <a:off x="9821008" y="6433404"/>
            <a:ext cx="2370992" cy="424596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85000"/>
            </a:schemeClr>
          </a:solidFill>
        </a:ln>
      </a:spPr>
      <a:bodyPr rtlCol="0" anchor="ctr"/>
      <a:lstStyle>
        <a:defPPr algn="ctr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81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</vt:lpstr>
      <vt:lpstr>나눔스퀘어라운드 Regular</vt:lpstr>
      <vt:lpstr>맑은 고딕</vt:lpstr>
      <vt:lpstr>Arial</vt:lpstr>
      <vt:lpstr>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손 희원</cp:lastModifiedBy>
  <cp:revision>98</cp:revision>
  <dcterms:created xsi:type="dcterms:W3CDTF">2015-07-07T04:48:58Z</dcterms:created>
  <dcterms:modified xsi:type="dcterms:W3CDTF">2019-12-31T02:38:26Z</dcterms:modified>
</cp:coreProperties>
</file>