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72" r:id="rId4"/>
    <p:sldId id="267" r:id="rId5"/>
    <p:sldId id="269" r:id="rId6"/>
    <p:sldId id="270" r:id="rId7"/>
    <p:sldId id="273" r:id="rId8"/>
    <p:sldId id="271" r:id="rId9"/>
    <p:sldId id="265" r:id="rId10"/>
  </p:sldIdLst>
  <p:sldSz cx="9144000" cy="6858000" type="screen4x3"/>
  <p:notesSz cx="6858000" cy="9144000"/>
  <p:embeddedFontLst>
    <p:embeddedFont>
      <p:font typeface="나눔바른고딕" charset="-127"/>
      <p:regular r:id="rId11"/>
      <p:bold r:id="rId12"/>
    </p:embeddedFont>
    <p:embeddedFont>
      <p:font typeface="나눔명조" charset="-127"/>
      <p:regular r:id="rId13"/>
      <p:bold r:id="rId14"/>
    </p:embeddedFont>
    <p:embeddedFont>
      <p:font typeface="맑은 고딕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72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3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USER\Desktop\KakaoTalk_Video_20191231_1513_05_913.mp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0888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미래</a:t>
            </a:r>
            <a:r>
              <a:rPr lang="en-US" altLang="ko-KR" sz="44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Mobility</a:t>
            </a:r>
            <a:r>
              <a:rPr lang="ko-KR" altLang="en-US" sz="44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설계 및 제작</a:t>
            </a:r>
            <a:endParaRPr lang="en-US" altLang="ko-KR" sz="44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    </a:t>
            </a:r>
            <a:r>
              <a:rPr lang="en-US" altLang="ko-KR" sz="3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sz="3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A2CC93FF-857D-4115-B048-42768AC4E409}"/>
              </a:ext>
            </a:extLst>
          </p:cNvPr>
          <p:cNvCxnSpPr/>
          <p:nvPr/>
        </p:nvCxnSpPr>
        <p:spPr>
          <a:xfrm>
            <a:off x="1331640" y="3140968"/>
            <a:ext cx="648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30925" y="2426405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en-US" altLang="ko-KR" sz="54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02</a:t>
            </a:r>
            <a:endParaRPr lang="ko-KR" altLang="en-US" sz="54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4866" y="2564904"/>
            <a:ext cx="414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아두이</a:t>
            </a:r>
            <a:r>
              <a:rPr lang="ko-KR" altLang="en-US" sz="36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노</a:t>
            </a:r>
            <a:r>
              <a:rPr lang="ko-KR" altLang="en-US" sz="3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서킷</a:t>
            </a:r>
            <a:r>
              <a:rPr lang="en-US" altLang="ko-KR" sz="3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5 </a:t>
            </a:r>
            <a:endParaRPr lang="ko-KR" altLang="en-US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3528" y="188640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Index.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508953B-E833-4496-89CB-A77C30271A38}"/>
              </a:ext>
            </a:extLst>
          </p:cNvPr>
          <p:cNvSpPr txBox="1"/>
          <p:nvPr/>
        </p:nvSpPr>
        <p:spPr>
          <a:xfrm>
            <a:off x="1030925" y="3496225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en-US" altLang="ko-KR" sz="54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03</a:t>
            </a:r>
            <a:endParaRPr lang="ko-KR" altLang="en-US" sz="54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7BC9041-C720-4C57-BB07-56109D0C4C5C}"/>
              </a:ext>
            </a:extLst>
          </p:cNvPr>
          <p:cNvSpPr txBox="1"/>
          <p:nvPr/>
        </p:nvSpPr>
        <p:spPr>
          <a:xfrm>
            <a:off x="1030925" y="4589119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en-US" altLang="ko-KR" sz="54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04</a:t>
            </a:r>
            <a:endParaRPr lang="ko-KR" altLang="en-US" sz="54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C66F5FE-46C6-4CEF-86BF-C0976B5DDA0F}"/>
              </a:ext>
            </a:extLst>
          </p:cNvPr>
          <p:cNvSpPr txBox="1"/>
          <p:nvPr/>
        </p:nvSpPr>
        <p:spPr>
          <a:xfrm>
            <a:off x="2374866" y="3634724"/>
            <a:ext cx="372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서킷</a:t>
            </a:r>
            <a:r>
              <a:rPr lang="en-US" altLang="ko-KR" sz="3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5 </a:t>
            </a:r>
            <a:r>
              <a:rPr lang="ko-KR" altLang="en-US" sz="3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회</a:t>
            </a:r>
            <a:r>
              <a:rPr lang="ko-KR" altLang="en-US" sz="3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로</a:t>
            </a:r>
            <a:r>
              <a:rPr lang="ko-KR" altLang="en-US" sz="3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설계</a:t>
            </a:r>
            <a:endParaRPr lang="ko-KR" altLang="en-US" sz="36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30300F0-FCD7-4273-A239-FC70D52DBFA9}"/>
              </a:ext>
            </a:extLst>
          </p:cNvPr>
          <p:cNvSpPr txBox="1"/>
          <p:nvPr/>
        </p:nvSpPr>
        <p:spPr>
          <a:xfrm>
            <a:off x="2374866" y="4727618"/>
            <a:ext cx="536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pyFirmata</a:t>
            </a:r>
            <a:r>
              <a:rPr lang="en-US" altLang="ko-KR" sz="3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Python </a:t>
            </a:r>
            <a:r>
              <a:rPr lang="ko-KR" altLang="en-US" sz="36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코딩</a:t>
            </a:r>
            <a:endParaRPr lang="ko-KR" altLang="en-US" sz="36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7BC9041-C720-4C57-BB07-56109D0C4C5C}"/>
              </a:ext>
            </a:extLst>
          </p:cNvPr>
          <p:cNvSpPr txBox="1"/>
          <p:nvPr/>
        </p:nvSpPr>
        <p:spPr>
          <a:xfrm>
            <a:off x="1043608" y="141277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‘</a:t>
            </a:r>
            <a:r>
              <a:rPr lang="en-US" altLang="ko-KR" sz="5400" b="1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01</a:t>
            </a:r>
            <a:endParaRPr lang="ko-KR" altLang="en-US" sz="5400" b="1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9752" y="1556792"/>
            <a:ext cx="414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pyFirmata</a:t>
            </a:r>
            <a:r>
              <a:rPr lang="en-US" altLang="ko-KR" sz="3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3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란</a:t>
            </a:r>
            <a:r>
              <a:rPr lang="en-US" altLang="ko-KR" sz="36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53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pyFirmata</a:t>
            </a:r>
            <a:r>
              <a:rPr lang="en-US" altLang="ko-KR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란</a:t>
            </a:r>
            <a:r>
              <a:rPr lang="en-US" altLang="ko-KR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?</a:t>
            </a:r>
            <a:endParaRPr lang="en-US" altLang="ko-KR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6" name="Picture 2" descr="C:\Users\USER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88840"/>
            <a:ext cx="6398992" cy="359943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95536" y="5733256"/>
            <a:ext cx="8496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en-US" altLang="ko-KR" sz="2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Python </a:t>
            </a:r>
            <a:r>
              <a:rPr lang="ko-KR" altLang="en-US" sz="2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언어로 </a:t>
            </a:r>
            <a:r>
              <a:rPr lang="en-US" altLang="ko-KR" sz="2000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Arduino</a:t>
            </a:r>
            <a:r>
              <a:rPr lang="ko-KR" altLang="en-US" sz="20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를 제어할 수 있는 방법</a:t>
            </a:r>
            <a:endParaRPr lang="en-US" altLang="ko-KR" sz="20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6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2276872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신호등 작성</a:t>
            </a:r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차량용 직진</a:t>
            </a: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정지준비</a:t>
            </a: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정지</a:t>
            </a:r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보행자 신호</a:t>
            </a:r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2.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보행자 신호등 점멸 기능 추가</a:t>
            </a:r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보행자 신호등 유지시간 </a:t>
            </a: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30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초</a:t>
            </a:r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유지시간 중 마지막 </a:t>
            </a: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10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초에서는 보행자 직진 신호등 점멸</a:t>
            </a:r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3. 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보행자 호출 단추 기능 추가</a:t>
            </a:r>
            <a:endParaRPr lang="en-US" altLang="ko-KR" sz="2000" b="1" dirty="0" smtClean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marL="457200" indent="-457200"/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-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호출 후 </a:t>
            </a:r>
            <a:r>
              <a:rPr lang="en-US" altLang="ko-KR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5</a:t>
            </a:r>
            <a:r>
              <a:rPr lang="ko-KR" altLang="en-US" sz="2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초 뒤에 보행자 신호등 직진으로 변경</a:t>
            </a:r>
            <a:endParaRPr lang="en-US" altLang="ko-KR" sz="2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  <a:p>
            <a:pPr algn="ctr"/>
            <a:endParaRPr lang="en-US" altLang="ko-KR" sz="20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아두이노</a:t>
            </a:r>
            <a:r>
              <a:rPr lang="ko-KR" altLang="en-US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 서킷</a:t>
            </a:r>
            <a:r>
              <a:rPr lang="en-US" altLang="ko-KR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5</a:t>
            </a:r>
            <a:endParaRPr lang="en-US" altLang="ko-KR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6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서킷</a:t>
            </a:r>
            <a:r>
              <a:rPr lang="en-US" altLang="ko-KR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5 </a:t>
            </a:r>
            <a:r>
              <a:rPr lang="ko-KR" altLang="en-US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회로설계</a:t>
            </a:r>
            <a:endParaRPr lang="en-US" altLang="ko-KR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1C0C97D-EA6F-48C7-95EF-7FFBCED898D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4008" y="2636912"/>
            <a:ext cx="4032448" cy="31179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09497505-C5C9-401C-91D8-0BDF0C2B95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775825" y="2112608"/>
            <a:ext cx="3145829" cy="41944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0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Pyfirmata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Python cording</a:t>
            </a:r>
            <a:endParaRPr lang="en-US" altLang="ko-KR" sz="4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4032448" cy="4181797"/>
          </a:xfrm>
          <a:prstGeom prst="rect">
            <a:avLst/>
          </a:prstGeom>
          <a:noFill/>
        </p:spPr>
      </p:pic>
      <p:pic>
        <p:nvPicPr>
          <p:cNvPr id="1027" name="Picture 3" descr="C:\Users\USER\Deskto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1916832"/>
            <a:ext cx="4544004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693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err="1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Pyfirmata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Python cording</a:t>
            </a:r>
            <a:endParaRPr lang="en-US" altLang="ko-KR" sz="4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 descr="C:\Users\USER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16832"/>
            <a:ext cx="4464496" cy="4766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8693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389081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12363A"/>
                </a:solidFill>
                <a:latin typeface="나눔명조" pitchFamily="18" charset="-127"/>
                <a:ea typeface="나눔명조" pitchFamily="18" charset="-127"/>
              </a:rPr>
              <a:t>NEW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BEFB938E-C030-4CD1-BBF9-B77BDC0884C9}"/>
              </a:ext>
            </a:extLst>
          </p:cNvPr>
          <p:cNvSpPr/>
          <p:nvPr/>
        </p:nvSpPr>
        <p:spPr>
          <a:xfrm>
            <a:off x="0" y="260648"/>
            <a:ext cx="9144000" cy="12961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0AC84CA-BD31-4E15-BE67-C96A1D786DA6}"/>
              </a:ext>
            </a:extLst>
          </p:cNvPr>
          <p:cNvSpPr txBox="1"/>
          <p:nvPr/>
        </p:nvSpPr>
        <p:spPr>
          <a:xfrm>
            <a:off x="251520" y="554777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실제 구동 영상</a:t>
            </a:r>
            <a:endParaRPr lang="en-US" altLang="ko-KR" sz="4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KakaoTalk_Video_20191231_1513_05_91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59632" y="1988840"/>
            <a:ext cx="7063680" cy="396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411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감사합니다</a:t>
            </a:r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8" name="Picture 2" descr="E:\Blog\sign01_5_14020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740352" y="6434848"/>
            <a:ext cx="1136055" cy="1458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11760" y="3645024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by HONGYANG&amp;HONG3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116</Words>
  <Application>Microsoft Office PowerPoint</Application>
  <PresentationFormat>화면 슬라이드 쇼(4:3)</PresentationFormat>
  <Paragraphs>36</Paragraphs>
  <Slides>9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Arial</vt:lpstr>
      <vt:lpstr>나눔바른고딕</vt:lpstr>
      <vt:lpstr>나눔명조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USER</cp:lastModifiedBy>
  <cp:revision>49</cp:revision>
  <dcterms:created xsi:type="dcterms:W3CDTF">2014-04-03T07:49:51Z</dcterms:created>
  <dcterms:modified xsi:type="dcterms:W3CDTF">2019-12-31T06:15:45Z</dcterms:modified>
</cp:coreProperties>
</file>