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67" r:id="rId4"/>
    <p:sldId id="270" r:id="rId5"/>
    <p:sldId id="265" r:id="rId6"/>
  </p:sldIdLst>
  <p:sldSz cx="9144000" cy="6858000" type="screen4x3"/>
  <p:notesSz cx="6858000" cy="9144000"/>
  <p:embeddedFontLst>
    <p:embeddedFont>
      <p:font typeface="나눔명조" panose="020B0600000101010101" charset="-127"/>
      <p:regular r:id="rId8"/>
      <p:bold r:id="rId9"/>
    </p:embeddedFont>
    <p:embeddedFont>
      <p:font typeface="나눔바른고딕" panose="020B0600000101010101" charset="-127"/>
      <p:regular r:id="rId10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AA7"/>
    <a:srgbClr val="12363A"/>
    <a:srgbClr val="FA5400"/>
    <a:srgbClr val="331A1E"/>
    <a:srgbClr val="FFE502"/>
    <a:srgbClr val="996633"/>
    <a:srgbClr val="2D9A0D"/>
    <a:srgbClr val="9C65E7"/>
    <a:srgbClr val="FEF761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19" autoAdjust="0"/>
  </p:normalViewPr>
  <p:slideViewPr>
    <p:cSldViewPr>
      <p:cViewPr varScale="1">
        <p:scale>
          <a:sx n="74" d="100"/>
          <a:sy n="74" d="100"/>
        </p:scale>
        <p:origin x="171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FE487-6817-4357-8466-BA2EB20BB862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721D5-C38E-42BA-B3C9-0F92C6C18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1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4F17A-7F56-4B18-8281-FD0FC3883540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E:\NEX_3N\1월_HK♥\DSC04176.JPG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</a:blip>
          <a:srcRect r="11397"/>
          <a:stretch>
            <a:fillRect/>
          </a:stretch>
        </p:blipFill>
        <p:spPr bwMode="auto">
          <a:xfrm>
            <a:off x="1" y="1"/>
            <a:ext cx="9143999" cy="6885384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0"/>
            <a:ext cx="9144000" cy="6912000"/>
          </a:xfrm>
          <a:prstGeom prst="rect">
            <a:avLst/>
          </a:prstGeom>
          <a:solidFill>
            <a:schemeClr val="tx1">
              <a:lumMod val="95000"/>
              <a:lumOff val="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537609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고장난</a:t>
            </a:r>
            <a:r>
              <a:rPr lang="ko-KR" altLang="en-US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파이썬 오실로스코프 만들기</a:t>
            </a:r>
            <a:endParaRPr lang="en-US" altLang="ko-KR" sz="3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	    </a:t>
            </a:r>
            <a:r>
              <a:rPr lang="en-US" altLang="ko-KR" sz="3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sz="3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조</a:t>
            </a:r>
          </a:p>
        </p:txBody>
      </p:sp>
      <p:pic>
        <p:nvPicPr>
          <p:cNvPr id="8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740352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2CC93FF-857D-4115-B048-42768AC4E409}"/>
              </a:ext>
            </a:extLst>
          </p:cNvPr>
          <p:cNvCxnSpPr/>
          <p:nvPr/>
        </p:nvCxnSpPr>
        <p:spPr>
          <a:xfrm>
            <a:off x="1331640" y="3140968"/>
            <a:ext cx="648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89B62D-ED26-4B64-B6A9-0B835259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0" y="476164"/>
            <a:ext cx="8164959" cy="590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1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random.uniform</a:t>
            </a:r>
            <a:r>
              <a:rPr lang="en-US" altLang="ko-KR" sz="40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A1848-D98A-4373-80DD-7CF5C90D2DBA}"/>
              </a:ext>
            </a:extLst>
          </p:cNvPr>
          <p:cNvSpPr txBox="1"/>
          <p:nvPr/>
        </p:nvSpPr>
        <p:spPr>
          <a:xfrm>
            <a:off x="251520" y="4701152"/>
            <a:ext cx="849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random.uniform</a:t>
            </a:r>
            <a:r>
              <a:rPr lang="en-US" altLang="ko-KR" sz="22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2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시작 값</a:t>
            </a:r>
            <a:r>
              <a:rPr lang="en-US" altLang="ko-KR" sz="22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2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끝 값</a:t>
            </a:r>
            <a:r>
              <a:rPr lang="en-US" altLang="ko-KR" sz="22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시작 값과 끝 값 사이의 실수를 </a:t>
            </a:r>
            <a:r>
              <a:rPr lang="en-US" altLang="ko-KR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return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75B2EF-173F-4B09-939D-882F7765D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7"/>
          <a:stretch/>
        </p:blipFill>
        <p:spPr>
          <a:xfrm>
            <a:off x="1586610" y="2847863"/>
            <a:ext cx="5826764" cy="149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8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작동영상</a:t>
            </a:r>
            <a:endParaRPr lang="en-US" altLang="ko-KR" sz="40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화면 녹화 1">
            <a:hlinkClick r:id="" action="ppaction://media"/>
            <a:extLst>
              <a:ext uri="{FF2B5EF4-FFF2-40B4-BE49-F238E27FC236}">
                <a16:creationId xmlns:a16="http://schemas.microsoft.com/office/drawing/2014/main" id="{AF2172D9-E63F-45FB-8A99-22E24E82F2B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54162" y="1700808"/>
            <a:ext cx="6035675" cy="48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4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4759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감사합니다</a:t>
            </a:r>
            <a:r>
              <a:rPr lang="en-US" altLang="ko-KR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35</Words>
  <Application>Microsoft Office PowerPoint</Application>
  <PresentationFormat>화면 슬라이드 쇼(4:3)</PresentationFormat>
  <Paragraphs>10</Paragraphs>
  <Slides>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나눔명조</vt:lpstr>
      <vt:lpstr>나눔바른고딕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박해온</cp:lastModifiedBy>
  <cp:revision>58</cp:revision>
  <dcterms:created xsi:type="dcterms:W3CDTF">2014-04-03T07:49:51Z</dcterms:created>
  <dcterms:modified xsi:type="dcterms:W3CDTF">2020-01-02T07:35:01Z</dcterms:modified>
</cp:coreProperties>
</file>