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9" r:id="rId4"/>
    <p:sldId id="299" r:id="rId5"/>
    <p:sldId id="296" r:id="rId6"/>
    <p:sldId id="297" r:id="rId7"/>
    <p:sldId id="295" r:id="rId8"/>
    <p:sldId id="298" r:id="rId9"/>
    <p:sldId id="265" r:id="rId10"/>
  </p:sldIdLst>
  <p:sldSz cx="9144000" cy="6858000" type="screen4x3"/>
  <p:notesSz cx="6858000" cy="9144000"/>
  <p:embeddedFontLst>
    <p:embeddedFont>
      <p:font typeface="나눔명조" panose="020B0600000101010101" charset="-127"/>
      <p:regular r:id="rId12"/>
      <p:bold r:id="rId13"/>
    </p:embeddedFon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2" autoAdjust="0"/>
    <p:restoredTop sz="94313" autoAdjust="0"/>
  </p:normalViewPr>
  <p:slideViewPr>
    <p:cSldViewPr>
      <p:cViewPr varScale="1">
        <p:scale>
          <a:sx n="63" d="100"/>
          <a:sy n="63" d="100"/>
        </p:scale>
        <p:origin x="53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328-F99F-4023-8C3C-78C256CFA44E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1ECE-444F-464E-82AB-04B65151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9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5696" y="2417693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Sudden Mission1. High Level Design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C93FF-857D-4115-B048-42768AC4E409}"/>
              </a:ext>
            </a:extLst>
          </p:cNvPr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1FFFA1-225A-406E-AB69-C7D7877AB113}"/>
              </a:ext>
            </a:extLst>
          </p:cNvPr>
          <p:cNvSpPr txBox="1"/>
          <p:nvPr/>
        </p:nvSpPr>
        <p:spPr>
          <a:xfrm>
            <a:off x="3386218" y="537737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endParaRPr lang="en-US" altLang="ko-KR" sz="4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22871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‘01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Index.</a:t>
            </a:r>
            <a:endParaRPr lang="ko-KR" altLang="en-US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8953B-E833-4496-89CB-A77C30271A38}"/>
              </a:ext>
            </a:extLst>
          </p:cNvPr>
          <p:cNvSpPr txBox="1"/>
          <p:nvPr/>
        </p:nvSpPr>
        <p:spPr>
          <a:xfrm>
            <a:off x="467544" y="335699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‘02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467544" y="444988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‘03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6F5FE-46C6-4CEF-86BF-C0976B5DDA0F}"/>
              </a:ext>
            </a:extLst>
          </p:cNvPr>
          <p:cNvSpPr txBox="1"/>
          <p:nvPr/>
        </p:nvSpPr>
        <p:spPr>
          <a:xfrm>
            <a:off x="1811485" y="2433082"/>
            <a:ext cx="520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What is the HLD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300F0-FCD7-4273-A239-FC70D52DBFA9}"/>
              </a:ext>
            </a:extLst>
          </p:cNvPr>
          <p:cNvSpPr txBox="1"/>
          <p:nvPr/>
        </p:nvSpPr>
        <p:spPr>
          <a:xfrm>
            <a:off x="1811485" y="3501008"/>
            <a:ext cx="664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High Level Design Flow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19E85-FCD9-4397-9DA8-E45E98D4ED3B}"/>
              </a:ext>
            </a:extLst>
          </p:cNvPr>
          <p:cNvSpPr txBox="1"/>
          <p:nvPr/>
        </p:nvSpPr>
        <p:spPr>
          <a:xfrm>
            <a:off x="1811485" y="4593322"/>
            <a:ext cx="5653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Example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3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What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 High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7CD8-AE87-49A9-8077-F25F9010A638}"/>
              </a:ext>
            </a:extLst>
          </p:cNvPr>
          <p:cNvSpPr txBox="1"/>
          <p:nvPr/>
        </p:nvSpPr>
        <p:spPr>
          <a:xfrm>
            <a:off x="539552" y="1899126"/>
            <a:ext cx="8208912" cy="305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Architecture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Design,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Preliminary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Design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함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시스템 수준에서의 소프트웨어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들 간의 관계로 구성된 시스템의 전체적인 구조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Structure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Chart,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외부 파일 및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설계도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 및 출력물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Layout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등이 포함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07B591-98CF-4FFF-9E63-C682AF053F0C}"/>
              </a:ext>
            </a:extLst>
          </p:cNvPr>
          <p:cNvSpPr/>
          <p:nvPr/>
        </p:nvSpPr>
        <p:spPr>
          <a:xfrm>
            <a:off x="2159732" y="5157192"/>
            <a:ext cx="4680520" cy="1440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상위 설계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5D0FFD5-7253-4873-BFB6-4D4C384E36AC}"/>
              </a:ext>
            </a:extLst>
          </p:cNvPr>
          <p:cNvSpPr/>
          <p:nvPr/>
        </p:nvSpPr>
        <p:spPr>
          <a:xfrm>
            <a:off x="2339752" y="5671860"/>
            <a:ext cx="1224136" cy="781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</a:t>
            </a:r>
            <a:endParaRPr lang="en-US" altLang="ko-KR" sz="1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23518C-D17A-4B64-B040-59DC8EB05B92}"/>
              </a:ext>
            </a:extLst>
          </p:cNvPr>
          <p:cNvSpPr/>
          <p:nvPr/>
        </p:nvSpPr>
        <p:spPr>
          <a:xfrm>
            <a:off x="3923928" y="5671860"/>
            <a:ext cx="1224136" cy="781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1ECD39-31A2-45D7-A709-C47E795E6E4B}"/>
              </a:ext>
            </a:extLst>
          </p:cNvPr>
          <p:cNvSpPr/>
          <p:nvPr/>
        </p:nvSpPr>
        <p:spPr>
          <a:xfrm>
            <a:off x="5471607" y="5671860"/>
            <a:ext cx="1224136" cy="781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Interface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5842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339" y="407707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Software </a:t>
            </a:r>
            <a:r>
              <a:rPr lang="en-US" altLang="ko-KR" sz="40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Structure Design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7CD8-AE87-49A9-8077-F25F9010A638}"/>
              </a:ext>
            </a:extLst>
          </p:cNvPr>
          <p:cNvSpPr txBox="1"/>
          <p:nvPr/>
        </p:nvSpPr>
        <p:spPr>
          <a:xfrm>
            <a:off x="467544" y="4499405"/>
            <a:ext cx="8208912" cy="20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 설계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시스템이나 구성요소의 아키텍처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구성요소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인터페이스 및 기타 특성을 정의하고 소프트웨어 솔루션을 계획하는 과정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소프트웨어가 무엇을 달성해야 하는지를 결정하는 데 도움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이후에 실제 설계와 코딩이 수행되고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 후에 테스트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디버깅 및 유지보수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092589-8C56-4F64-A08D-19CA9DBA8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9" b="12063"/>
          <a:stretch/>
        </p:blipFill>
        <p:spPr>
          <a:xfrm>
            <a:off x="1931114" y="1736185"/>
            <a:ext cx="5137756" cy="25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A24-205D-4F32-8E08-2A4AD2FB3BCE}"/>
              </a:ext>
            </a:extLst>
          </p:cNvPr>
          <p:cNvSpPr txBox="1"/>
          <p:nvPr/>
        </p:nvSpPr>
        <p:spPr>
          <a:xfrm>
            <a:off x="539552" y="1899126"/>
            <a:ext cx="8208912" cy="12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데이터베이스 설계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database design)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데이터베이스의 상세한 자료 모형을 만드는 과정이다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11393148-971E-A74F-BCAC-A6AA6F40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10" y="3284984"/>
            <a:ext cx="53605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What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 High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7CD8-AE87-49A9-8077-F25F9010A638}"/>
              </a:ext>
            </a:extLst>
          </p:cNvPr>
          <p:cNvSpPr txBox="1"/>
          <p:nvPr/>
        </p:nvSpPr>
        <p:spPr>
          <a:xfrm>
            <a:off x="251520" y="1455973"/>
            <a:ext cx="8208912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Interface </a:t>
            </a:r>
            <a:r>
              <a:rPr lang="ko-KR" alt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C25585-0F88-4646-A2DB-ABE0D305839B}"/>
              </a:ext>
            </a:extLst>
          </p:cNvPr>
          <p:cNvSpPr/>
          <p:nvPr/>
        </p:nvSpPr>
        <p:spPr>
          <a:xfrm>
            <a:off x="820182" y="2438760"/>
            <a:ext cx="2525056" cy="660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직관성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226985-0615-4532-949F-95F42845E389}"/>
              </a:ext>
            </a:extLst>
          </p:cNvPr>
          <p:cNvSpPr/>
          <p:nvPr/>
        </p:nvSpPr>
        <p:spPr>
          <a:xfrm>
            <a:off x="820182" y="3230848"/>
            <a:ext cx="2525056" cy="660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일관성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6F9F6A-C0FB-479D-9D48-2B030035B8E9}"/>
              </a:ext>
            </a:extLst>
          </p:cNvPr>
          <p:cNvSpPr/>
          <p:nvPr/>
        </p:nvSpPr>
        <p:spPr>
          <a:xfrm>
            <a:off x="826872" y="4039482"/>
            <a:ext cx="2525056" cy="660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효율성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37A3-E91E-4C38-B4F7-FF939FF91A7E}"/>
              </a:ext>
            </a:extLst>
          </p:cNvPr>
          <p:cNvSpPr txBox="1"/>
          <p:nvPr/>
        </p:nvSpPr>
        <p:spPr>
          <a:xfrm>
            <a:off x="3491880" y="2482168"/>
            <a:ext cx="4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컨트롤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뷰 부분을 나누어 처음 사용할 때에도 사용방법을 쉽게 인지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55CDE-2241-456F-B10A-9355BF330691}"/>
              </a:ext>
            </a:extLst>
          </p:cNvPr>
          <p:cNvSpPr txBox="1"/>
          <p:nvPr/>
        </p:nvSpPr>
        <p:spPr>
          <a:xfrm>
            <a:off x="3500855" y="3238110"/>
            <a:ext cx="4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인터페이스가 여러 부분에 일관성을 보이게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70FC6-BDD2-4614-B33F-5FA3709D6E1C}"/>
              </a:ext>
            </a:extLst>
          </p:cNvPr>
          <p:cNvSpPr txBox="1"/>
          <p:nvPr/>
        </p:nvSpPr>
        <p:spPr>
          <a:xfrm>
            <a:off x="3500855" y="3994052"/>
            <a:ext cx="4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익숙해진 다음에 더 효율적으로 사용할 수 있도록 설계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68C376-2FC2-4736-A6DF-EEE0560C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32" y="4848116"/>
            <a:ext cx="2628857" cy="18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High Level Design flow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0AF894-C95B-4E8E-B271-52E2EB96A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t="3226" r="2778" b="6176"/>
          <a:stretch/>
        </p:blipFill>
        <p:spPr>
          <a:xfrm>
            <a:off x="1871700" y="1851649"/>
            <a:ext cx="5400600" cy="47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Example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9E2C45-A903-4965-B378-33C99B1D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5800" r="4816" b="7406"/>
          <a:stretch/>
        </p:blipFill>
        <p:spPr>
          <a:xfrm>
            <a:off x="215516" y="1859877"/>
            <a:ext cx="8712968" cy="4737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57658-DF34-460D-8928-6007C46AF921}"/>
              </a:ext>
            </a:extLst>
          </p:cNvPr>
          <p:cNvSpPr txBox="1"/>
          <p:nvPr/>
        </p:nvSpPr>
        <p:spPr>
          <a:xfrm>
            <a:off x="6084168" y="3032464"/>
            <a:ext cx="24018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Filter</a:t>
            </a:r>
            <a:r>
              <a:rPr lang="ko-KR" altLang="en-US" sz="1300" dirty="0"/>
              <a:t>에 대한 일반적인 기능을</a:t>
            </a:r>
            <a:endParaRPr lang="en-US" altLang="ko-KR" sz="1300" dirty="0"/>
          </a:p>
          <a:p>
            <a:pPr algn="ctr"/>
            <a:r>
              <a:rPr lang="ko-KR" altLang="en-US" sz="1300" dirty="0"/>
              <a:t>제공하는 </a:t>
            </a:r>
            <a:r>
              <a:rPr lang="en-US" altLang="ko-KR" sz="1300" dirty="0"/>
              <a:t>Filter</a:t>
            </a:r>
            <a:r>
              <a:rPr lang="ko-KR" altLang="en-US" sz="1300" dirty="0"/>
              <a:t>의 핵심 클래스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8601F2-3036-4DFB-8882-8FC2A65079DA}"/>
              </a:ext>
            </a:extLst>
          </p:cNvPr>
          <p:cNvSpPr/>
          <p:nvPr/>
        </p:nvSpPr>
        <p:spPr>
          <a:xfrm>
            <a:off x="5130308" y="3098875"/>
            <a:ext cx="864096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CFCC0B-AA56-462A-9FAB-E3AAA1405E8D}"/>
              </a:ext>
            </a:extLst>
          </p:cNvPr>
          <p:cNvSpPr/>
          <p:nvPr/>
        </p:nvSpPr>
        <p:spPr>
          <a:xfrm>
            <a:off x="1344235" y="3068960"/>
            <a:ext cx="864096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46F83-1AEC-46D1-A721-CB6AE0EE8941}"/>
              </a:ext>
            </a:extLst>
          </p:cNvPr>
          <p:cNvSpPr txBox="1"/>
          <p:nvPr/>
        </p:nvSpPr>
        <p:spPr>
          <a:xfrm>
            <a:off x="928038" y="2571794"/>
            <a:ext cx="16964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Pipe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Filter</a:t>
            </a:r>
            <a:r>
              <a:rPr lang="ko-KR" altLang="en-US" sz="1300" dirty="0"/>
              <a:t> 시스템</a:t>
            </a:r>
            <a:endParaRPr lang="en-US" altLang="ko-KR" sz="1300" dirty="0"/>
          </a:p>
          <a:p>
            <a:pPr algn="ctr"/>
            <a:r>
              <a:rPr lang="ko-KR" altLang="en-US" sz="1300" dirty="0"/>
              <a:t>메인 함수 클래스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0962D8-DC10-4930-A4AE-E6EEE1605D2C}"/>
              </a:ext>
            </a:extLst>
          </p:cNvPr>
          <p:cNvSpPr/>
          <p:nvPr/>
        </p:nvSpPr>
        <p:spPr>
          <a:xfrm>
            <a:off x="5130308" y="2239737"/>
            <a:ext cx="864096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B4C75-30A7-4813-8DC7-8C72098B63AB}"/>
              </a:ext>
            </a:extLst>
          </p:cNvPr>
          <p:cNvSpPr txBox="1"/>
          <p:nvPr/>
        </p:nvSpPr>
        <p:spPr>
          <a:xfrm>
            <a:off x="6084168" y="2173535"/>
            <a:ext cx="17558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General Filter</a:t>
            </a:r>
            <a:r>
              <a:rPr lang="ko-KR" altLang="en-US" sz="1300" dirty="0"/>
              <a:t>에 대한</a:t>
            </a:r>
            <a:endParaRPr lang="en-US" altLang="ko-KR" sz="1300" dirty="0"/>
          </a:p>
          <a:p>
            <a:pPr algn="ctr"/>
            <a:r>
              <a:rPr lang="ko-KR" altLang="en-US" sz="1300" dirty="0"/>
              <a:t>인터페이스 클래스</a:t>
            </a:r>
          </a:p>
        </p:txBody>
      </p:sp>
    </p:spTree>
    <p:extLst>
      <p:ext uri="{BB962C8B-B14F-4D97-AF65-F5344CB8AC3E}">
        <p14:creationId xmlns:p14="http://schemas.microsoft.com/office/powerpoint/2010/main" val="26146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204</Words>
  <Application>Microsoft Office PowerPoint</Application>
  <PresentationFormat>화면 슬라이드 쇼(4:3)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나눔명조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 희원</cp:lastModifiedBy>
  <cp:revision>79</cp:revision>
  <dcterms:created xsi:type="dcterms:W3CDTF">2014-04-03T07:49:51Z</dcterms:created>
  <dcterms:modified xsi:type="dcterms:W3CDTF">2020-01-03T01:00:15Z</dcterms:modified>
</cp:coreProperties>
</file>