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308" r:id="rId3"/>
    <p:sldId id="346" r:id="rId4"/>
    <p:sldId id="347" r:id="rId5"/>
    <p:sldId id="349" r:id="rId6"/>
    <p:sldId id="348" r:id="rId7"/>
    <p:sldId id="345" r:id="rId8"/>
    <p:sldId id="260" r:id="rId9"/>
    <p:sldId id="338" r:id="rId10"/>
    <p:sldId id="352" r:id="rId11"/>
    <p:sldId id="341" r:id="rId12"/>
    <p:sldId id="344" r:id="rId13"/>
    <p:sldId id="340" r:id="rId14"/>
    <p:sldId id="342" r:id="rId15"/>
    <p:sldId id="343" r:id="rId16"/>
    <p:sldId id="262" r:id="rId17"/>
    <p:sldId id="354" r:id="rId18"/>
    <p:sldId id="355" r:id="rId19"/>
    <p:sldId id="264" r:id="rId20"/>
    <p:sldId id="353" r:id="rId21"/>
    <p:sldId id="350" r:id="rId22"/>
    <p:sldId id="351" r:id="rId23"/>
    <p:sldId id="333" r:id="rId24"/>
    <p:sldId id="316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64550"/>
    <a:srgbClr val="27313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6" autoAdjust="0"/>
    <p:restoredTop sz="94660"/>
  </p:normalViewPr>
  <p:slideViewPr>
    <p:cSldViewPr>
      <p:cViewPr varScale="1">
        <p:scale>
          <a:sx n="77" d="100"/>
          <a:sy n="77" d="100"/>
        </p:scale>
        <p:origin x="-86" y="-3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8" d="100"/>
          <a:sy n="38" d="100"/>
        </p:scale>
        <p:origin x="-2262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39B9E-C770-4727-8B2D-041AD6B152C9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578B4-1671-442F-BA59-7604088BB2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8041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09948-E48F-4F25-81E0-A2A78F855032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DA55B-B4C2-4D84-B87B-7B22C1086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843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DA55B-B4C2-4D84-B87B-7B22C1086B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813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DA55B-B4C2-4D84-B87B-7B22C1086B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813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9640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202772" y="2190750"/>
            <a:ext cx="937551" cy="976387"/>
          </a:xfrm>
          <a:custGeom>
            <a:avLst/>
            <a:gdLst/>
            <a:ahLst/>
            <a:cxnLst/>
            <a:rect l="l" t="t" r="r" b="b"/>
            <a:pathLst>
              <a:path w="937551" h="976387">
                <a:moveTo>
                  <a:pt x="468775" y="0"/>
                </a:moveTo>
                <a:cubicBezTo>
                  <a:pt x="502709" y="0"/>
                  <a:pt x="536642" y="12945"/>
                  <a:pt x="562533" y="38835"/>
                </a:cubicBezTo>
                <a:lnTo>
                  <a:pt x="937551" y="413854"/>
                </a:lnTo>
                <a:cubicBezTo>
                  <a:pt x="989332" y="465634"/>
                  <a:pt x="989332" y="549588"/>
                  <a:pt x="937551" y="601369"/>
                </a:cubicBezTo>
                <a:lnTo>
                  <a:pt x="562533" y="976387"/>
                </a:lnTo>
                <a:cubicBezTo>
                  <a:pt x="510752" y="1028168"/>
                  <a:pt x="426799" y="1028168"/>
                  <a:pt x="375018" y="976387"/>
                </a:cubicBezTo>
                <a:lnTo>
                  <a:pt x="0" y="601369"/>
                </a:lnTo>
                <a:cubicBezTo>
                  <a:pt x="-51781" y="549588"/>
                  <a:pt x="-51781" y="465634"/>
                  <a:pt x="0" y="413854"/>
                </a:cubicBezTo>
                <a:lnTo>
                  <a:pt x="375018" y="38835"/>
                </a:lnTo>
                <a:cubicBezTo>
                  <a:pt x="400908" y="12945"/>
                  <a:pt x="434842" y="0"/>
                  <a:pt x="468775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136409" y="2190750"/>
            <a:ext cx="937551" cy="976387"/>
          </a:xfrm>
          <a:custGeom>
            <a:avLst/>
            <a:gdLst/>
            <a:ahLst/>
            <a:cxnLst/>
            <a:rect l="l" t="t" r="r" b="b"/>
            <a:pathLst>
              <a:path w="937551" h="976387">
                <a:moveTo>
                  <a:pt x="468775" y="0"/>
                </a:moveTo>
                <a:cubicBezTo>
                  <a:pt x="502709" y="0"/>
                  <a:pt x="536642" y="12945"/>
                  <a:pt x="562533" y="38835"/>
                </a:cubicBezTo>
                <a:lnTo>
                  <a:pt x="937551" y="413854"/>
                </a:lnTo>
                <a:cubicBezTo>
                  <a:pt x="989332" y="465634"/>
                  <a:pt x="989332" y="549588"/>
                  <a:pt x="937551" y="601369"/>
                </a:cubicBezTo>
                <a:lnTo>
                  <a:pt x="562533" y="976387"/>
                </a:lnTo>
                <a:cubicBezTo>
                  <a:pt x="510752" y="1028168"/>
                  <a:pt x="426799" y="1028168"/>
                  <a:pt x="375018" y="976387"/>
                </a:cubicBezTo>
                <a:lnTo>
                  <a:pt x="0" y="601369"/>
                </a:lnTo>
                <a:cubicBezTo>
                  <a:pt x="-51781" y="549588"/>
                  <a:pt x="-51781" y="465634"/>
                  <a:pt x="0" y="413854"/>
                </a:cubicBezTo>
                <a:lnTo>
                  <a:pt x="375018" y="38835"/>
                </a:lnTo>
                <a:cubicBezTo>
                  <a:pt x="400908" y="12945"/>
                  <a:pt x="434842" y="0"/>
                  <a:pt x="468775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070043" y="2190750"/>
            <a:ext cx="937552" cy="976387"/>
          </a:xfrm>
          <a:custGeom>
            <a:avLst/>
            <a:gdLst/>
            <a:ahLst/>
            <a:cxnLst/>
            <a:rect l="l" t="t" r="r" b="b"/>
            <a:pathLst>
              <a:path w="937552" h="976387">
                <a:moveTo>
                  <a:pt x="468776" y="0"/>
                </a:moveTo>
                <a:cubicBezTo>
                  <a:pt x="502710" y="0"/>
                  <a:pt x="536643" y="12945"/>
                  <a:pt x="562533" y="38835"/>
                </a:cubicBezTo>
                <a:lnTo>
                  <a:pt x="937552" y="413854"/>
                </a:lnTo>
                <a:cubicBezTo>
                  <a:pt x="989332" y="465634"/>
                  <a:pt x="989332" y="549588"/>
                  <a:pt x="937552" y="601369"/>
                </a:cubicBezTo>
                <a:lnTo>
                  <a:pt x="562533" y="976387"/>
                </a:lnTo>
                <a:cubicBezTo>
                  <a:pt x="510753" y="1028168"/>
                  <a:pt x="426799" y="1028168"/>
                  <a:pt x="375019" y="976387"/>
                </a:cubicBezTo>
                <a:lnTo>
                  <a:pt x="0" y="601369"/>
                </a:lnTo>
                <a:cubicBezTo>
                  <a:pt x="-51780" y="549588"/>
                  <a:pt x="-51780" y="465634"/>
                  <a:pt x="0" y="413854"/>
                </a:cubicBezTo>
                <a:lnTo>
                  <a:pt x="375019" y="38835"/>
                </a:lnTo>
                <a:cubicBezTo>
                  <a:pt x="400909" y="12945"/>
                  <a:pt x="434843" y="0"/>
                  <a:pt x="468776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03679" y="2190750"/>
            <a:ext cx="937552" cy="976387"/>
          </a:xfrm>
          <a:custGeom>
            <a:avLst/>
            <a:gdLst/>
            <a:ahLst/>
            <a:cxnLst/>
            <a:rect l="l" t="t" r="r" b="b"/>
            <a:pathLst>
              <a:path w="937552" h="976387">
                <a:moveTo>
                  <a:pt x="468776" y="0"/>
                </a:moveTo>
                <a:cubicBezTo>
                  <a:pt x="502710" y="0"/>
                  <a:pt x="536643" y="12945"/>
                  <a:pt x="562533" y="38835"/>
                </a:cubicBezTo>
                <a:lnTo>
                  <a:pt x="937552" y="413854"/>
                </a:lnTo>
                <a:cubicBezTo>
                  <a:pt x="989333" y="465634"/>
                  <a:pt x="989333" y="549588"/>
                  <a:pt x="937552" y="601369"/>
                </a:cubicBezTo>
                <a:lnTo>
                  <a:pt x="562533" y="976387"/>
                </a:lnTo>
                <a:cubicBezTo>
                  <a:pt x="510753" y="1028168"/>
                  <a:pt x="426799" y="1028168"/>
                  <a:pt x="375019" y="976387"/>
                </a:cubicBezTo>
                <a:lnTo>
                  <a:pt x="0" y="601369"/>
                </a:lnTo>
                <a:cubicBezTo>
                  <a:pt x="-51780" y="549588"/>
                  <a:pt x="-51780" y="465634"/>
                  <a:pt x="0" y="413854"/>
                </a:cubicBezTo>
                <a:lnTo>
                  <a:pt x="375019" y="38835"/>
                </a:lnTo>
                <a:cubicBezTo>
                  <a:pt x="400909" y="12945"/>
                  <a:pt x="434843" y="0"/>
                  <a:pt x="468776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977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545684" y="0"/>
            <a:ext cx="3598317" cy="2327776"/>
          </a:xfrm>
          <a:custGeom>
            <a:avLst/>
            <a:gdLst/>
            <a:ahLst/>
            <a:cxnLst/>
            <a:rect l="l" t="t" r="r" b="b"/>
            <a:pathLst>
              <a:path w="3598317" h="2327776">
                <a:moveTo>
                  <a:pt x="0" y="0"/>
                </a:moveTo>
                <a:lnTo>
                  <a:pt x="3598317" y="0"/>
                </a:lnTo>
                <a:lnTo>
                  <a:pt x="3598317" y="2327776"/>
                </a:lnTo>
                <a:lnTo>
                  <a:pt x="0" y="2327776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4987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486400" y="2647950"/>
            <a:ext cx="3429000" cy="2266950"/>
          </a:xfrm>
          <a:custGeom>
            <a:avLst/>
            <a:gdLst/>
            <a:ahLst/>
            <a:cxnLst/>
            <a:rect l="l" t="t" r="r" b="b"/>
            <a:pathLst>
              <a:path w="3429000" h="2266950">
                <a:moveTo>
                  <a:pt x="0" y="0"/>
                </a:moveTo>
                <a:lnTo>
                  <a:pt x="3429000" y="0"/>
                </a:lnTo>
                <a:lnTo>
                  <a:pt x="3429000" y="2266950"/>
                </a:lnTo>
                <a:lnTo>
                  <a:pt x="0" y="22669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86400" y="228600"/>
            <a:ext cx="3429000" cy="2266950"/>
          </a:xfrm>
          <a:custGeom>
            <a:avLst/>
            <a:gdLst/>
            <a:ahLst/>
            <a:cxnLst/>
            <a:rect l="l" t="t" r="r" b="b"/>
            <a:pathLst>
              <a:path w="3429000" h="2266950">
                <a:moveTo>
                  <a:pt x="0" y="0"/>
                </a:moveTo>
                <a:lnTo>
                  <a:pt x="3429000" y="0"/>
                </a:lnTo>
                <a:lnTo>
                  <a:pt x="3429000" y="2266950"/>
                </a:lnTo>
                <a:lnTo>
                  <a:pt x="0" y="22669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905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295400" y="2647950"/>
            <a:ext cx="3429000" cy="2266950"/>
          </a:xfrm>
          <a:custGeom>
            <a:avLst/>
            <a:gdLst/>
            <a:ahLst/>
            <a:cxnLst/>
            <a:rect l="l" t="t" r="r" b="b"/>
            <a:pathLst>
              <a:path w="3429000" h="2266950">
                <a:moveTo>
                  <a:pt x="0" y="0"/>
                </a:moveTo>
                <a:lnTo>
                  <a:pt x="3429000" y="0"/>
                </a:lnTo>
                <a:lnTo>
                  <a:pt x="3429000" y="2266950"/>
                </a:lnTo>
                <a:lnTo>
                  <a:pt x="0" y="22669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295400" y="228600"/>
            <a:ext cx="3429000" cy="2266950"/>
          </a:xfrm>
          <a:custGeom>
            <a:avLst/>
            <a:gdLst/>
            <a:ahLst/>
            <a:cxnLst/>
            <a:rect l="l" t="t" r="r" b="b"/>
            <a:pathLst>
              <a:path w="3429000" h="2266950">
                <a:moveTo>
                  <a:pt x="0" y="0"/>
                </a:moveTo>
                <a:lnTo>
                  <a:pt x="3429000" y="0"/>
                </a:lnTo>
                <a:lnTo>
                  <a:pt x="3429000" y="2266950"/>
                </a:lnTo>
                <a:lnTo>
                  <a:pt x="0" y="22669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5261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134100" y="1962150"/>
            <a:ext cx="2608262" cy="1905000"/>
          </a:xfrm>
          <a:custGeom>
            <a:avLst/>
            <a:gdLst/>
            <a:ahLst/>
            <a:cxnLst/>
            <a:rect l="l" t="t" r="r" b="b"/>
            <a:pathLst>
              <a:path w="2608262" h="1905000">
                <a:moveTo>
                  <a:pt x="0" y="0"/>
                </a:moveTo>
                <a:lnTo>
                  <a:pt x="2608262" y="0"/>
                </a:lnTo>
                <a:lnTo>
                  <a:pt x="2608262" y="1905000"/>
                </a:lnTo>
                <a:lnTo>
                  <a:pt x="0" y="19050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267869" y="1962150"/>
            <a:ext cx="2608262" cy="1905000"/>
          </a:xfrm>
          <a:custGeom>
            <a:avLst/>
            <a:gdLst/>
            <a:ahLst/>
            <a:cxnLst/>
            <a:rect l="l" t="t" r="r" b="b"/>
            <a:pathLst>
              <a:path w="2608262" h="1905000">
                <a:moveTo>
                  <a:pt x="0" y="0"/>
                </a:moveTo>
                <a:lnTo>
                  <a:pt x="2608262" y="0"/>
                </a:lnTo>
                <a:lnTo>
                  <a:pt x="2608262" y="1905000"/>
                </a:lnTo>
                <a:lnTo>
                  <a:pt x="0" y="19050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01638" y="1962150"/>
            <a:ext cx="2608262" cy="1905000"/>
          </a:xfrm>
          <a:custGeom>
            <a:avLst/>
            <a:gdLst/>
            <a:ahLst/>
            <a:cxnLst/>
            <a:rect l="l" t="t" r="r" b="b"/>
            <a:pathLst>
              <a:path w="2608262" h="1905000">
                <a:moveTo>
                  <a:pt x="0" y="0"/>
                </a:moveTo>
                <a:lnTo>
                  <a:pt x="2608262" y="0"/>
                </a:lnTo>
                <a:lnTo>
                  <a:pt x="2608262" y="1905000"/>
                </a:lnTo>
                <a:lnTo>
                  <a:pt x="0" y="19050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7864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785102" y="2946941"/>
            <a:ext cx="4130299" cy="1987011"/>
          </a:xfrm>
          <a:custGeom>
            <a:avLst/>
            <a:gdLst/>
            <a:ahLst/>
            <a:cxnLst/>
            <a:rect l="l" t="t" r="r" b="b"/>
            <a:pathLst>
              <a:path w="4130299" h="1987011">
                <a:moveTo>
                  <a:pt x="0" y="0"/>
                </a:moveTo>
                <a:lnTo>
                  <a:pt x="4130299" y="0"/>
                </a:lnTo>
                <a:lnTo>
                  <a:pt x="4130299" y="1987011"/>
                </a:lnTo>
                <a:lnTo>
                  <a:pt x="0" y="1987011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504913" y="2946941"/>
            <a:ext cx="2209800" cy="1987011"/>
          </a:xfrm>
          <a:custGeom>
            <a:avLst/>
            <a:gdLst/>
            <a:ahLst/>
            <a:cxnLst/>
            <a:rect l="l" t="t" r="r" b="b"/>
            <a:pathLst>
              <a:path w="2209800" h="1987011">
                <a:moveTo>
                  <a:pt x="0" y="0"/>
                </a:moveTo>
                <a:lnTo>
                  <a:pt x="2209800" y="0"/>
                </a:lnTo>
                <a:lnTo>
                  <a:pt x="2209800" y="1987011"/>
                </a:lnTo>
                <a:lnTo>
                  <a:pt x="0" y="1987011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228600" y="1961183"/>
            <a:ext cx="2209800" cy="2972769"/>
          </a:xfrm>
          <a:custGeom>
            <a:avLst/>
            <a:gdLst/>
            <a:ahLst/>
            <a:cxnLst/>
            <a:rect l="l" t="t" r="r" b="b"/>
            <a:pathLst>
              <a:path w="2209800" h="2972769">
                <a:moveTo>
                  <a:pt x="0" y="0"/>
                </a:moveTo>
                <a:lnTo>
                  <a:pt x="2209800" y="0"/>
                </a:lnTo>
                <a:lnTo>
                  <a:pt x="2209800" y="2972769"/>
                </a:lnTo>
                <a:lnTo>
                  <a:pt x="0" y="2972769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5935852" y="209550"/>
            <a:ext cx="2979549" cy="2667002"/>
          </a:xfrm>
          <a:custGeom>
            <a:avLst/>
            <a:gdLst/>
            <a:ahLst/>
            <a:cxnLst/>
            <a:rect l="l" t="t" r="r" b="b"/>
            <a:pathLst>
              <a:path w="2979549" h="2667002">
                <a:moveTo>
                  <a:pt x="0" y="0"/>
                </a:moveTo>
                <a:lnTo>
                  <a:pt x="2979549" y="0"/>
                </a:lnTo>
                <a:lnTo>
                  <a:pt x="2979549" y="2667002"/>
                </a:lnTo>
                <a:lnTo>
                  <a:pt x="0" y="2667002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508263" y="209551"/>
            <a:ext cx="3357200" cy="2667001"/>
          </a:xfrm>
          <a:custGeom>
            <a:avLst/>
            <a:gdLst/>
            <a:ahLst/>
            <a:cxnLst/>
            <a:rect l="l" t="t" r="r" b="b"/>
            <a:pathLst>
              <a:path w="3357200" h="2667001">
                <a:moveTo>
                  <a:pt x="0" y="0"/>
                </a:moveTo>
                <a:lnTo>
                  <a:pt x="3357200" y="0"/>
                </a:lnTo>
                <a:lnTo>
                  <a:pt x="3357200" y="2667001"/>
                </a:lnTo>
                <a:lnTo>
                  <a:pt x="0" y="2667001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28600" y="209552"/>
            <a:ext cx="2209800" cy="1681243"/>
          </a:xfrm>
          <a:custGeom>
            <a:avLst/>
            <a:gdLst/>
            <a:ahLst/>
            <a:cxnLst/>
            <a:rect l="l" t="t" r="r" b="b"/>
            <a:pathLst>
              <a:path w="2209800" h="1681243">
                <a:moveTo>
                  <a:pt x="0" y="0"/>
                </a:moveTo>
                <a:lnTo>
                  <a:pt x="2209800" y="0"/>
                </a:lnTo>
                <a:lnTo>
                  <a:pt x="2209800" y="1681243"/>
                </a:lnTo>
                <a:lnTo>
                  <a:pt x="0" y="1681243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121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770015" y="2114550"/>
            <a:ext cx="2057400" cy="1600200"/>
          </a:xfrm>
          <a:custGeom>
            <a:avLst/>
            <a:gdLst/>
            <a:ahLst/>
            <a:cxnLst/>
            <a:rect l="l" t="t" r="r" b="b"/>
            <a:pathLst>
              <a:path w="2057400" h="1600200">
                <a:moveTo>
                  <a:pt x="0" y="0"/>
                </a:moveTo>
                <a:lnTo>
                  <a:pt x="2057400" y="0"/>
                </a:lnTo>
                <a:lnTo>
                  <a:pt x="2057400" y="1600200"/>
                </a:lnTo>
                <a:lnTo>
                  <a:pt x="0" y="16002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618871" y="2114550"/>
            <a:ext cx="2057400" cy="1600200"/>
          </a:xfrm>
          <a:custGeom>
            <a:avLst/>
            <a:gdLst/>
            <a:ahLst/>
            <a:cxnLst/>
            <a:rect l="l" t="t" r="r" b="b"/>
            <a:pathLst>
              <a:path w="2057400" h="1600200">
                <a:moveTo>
                  <a:pt x="0" y="0"/>
                </a:moveTo>
                <a:lnTo>
                  <a:pt x="2057400" y="0"/>
                </a:lnTo>
                <a:lnTo>
                  <a:pt x="2057400" y="1600200"/>
                </a:lnTo>
                <a:lnTo>
                  <a:pt x="0" y="16002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467728" y="2114550"/>
            <a:ext cx="2057400" cy="1600200"/>
          </a:xfrm>
          <a:custGeom>
            <a:avLst/>
            <a:gdLst/>
            <a:ahLst/>
            <a:cxnLst/>
            <a:rect l="l" t="t" r="r" b="b"/>
            <a:pathLst>
              <a:path w="2057400" h="1600200">
                <a:moveTo>
                  <a:pt x="0" y="0"/>
                </a:moveTo>
                <a:lnTo>
                  <a:pt x="2057400" y="0"/>
                </a:lnTo>
                <a:lnTo>
                  <a:pt x="2057400" y="1600200"/>
                </a:lnTo>
                <a:lnTo>
                  <a:pt x="0" y="16002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16585" y="2114550"/>
            <a:ext cx="2057400" cy="1600200"/>
          </a:xfrm>
          <a:custGeom>
            <a:avLst/>
            <a:gdLst/>
            <a:ahLst/>
            <a:cxnLst/>
            <a:rect l="l" t="t" r="r" b="b"/>
            <a:pathLst>
              <a:path w="2057400" h="1600200">
                <a:moveTo>
                  <a:pt x="0" y="0"/>
                </a:moveTo>
                <a:lnTo>
                  <a:pt x="2057400" y="0"/>
                </a:lnTo>
                <a:lnTo>
                  <a:pt x="2057400" y="1600200"/>
                </a:lnTo>
                <a:lnTo>
                  <a:pt x="0" y="16002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2465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457528" y="348271"/>
            <a:ext cx="4686473" cy="4446958"/>
          </a:xfrm>
          <a:custGeom>
            <a:avLst/>
            <a:gdLst/>
            <a:ahLst/>
            <a:cxnLst/>
            <a:rect l="l" t="t" r="r" b="b"/>
            <a:pathLst>
              <a:path w="4686473" h="4446958">
                <a:moveTo>
                  <a:pt x="3158834" y="2999158"/>
                </a:moveTo>
                <a:lnTo>
                  <a:pt x="4686473" y="2999158"/>
                </a:lnTo>
                <a:lnTo>
                  <a:pt x="4686473" y="4446958"/>
                </a:lnTo>
                <a:lnTo>
                  <a:pt x="3158834" y="4446958"/>
                </a:lnTo>
                <a:close/>
                <a:moveTo>
                  <a:pt x="1579417" y="2999158"/>
                </a:moveTo>
                <a:lnTo>
                  <a:pt x="3107056" y="2999158"/>
                </a:lnTo>
                <a:lnTo>
                  <a:pt x="3107056" y="4446958"/>
                </a:lnTo>
                <a:lnTo>
                  <a:pt x="1579417" y="4446958"/>
                </a:lnTo>
                <a:close/>
                <a:moveTo>
                  <a:pt x="0" y="2999158"/>
                </a:moveTo>
                <a:lnTo>
                  <a:pt x="1527639" y="2999158"/>
                </a:lnTo>
                <a:lnTo>
                  <a:pt x="1527639" y="4446958"/>
                </a:lnTo>
                <a:lnTo>
                  <a:pt x="0" y="4446958"/>
                </a:lnTo>
                <a:close/>
                <a:moveTo>
                  <a:pt x="3158834" y="1499579"/>
                </a:moveTo>
                <a:lnTo>
                  <a:pt x="4686473" y="1499579"/>
                </a:lnTo>
                <a:lnTo>
                  <a:pt x="4686473" y="2947379"/>
                </a:lnTo>
                <a:lnTo>
                  <a:pt x="3158834" y="2947379"/>
                </a:lnTo>
                <a:close/>
                <a:moveTo>
                  <a:pt x="1579417" y="1499579"/>
                </a:moveTo>
                <a:lnTo>
                  <a:pt x="3107056" y="1499579"/>
                </a:lnTo>
                <a:lnTo>
                  <a:pt x="3107056" y="2947379"/>
                </a:lnTo>
                <a:lnTo>
                  <a:pt x="1579417" y="2947379"/>
                </a:lnTo>
                <a:close/>
                <a:moveTo>
                  <a:pt x="0" y="1499579"/>
                </a:moveTo>
                <a:lnTo>
                  <a:pt x="1527639" y="1499579"/>
                </a:lnTo>
                <a:lnTo>
                  <a:pt x="1527639" y="2947379"/>
                </a:lnTo>
                <a:lnTo>
                  <a:pt x="0" y="2947379"/>
                </a:lnTo>
                <a:close/>
                <a:moveTo>
                  <a:pt x="3158834" y="0"/>
                </a:moveTo>
                <a:lnTo>
                  <a:pt x="4686473" y="0"/>
                </a:lnTo>
                <a:lnTo>
                  <a:pt x="4686473" y="1447800"/>
                </a:lnTo>
                <a:lnTo>
                  <a:pt x="3158834" y="1447800"/>
                </a:lnTo>
                <a:close/>
                <a:moveTo>
                  <a:pt x="1579417" y="0"/>
                </a:moveTo>
                <a:lnTo>
                  <a:pt x="3107056" y="0"/>
                </a:lnTo>
                <a:lnTo>
                  <a:pt x="3107056" y="1447800"/>
                </a:lnTo>
                <a:lnTo>
                  <a:pt x="1579417" y="1447800"/>
                </a:lnTo>
                <a:close/>
                <a:moveTo>
                  <a:pt x="0" y="0"/>
                </a:moveTo>
                <a:lnTo>
                  <a:pt x="1527639" y="0"/>
                </a:lnTo>
                <a:lnTo>
                  <a:pt x="1527639" y="1447800"/>
                </a:lnTo>
                <a:lnTo>
                  <a:pt x="0" y="14478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9037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166298" y="1948462"/>
            <a:ext cx="4239042" cy="2612347"/>
          </a:xfrm>
          <a:custGeom>
            <a:avLst/>
            <a:gdLst/>
            <a:ahLst/>
            <a:cxnLst/>
            <a:rect l="l" t="t" r="r" b="b"/>
            <a:pathLst>
              <a:path w="3547195" h="2185990">
                <a:moveTo>
                  <a:pt x="0" y="0"/>
                </a:moveTo>
                <a:lnTo>
                  <a:pt x="3547195" y="0"/>
                </a:lnTo>
                <a:lnTo>
                  <a:pt x="3547195" y="2185990"/>
                </a:lnTo>
                <a:lnTo>
                  <a:pt x="0" y="218599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6012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70165" y="2303964"/>
            <a:ext cx="1606527" cy="2127755"/>
          </a:xfrm>
          <a:custGeom>
            <a:avLst/>
            <a:gdLst/>
            <a:ahLst/>
            <a:cxnLst/>
            <a:rect l="l" t="t" r="r" b="b"/>
            <a:pathLst>
              <a:path w="1606527" h="2127755">
                <a:moveTo>
                  <a:pt x="0" y="0"/>
                </a:moveTo>
                <a:lnTo>
                  <a:pt x="1606527" y="0"/>
                </a:lnTo>
                <a:lnTo>
                  <a:pt x="1606527" y="2127755"/>
                </a:lnTo>
                <a:lnTo>
                  <a:pt x="0" y="2127755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838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2129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930650" y="2216151"/>
            <a:ext cx="1295400" cy="2311399"/>
          </a:xfrm>
          <a:custGeom>
            <a:avLst/>
            <a:gdLst/>
            <a:ahLst/>
            <a:cxnLst/>
            <a:rect l="l" t="t" r="r" b="b"/>
            <a:pathLst>
              <a:path w="1295400" h="2311399">
                <a:moveTo>
                  <a:pt x="0" y="0"/>
                </a:moveTo>
                <a:lnTo>
                  <a:pt x="1295400" y="0"/>
                </a:lnTo>
                <a:lnTo>
                  <a:pt x="1295400" y="2311399"/>
                </a:lnTo>
                <a:lnTo>
                  <a:pt x="0" y="2311399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5291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035050" y="2298700"/>
            <a:ext cx="3048000" cy="1917700"/>
          </a:xfrm>
          <a:custGeom>
            <a:avLst/>
            <a:gdLst/>
            <a:ahLst/>
            <a:cxnLst/>
            <a:rect l="l" t="t" r="r" b="b"/>
            <a:pathLst>
              <a:path w="3048000" h="1917700">
                <a:moveTo>
                  <a:pt x="0" y="0"/>
                </a:moveTo>
                <a:lnTo>
                  <a:pt x="3048000" y="0"/>
                </a:lnTo>
                <a:lnTo>
                  <a:pt x="3048000" y="1917700"/>
                </a:lnTo>
                <a:lnTo>
                  <a:pt x="0" y="19177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177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4561753" y="0"/>
                </a:lnTo>
                <a:lnTo>
                  <a:pt x="4555360" y="115490"/>
                </a:lnTo>
                <a:lnTo>
                  <a:pt x="4547613" y="236297"/>
                </a:lnTo>
                <a:lnTo>
                  <a:pt x="4538900" y="357100"/>
                </a:lnTo>
                <a:lnTo>
                  <a:pt x="4529217" y="476261"/>
                </a:lnTo>
                <a:lnTo>
                  <a:pt x="4522439" y="592957"/>
                </a:lnTo>
                <a:lnTo>
                  <a:pt x="4518564" y="705545"/>
                </a:lnTo>
                <a:lnTo>
                  <a:pt x="4520501" y="814847"/>
                </a:lnTo>
                <a:lnTo>
                  <a:pt x="4527279" y="920037"/>
                </a:lnTo>
                <a:lnTo>
                  <a:pt x="4543739" y="1018651"/>
                </a:lnTo>
                <a:lnTo>
                  <a:pt x="4568915" y="1112340"/>
                </a:lnTo>
                <a:lnTo>
                  <a:pt x="4604744" y="1198627"/>
                </a:lnTo>
                <a:lnTo>
                  <a:pt x="4654126" y="1278345"/>
                </a:lnTo>
                <a:lnTo>
                  <a:pt x="4718033" y="1349840"/>
                </a:lnTo>
                <a:lnTo>
                  <a:pt x="4796466" y="1412297"/>
                </a:lnTo>
                <a:lnTo>
                  <a:pt x="4893296" y="1464892"/>
                </a:lnTo>
                <a:lnTo>
                  <a:pt x="5008522" y="1507627"/>
                </a:lnTo>
                <a:lnTo>
                  <a:pt x="5144084" y="1540499"/>
                </a:lnTo>
                <a:lnTo>
                  <a:pt x="5301917" y="1561046"/>
                </a:lnTo>
                <a:lnTo>
                  <a:pt x="5482987" y="1569264"/>
                </a:lnTo>
                <a:lnTo>
                  <a:pt x="5561420" y="1552005"/>
                </a:lnTo>
                <a:lnTo>
                  <a:pt x="5653407" y="1524886"/>
                </a:lnTo>
                <a:lnTo>
                  <a:pt x="5761855" y="1488726"/>
                </a:lnTo>
                <a:lnTo>
                  <a:pt x="5883861" y="1444350"/>
                </a:lnTo>
                <a:lnTo>
                  <a:pt x="6016518" y="1393397"/>
                </a:lnTo>
                <a:lnTo>
                  <a:pt x="6160795" y="1334224"/>
                </a:lnTo>
                <a:lnTo>
                  <a:pt x="6314756" y="1270127"/>
                </a:lnTo>
                <a:lnTo>
                  <a:pt x="6479366" y="1200272"/>
                </a:lnTo>
                <a:lnTo>
                  <a:pt x="6649785" y="1126309"/>
                </a:lnTo>
                <a:lnTo>
                  <a:pt x="6827952" y="1048236"/>
                </a:lnTo>
                <a:lnTo>
                  <a:pt x="7011927" y="966879"/>
                </a:lnTo>
                <a:lnTo>
                  <a:pt x="7200744" y="883877"/>
                </a:lnTo>
                <a:lnTo>
                  <a:pt x="7390532" y="799232"/>
                </a:lnTo>
                <a:lnTo>
                  <a:pt x="7585160" y="713764"/>
                </a:lnTo>
                <a:lnTo>
                  <a:pt x="7779787" y="627475"/>
                </a:lnTo>
                <a:lnTo>
                  <a:pt x="7975382" y="542829"/>
                </a:lnTo>
                <a:lnTo>
                  <a:pt x="8169041" y="459828"/>
                </a:lnTo>
                <a:lnTo>
                  <a:pt x="8361733" y="379287"/>
                </a:lnTo>
                <a:lnTo>
                  <a:pt x="8550551" y="302039"/>
                </a:lnTo>
                <a:lnTo>
                  <a:pt x="8734526" y="228079"/>
                </a:lnTo>
                <a:lnTo>
                  <a:pt x="8913664" y="159046"/>
                </a:lnTo>
                <a:lnTo>
                  <a:pt x="9086987" y="94946"/>
                </a:lnTo>
                <a:lnTo>
                  <a:pt x="9144000" y="74737"/>
                </a:lnTo>
                <a:lnTo>
                  <a:pt x="9144000" y="2149302"/>
                </a:lnTo>
                <a:lnTo>
                  <a:pt x="9106352" y="2187260"/>
                </a:lnTo>
                <a:lnTo>
                  <a:pt x="8825546" y="2452702"/>
                </a:lnTo>
                <a:lnTo>
                  <a:pt x="8527311" y="2721433"/>
                </a:lnTo>
                <a:lnTo>
                  <a:pt x="8213582" y="2991806"/>
                </a:lnTo>
                <a:lnTo>
                  <a:pt x="7886298" y="3262180"/>
                </a:lnTo>
                <a:lnTo>
                  <a:pt x="7547395" y="3530908"/>
                </a:lnTo>
                <a:lnTo>
                  <a:pt x="7201714" y="3797173"/>
                </a:lnTo>
                <a:lnTo>
                  <a:pt x="6849254" y="4057687"/>
                </a:lnTo>
                <a:lnTo>
                  <a:pt x="6494857" y="4313267"/>
                </a:lnTo>
                <a:lnTo>
                  <a:pt x="6139493" y="4560631"/>
                </a:lnTo>
                <a:lnTo>
                  <a:pt x="5788003" y="4798954"/>
                </a:lnTo>
                <a:lnTo>
                  <a:pt x="5440381" y="5026593"/>
                </a:lnTo>
                <a:lnTo>
                  <a:pt x="5255844" y="5143500"/>
                </a:lnTo>
                <a:lnTo>
                  <a:pt x="1877219" y="5143500"/>
                </a:lnTo>
                <a:lnTo>
                  <a:pt x="1884797" y="5049604"/>
                </a:lnTo>
                <a:lnTo>
                  <a:pt x="1892544" y="4927976"/>
                </a:lnTo>
                <a:lnTo>
                  <a:pt x="1898352" y="4806349"/>
                </a:lnTo>
                <a:lnTo>
                  <a:pt x="1899322" y="4683902"/>
                </a:lnTo>
                <a:lnTo>
                  <a:pt x="1894482" y="4563096"/>
                </a:lnTo>
                <a:lnTo>
                  <a:pt x="1881895" y="4443935"/>
                </a:lnTo>
                <a:lnTo>
                  <a:pt x="1860591" y="4327237"/>
                </a:lnTo>
                <a:lnTo>
                  <a:pt x="1829608" y="4213830"/>
                </a:lnTo>
                <a:lnTo>
                  <a:pt x="1786031" y="4103707"/>
                </a:lnTo>
                <a:lnTo>
                  <a:pt x="1728904" y="3997694"/>
                </a:lnTo>
                <a:lnTo>
                  <a:pt x="1657250" y="3897434"/>
                </a:lnTo>
                <a:lnTo>
                  <a:pt x="1567196" y="3803748"/>
                </a:lnTo>
                <a:lnTo>
                  <a:pt x="1460683" y="3715816"/>
                </a:lnTo>
                <a:lnTo>
                  <a:pt x="1333838" y="3635280"/>
                </a:lnTo>
                <a:lnTo>
                  <a:pt x="1185689" y="3562138"/>
                </a:lnTo>
                <a:lnTo>
                  <a:pt x="1015267" y="3498036"/>
                </a:lnTo>
                <a:lnTo>
                  <a:pt x="758671" y="3521047"/>
                </a:lnTo>
                <a:lnTo>
                  <a:pt x="516596" y="3555564"/>
                </a:lnTo>
                <a:lnTo>
                  <a:pt x="289045" y="3602408"/>
                </a:lnTo>
                <a:lnTo>
                  <a:pt x="73118" y="3659933"/>
                </a:lnTo>
                <a:lnTo>
                  <a:pt x="0" y="368405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050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019800" y="2"/>
            <a:ext cx="3124200" cy="3214291"/>
          </a:xfrm>
          <a:custGeom>
            <a:avLst/>
            <a:gdLst/>
            <a:ahLst/>
            <a:cxnLst/>
            <a:rect l="l" t="t" r="r" b="b"/>
            <a:pathLst>
              <a:path w="3124200" h="3214291">
                <a:moveTo>
                  <a:pt x="420888" y="0"/>
                </a:moveTo>
                <a:lnTo>
                  <a:pt x="3124200" y="0"/>
                </a:lnTo>
                <a:lnTo>
                  <a:pt x="3124200" y="2831582"/>
                </a:lnTo>
                <a:lnTo>
                  <a:pt x="3113484" y="2821781"/>
                </a:lnTo>
                <a:lnTo>
                  <a:pt x="3082132" y="2792016"/>
                </a:lnTo>
                <a:lnTo>
                  <a:pt x="3051175" y="2762250"/>
                </a:lnTo>
                <a:lnTo>
                  <a:pt x="3021013" y="2732485"/>
                </a:lnTo>
                <a:lnTo>
                  <a:pt x="2991644" y="2702322"/>
                </a:lnTo>
                <a:lnTo>
                  <a:pt x="2977356" y="2728913"/>
                </a:lnTo>
                <a:lnTo>
                  <a:pt x="2963863" y="2755503"/>
                </a:lnTo>
                <a:lnTo>
                  <a:pt x="2950369" y="2783285"/>
                </a:lnTo>
                <a:lnTo>
                  <a:pt x="2937669" y="2811463"/>
                </a:lnTo>
                <a:lnTo>
                  <a:pt x="2925366" y="2840831"/>
                </a:lnTo>
                <a:lnTo>
                  <a:pt x="2913460" y="2870200"/>
                </a:lnTo>
                <a:lnTo>
                  <a:pt x="2901950" y="2901156"/>
                </a:lnTo>
                <a:lnTo>
                  <a:pt x="2890441" y="2932510"/>
                </a:lnTo>
                <a:lnTo>
                  <a:pt x="2879725" y="2965053"/>
                </a:lnTo>
                <a:lnTo>
                  <a:pt x="2869406" y="2997597"/>
                </a:lnTo>
                <a:lnTo>
                  <a:pt x="2859882" y="3031728"/>
                </a:lnTo>
                <a:lnTo>
                  <a:pt x="2850753" y="3066653"/>
                </a:lnTo>
                <a:lnTo>
                  <a:pt x="2841625" y="3101975"/>
                </a:lnTo>
                <a:lnTo>
                  <a:pt x="2833291" y="3138488"/>
                </a:lnTo>
                <a:lnTo>
                  <a:pt x="2825750" y="3175794"/>
                </a:lnTo>
                <a:lnTo>
                  <a:pt x="2818210" y="3214291"/>
                </a:lnTo>
                <a:lnTo>
                  <a:pt x="2743597" y="3180556"/>
                </a:lnTo>
                <a:lnTo>
                  <a:pt x="2675732" y="3138091"/>
                </a:lnTo>
                <a:lnTo>
                  <a:pt x="2614216" y="3088085"/>
                </a:lnTo>
                <a:lnTo>
                  <a:pt x="2557860" y="3031331"/>
                </a:lnTo>
                <a:lnTo>
                  <a:pt x="2507060" y="2967435"/>
                </a:lnTo>
                <a:lnTo>
                  <a:pt x="2460228" y="2898775"/>
                </a:lnTo>
                <a:lnTo>
                  <a:pt x="2417366" y="2824560"/>
                </a:lnTo>
                <a:lnTo>
                  <a:pt x="2376884" y="2745978"/>
                </a:lnTo>
                <a:lnTo>
                  <a:pt x="2338785" y="2665016"/>
                </a:lnTo>
                <a:lnTo>
                  <a:pt x="2301478" y="2580878"/>
                </a:lnTo>
                <a:lnTo>
                  <a:pt x="2265363" y="2494756"/>
                </a:lnTo>
                <a:lnTo>
                  <a:pt x="2229644" y="2407047"/>
                </a:lnTo>
                <a:lnTo>
                  <a:pt x="2192338" y="2319735"/>
                </a:lnTo>
                <a:lnTo>
                  <a:pt x="2154238" y="2232025"/>
                </a:lnTo>
                <a:lnTo>
                  <a:pt x="2113757" y="2145903"/>
                </a:lnTo>
                <a:lnTo>
                  <a:pt x="2070894" y="2061369"/>
                </a:lnTo>
                <a:lnTo>
                  <a:pt x="2024063" y="1979216"/>
                </a:lnTo>
                <a:lnTo>
                  <a:pt x="1973263" y="1900635"/>
                </a:lnTo>
                <a:lnTo>
                  <a:pt x="1916907" y="1826022"/>
                </a:lnTo>
                <a:lnTo>
                  <a:pt x="1855788" y="1755775"/>
                </a:lnTo>
                <a:lnTo>
                  <a:pt x="1787525" y="1691085"/>
                </a:lnTo>
                <a:lnTo>
                  <a:pt x="1712913" y="1632744"/>
                </a:lnTo>
                <a:lnTo>
                  <a:pt x="1630363" y="1581547"/>
                </a:lnTo>
                <a:lnTo>
                  <a:pt x="1539082" y="1537891"/>
                </a:lnTo>
                <a:lnTo>
                  <a:pt x="1438672" y="1502569"/>
                </a:lnTo>
                <a:lnTo>
                  <a:pt x="1328341" y="1476375"/>
                </a:lnTo>
                <a:lnTo>
                  <a:pt x="1207691" y="1460103"/>
                </a:lnTo>
                <a:lnTo>
                  <a:pt x="1075928" y="1454150"/>
                </a:lnTo>
                <a:lnTo>
                  <a:pt x="931863" y="1460103"/>
                </a:lnTo>
                <a:lnTo>
                  <a:pt x="774700" y="1477963"/>
                </a:lnTo>
                <a:lnTo>
                  <a:pt x="604838" y="1508522"/>
                </a:lnTo>
                <a:lnTo>
                  <a:pt x="420688" y="1553369"/>
                </a:lnTo>
                <a:lnTo>
                  <a:pt x="417513" y="1518047"/>
                </a:lnTo>
                <a:lnTo>
                  <a:pt x="415132" y="1483519"/>
                </a:lnTo>
                <a:lnTo>
                  <a:pt x="412750" y="1448991"/>
                </a:lnTo>
                <a:lnTo>
                  <a:pt x="411163" y="1415256"/>
                </a:lnTo>
                <a:lnTo>
                  <a:pt x="409575" y="1382316"/>
                </a:lnTo>
                <a:lnTo>
                  <a:pt x="408782" y="1350169"/>
                </a:lnTo>
                <a:lnTo>
                  <a:pt x="407988" y="1317625"/>
                </a:lnTo>
                <a:lnTo>
                  <a:pt x="407591" y="1286272"/>
                </a:lnTo>
                <a:lnTo>
                  <a:pt x="407591" y="1254919"/>
                </a:lnTo>
                <a:lnTo>
                  <a:pt x="407988" y="1224360"/>
                </a:lnTo>
                <a:lnTo>
                  <a:pt x="408385" y="1194594"/>
                </a:lnTo>
                <a:lnTo>
                  <a:pt x="409178" y="1164828"/>
                </a:lnTo>
                <a:lnTo>
                  <a:pt x="410766" y="1135460"/>
                </a:lnTo>
                <a:lnTo>
                  <a:pt x="412353" y="1106885"/>
                </a:lnTo>
                <a:lnTo>
                  <a:pt x="414735" y="1078706"/>
                </a:lnTo>
                <a:lnTo>
                  <a:pt x="416719" y="1050925"/>
                </a:lnTo>
                <a:lnTo>
                  <a:pt x="419497" y="1023541"/>
                </a:lnTo>
                <a:lnTo>
                  <a:pt x="422275" y="996950"/>
                </a:lnTo>
                <a:lnTo>
                  <a:pt x="425847" y="970360"/>
                </a:lnTo>
                <a:lnTo>
                  <a:pt x="429022" y="944166"/>
                </a:lnTo>
                <a:lnTo>
                  <a:pt x="432594" y="918766"/>
                </a:lnTo>
                <a:lnTo>
                  <a:pt x="436960" y="893366"/>
                </a:lnTo>
                <a:lnTo>
                  <a:pt x="441722" y="868760"/>
                </a:lnTo>
                <a:lnTo>
                  <a:pt x="446088" y="844550"/>
                </a:lnTo>
                <a:lnTo>
                  <a:pt x="451247" y="820341"/>
                </a:lnTo>
                <a:lnTo>
                  <a:pt x="456803" y="796528"/>
                </a:lnTo>
                <a:lnTo>
                  <a:pt x="462360" y="773510"/>
                </a:lnTo>
                <a:lnTo>
                  <a:pt x="467916" y="750491"/>
                </a:lnTo>
                <a:lnTo>
                  <a:pt x="474266" y="728663"/>
                </a:lnTo>
                <a:lnTo>
                  <a:pt x="480616" y="706438"/>
                </a:lnTo>
                <a:lnTo>
                  <a:pt x="487363" y="685006"/>
                </a:lnTo>
                <a:lnTo>
                  <a:pt x="494110" y="663575"/>
                </a:lnTo>
                <a:lnTo>
                  <a:pt x="465932" y="658813"/>
                </a:lnTo>
                <a:lnTo>
                  <a:pt x="436960" y="654447"/>
                </a:lnTo>
                <a:lnTo>
                  <a:pt x="408385" y="650478"/>
                </a:lnTo>
                <a:lnTo>
                  <a:pt x="378619" y="646113"/>
                </a:lnTo>
                <a:lnTo>
                  <a:pt x="349250" y="642144"/>
                </a:lnTo>
                <a:lnTo>
                  <a:pt x="319485" y="637778"/>
                </a:lnTo>
                <a:lnTo>
                  <a:pt x="288925" y="634603"/>
                </a:lnTo>
                <a:lnTo>
                  <a:pt x="257969" y="631031"/>
                </a:lnTo>
                <a:lnTo>
                  <a:pt x="227013" y="627460"/>
                </a:lnTo>
                <a:lnTo>
                  <a:pt x="195660" y="624285"/>
                </a:lnTo>
                <a:lnTo>
                  <a:pt x="163910" y="621110"/>
                </a:lnTo>
                <a:lnTo>
                  <a:pt x="132160" y="617935"/>
                </a:lnTo>
                <a:lnTo>
                  <a:pt x="99616" y="615156"/>
                </a:lnTo>
                <a:lnTo>
                  <a:pt x="66675" y="612378"/>
                </a:lnTo>
                <a:lnTo>
                  <a:pt x="33735" y="609997"/>
                </a:lnTo>
                <a:lnTo>
                  <a:pt x="0" y="607616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" y="1976080"/>
            <a:ext cx="3871913" cy="3167420"/>
          </a:xfrm>
          <a:custGeom>
            <a:avLst/>
            <a:gdLst/>
            <a:ahLst/>
            <a:cxnLst/>
            <a:rect l="l" t="t" r="r" b="b"/>
            <a:pathLst>
              <a:path w="3871913" h="3167420">
                <a:moveTo>
                  <a:pt x="0" y="0"/>
                </a:moveTo>
                <a:lnTo>
                  <a:pt x="5557" y="3137"/>
                </a:lnTo>
                <a:lnTo>
                  <a:pt x="53579" y="31315"/>
                </a:lnTo>
                <a:lnTo>
                  <a:pt x="100410" y="59890"/>
                </a:lnTo>
                <a:lnTo>
                  <a:pt x="146447" y="88068"/>
                </a:lnTo>
                <a:lnTo>
                  <a:pt x="191294" y="116246"/>
                </a:lnTo>
                <a:lnTo>
                  <a:pt x="235347" y="145218"/>
                </a:lnTo>
                <a:lnTo>
                  <a:pt x="278210" y="173793"/>
                </a:lnTo>
                <a:lnTo>
                  <a:pt x="320279" y="202368"/>
                </a:lnTo>
                <a:lnTo>
                  <a:pt x="361554" y="231737"/>
                </a:lnTo>
                <a:lnTo>
                  <a:pt x="401638" y="260312"/>
                </a:lnTo>
                <a:lnTo>
                  <a:pt x="440929" y="289681"/>
                </a:lnTo>
                <a:lnTo>
                  <a:pt x="479425" y="319049"/>
                </a:lnTo>
                <a:lnTo>
                  <a:pt x="517129" y="348418"/>
                </a:lnTo>
                <a:lnTo>
                  <a:pt x="553641" y="377390"/>
                </a:lnTo>
                <a:lnTo>
                  <a:pt x="589757" y="407156"/>
                </a:lnTo>
                <a:lnTo>
                  <a:pt x="624682" y="436921"/>
                </a:lnTo>
                <a:lnTo>
                  <a:pt x="659210" y="466290"/>
                </a:lnTo>
                <a:lnTo>
                  <a:pt x="692944" y="496056"/>
                </a:lnTo>
                <a:lnTo>
                  <a:pt x="725885" y="525424"/>
                </a:lnTo>
                <a:lnTo>
                  <a:pt x="758429" y="555190"/>
                </a:lnTo>
                <a:lnTo>
                  <a:pt x="789782" y="584956"/>
                </a:lnTo>
                <a:lnTo>
                  <a:pt x="820738" y="614721"/>
                </a:lnTo>
                <a:lnTo>
                  <a:pt x="850900" y="644487"/>
                </a:lnTo>
                <a:lnTo>
                  <a:pt x="880269" y="674649"/>
                </a:lnTo>
                <a:lnTo>
                  <a:pt x="894557" y="648059"/>
                </a:lnTo>
                <a:lnTo>
                  <a:pt x="908050" y="621468"/>
                </a:lnTo>
                <a:lnTo>
                  <a:pt x="921544" y="593687"/>
                </a:lnTo>
                <a:lnTo>
                  <a:pt x="934244" y="565509"/>
                </a:lnTo>
                <a:lnTo>
                  <a:pt x="946547" y="536140"/>
                </a:lnTo>
                <a:lnTo>
                  <a:pt x="958454" y="506771"/>
                </a:lnTo>
                <a:lnTo>
                  <a:pt x="969963" y="475815"/>
                </a:lnTo>
                <a:lnTo>
                  <a:pt x="981472" y="444462"/>
                </a:lnTo>
                <a:lnTo>
                  <a:pt x="992188" y="411918"/>
                </a:lnTo>
                <a:lnTo>
                  <a:pt x="1002507" y="379374"/>
                </a:lnTo>
                <a:lnTo>
                  <a:pt x="1012032" y="345243"/>
                </a:lnTo>
                <a:lnTo>
                  <a:pt x="1021160" y="310318"/>
                </a:lnTo>
                <a:lnTo>
                  <a:pt x="1030288" y="274996"/>
                </a:lnTo>
                <a:lnTo>
                  <a:pt x="1038622" y="238484"/>
                </a:lnTo>
                <a:lnTo>
                  <a:pt x="1046163" y="201177"/>
                </a:lnTo>
                <a:lnTo>
                  <a:pt x="1053704" y="162681"/>
                </a:lnTo>
                <a:lnTo>
                  <a:pt x="1128316" y="196415"/>
                </a:lnTo>
                <a:lnTo>
                  <a:pt x="1196182" y="238881"/>
                </a:lnTo>
                <a:lnTo>
                  <a:pt x="1257697" y="288887"/>
                </a:lnTo>
                <a:lnTo>
                  <a:pt x="1313657" y="345640"/>
                </a:lnTo>
                <a:lnTo>
                  <a:pt x="1364854" y="409537"/>
                </a:lnTo>
                <a:lnTo>
                  <a:pt x="1411685" y="478593"/>
                </a:lnTo>
                <a:lnTo>
                  <a:pt x="1454547" y="552412"/>
                </a:lnTo>
                <a:lnTo>
                  <a:pt x="1495029" y="630993"/>
                </a:lnTo>
                <a:lnTo>
                  <a:pt x="1533129" y="711956"/>
                </a:lnTo>
                <a:lnTo>
                  <a:pt x="1570435" y="796093"/>
                </a:lnTo>
                <a:lnTo>
                  <a:pt x="1606154" y="882215"/>
                </a:lnTo>
                <a:lnTo>
                  <a:pt x="1642269" y="969924"/>
                </a:lnTo>
                <a:lnTo>
                  <a:pt x="1679576" y="1057237"/>
                </a:lnTo>
                <a:lnTo>
                  <a:pt x="1717676" y="1144946"/>
                </a:lnTo>
                <a:lnTo>
                  <a:pt x="1758157" y="1231068"/>
                </a:lnTo>
                <a:lnTo>
                  <a:pt x="1801019" y="1315602"/>
                </a:lnTo>
                <a:lnTo>
                  <a:pt x="1847851" y="1397756"/>
                </a:lnTo>
                <a:lnTo>
                  <a:pt x="1898651" y="1476337"/>
                </a:lnTo>
                <a:lnTo>
                  <a:pt x="1955007" y="1550949"/>
                </a:lnTo>
                <a:lnTo>
                  <a:pt x="2016126" y="1621196"/>
                </a:lnTo>
                <a:lnTo>
                  <a:pt x="2083991" y="1685887"/>
                </a:lnTo>
                <a:lnTo>
                  <a:pt x="2159001" y="1744227"/>
                </a:lnTo>
                <a:lnTo>
                  <a:pt x="2241551" y="1795424"/>
                </a:lnTo>
                <a:lnTo>
                  <a:pt x="2332832" y="1839081"/>
                </a:lnTo>
                <a:lnTo>
                  <a:pt x="2433241" y="1874402"/>
                </a:lnTo>
                <a:lnTo>
                  <a:pt x="2543176" y="1900596"/>
                </a:lnTo>
                <a:lnTo>
                  <a:pt x="2664223" y="1916868"/>
                </a:lnTo>
                <a:lnTo>
                  <a:pt x="2795985" y="1922821"/>
                </a:lnTo>
                <a:lnTo>
                  <a:pt x="2940051" y="1916868"/>
                </a:lnTo>
                <a:lnTo>
                  <a:pt x="3097213" y="1899009"/>
                </a:lnTo>
                <a:lnTo>
                  <a:pt x="3267076" y="1868449"/>
                </a:lnTo>
                <a:lnTo>
                  <a:pt x="3451226" y="1823602"/>
                </a:lnTo>
                <a:lnTo>
                  <a:pt x="3454401" y="1858924"/>
                </a:lnTo>
                <a:lnTo>
                  <a:pt x="3456782" y="1893452"/>
                </a:lnTo>
                <a:lnTo>
                  <a:pt x="3459163" y="1927981"/>
                </a:lnTo>
                <a:lnTo>
                  <a:pt x="3460751" y="1961715"/>
                </a:lnTo>
                <a:lnTo>
                  <a:pt x="3462338" y="1994656"/>
                </a:lnTo>
                <a:lnTo>
                  <a:pt x="3463132" y="2026802"/>
                </a:lnTo>
                <a:lnTo>
                  <a:pt x="3463926" y="2059346"/>
                </a:lnTo>
                <a:lnTo>
                  <a:pt x="3464323" y="2090699"/>
                </a:lnTo>
                <a:lnTo>
                  <a:pt x="3464323" y="2122052"/>
                </a:lnTo>
                <a:lnTo>
                  <a:pt x="3463926" y="2152612"/>
                </a:lnTo>
                <a:lnTo>
                  <a:pt x="3463529" y="2182377"/>
                </a:lnTo>
                <a:lnTo>
                  <a:pt x="3462338" y="2212143"/>
                </a:lnTo>
                <a:lnTo>
                  <a:pt x="3461148" y="2241512"/>
                </a:lnTo>
                <a:lnTo>
                  <a:pt x="3459560" y="2270087"/>
                </a:lnTo>
                <a:lnTo>
                  <a:pt x="3457179" y="2298265"/>
                </a:lnTo>
                <a:lnTo>
                  <a:pt x="3455195" y="2326046"/>
                </a:lnTo>
                <a:lnTo>
                  <a:pt x="3452416" y="2353431"/>
                </a:lnTo>
                <a:lnTo>
                  <a:pt x="3449638" y="2380021"/>
                </a:lnTo>
                <a:lnTo>
                  <a:pt x="3446066" y="2406612"/>
                </a:lnTo>
                <a:lnTo>
                  <a:pt x="3442891" y="2432806"/>
                </a:lnTo>
                <a:lnTo>
                  <a:pt x="3439320" y="2458206"/>
                </a:lnTo>
                <a:lnTo>
                  <a:pt x="3434954" y="2483606"/>
                </a:lnTo>
                <a:lnTo>
                  <a:pt x="3430191" y="2508212"/>
                </a:lnTo>
                <a:lnTo>
                  <a:pt x="3425429" y="2532421"/>
                </a:lnTo>
                <a:lnTo>
                  <a:pt x="3420666" y="2556631"/>
                </a:lnTo>
                <a:lnTo>
                  <a:pt x="3415110" y="2580443"/>
                </a:lnTo>
                <a:lnTo>
                  <a:pt x="3409554" y="2603462"/>
                </a:lnTo>
                <a:lnTo>
                  <a:pt x="3403998" y="2626481"/>
                </a:lnTo>
                <a:lnTo>
                  <a:pt x="3397648" y="2648309"/>
                </a:lnTo>
                <a:lnTo>
                  <a:pt x="3390901" y="2670534"/>
                </a:lnTo>
                <a:lnTo>
                  <a:pt x="3384551" y="2691965"/>
                </a:lnTo>
                <a:lnTo>
                  <a:pt x="3377407" y="2713396"/>
                </a:lnTo>
                <a:lnTo>
                  <a:pt x="3405982" y="2718159"/>
                </a:lnTo>
                <a:lnTo>
                  <a:pt x="3434954" y="2722524"/>
                </a:lnTo>
                <a:lnTo>
                  <a:pt x="3463529" y="2726493"/>
                </a:lnTo>
                <a:lnTo>
                  <a:pt x="3492501" y="2730859"/>
                </a:lnTo>
                <a:lnTo>
                  <a:pt x="3522663" y="2734827"/>
                </a:lnTo>
                <a:lnTo>
                  <a:pt x="3552429" y="2739193"/>
                </a:lnTo>
                <a:lnTo>
                  <a:pt x="3582988" y="2742368"/>
                </a:lnTo>
                <a:lnTo>
                  <a:pt x="3613151" y="2745940"/>
                </a:lnTo>
                <a:lnTo>
                  <a:pt x="3644901" y="2749512"/>
                </a:lnTo>
                <a:lnTo>
                  <a:pt x="3676254" y="2752687"/>
                </a:lnTo>
                <a:lnTo>
                  <a:pt x="3707607" y="2756259"/>
                </a:lnTo>
                <a:lnTo>
                  <a:pt x="3739754" y="2759037"/>
                </a:lnTo>
                <a:lnTo>
                  <a:pt x="3772298" y="2761815"/>
                </a:lnTo>
                <a:lnTo>
                  <a:pt x="3805238" y="2764593"/>
                </a:lnTo>
                <a:lnTo>
                  <a:pt x="3838179" y="2766974"/>
                </a:lnTo>
                <a:lnTo>
                  <a:pt x="3871913" y="2769356"/>
                </a:lnTo>
                <a:lnTo>
                  <a:pt x="3596179" y="3167420"/>
                </a:lnTo>
                <a:lnTo>
                  <a:pt x="0" y="316742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049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31764" y="0"/>
            <a:ext cx="7210425" cy="5143500"/>
          </a:xfrm>
          <a:custGeom>
            <a:avLst/>
            <a:gdLst/>
            <a:ahLst/>
            <a:cxnLst/>
            <a:rect l="l" t="t" r="r" b="b"/>
            <a:pathLst>
              <a:path w="7210425" h="5143500">
                <a:moveTo>
                  <a:pt x="2707682" y="0"/>
                </a:moveTo>
                <a:lnTo>
                  <a:pt x="3198747" y="0"/>
                </a:lnTo>
                <a:lnTo>
                  <a:pt x="3218656" y="11112"/>
                </a:lnTo>
                <a:lnTo>
                  <a:pt x="3268663" y="39290"/>
                </a:lnTo>
                <a:lnTo>
                  <a:pt x="3317875" y="68262"/>
                </a:lnTo>
                <a:lnTo>
                  <a:pt x="3365500" y="97234"/>
                </a:lnTo>
                <a:lnTo>
                  <a:pt x="3412331" y="125809"/>
                </a:lnTo>
                <a:lnTo>
                  <a:pt x="3457972" y="154781"/>
                </a:lnTo>
                <a:lnTo>
                  <a:pt x="3502819" y="184150"/>
                </a:lnTo>
                <a:lnTo>
                  <a:pt x="3546475" y="213121"/>
                </a:lnTo>
                <a:lnTo>
                  <a:pt x="3589338" y="242490"/>
                </a:lnTo>
                <a:lnTo>
                  <a:pt x="3631406" y="272256"/>
                </a:lnTo>
                <a:lnTo>
                  <a:pt x="3672285" y="301625"/>
                </a:lnTo>
                <a:lnTo>
                  <a:pt x="3712369" y="331390"/>
                </a:lnTo>
                <a:lnTo>
                  <a:pt x="3751660" y="361553"/>
                </a:lnTo>
                <a:lnTo>
                  <a:pt x="3790156" y="391318"/>
                </a:lnTo>
                <a:lnTo>
                  <a:pt x="3827463" y="421084"/>
                </a:lnTo>
                <a:lnTo>
                  <a:pt x="3864372" y="451247"/>
                </a:lnTo>
                <a:lnTo>
                  <a:pt x="3900091" y="481409"/>
                </a:lnTo>
                <a:lnTo>
                  <a:pt x="3935016" y="511572"/>
                </a:lnTo>
                <a:lnTo>
                  <a:pt x="3969147" y="541734"/>
                </a:lnTo>
                <a:lnTo>
                  <a:pt x="4003278" y="571896"/>
                </a:lnTo>
                <a:lnTo>
                  <a:pt x="4036219" y="602059"/>
                </a:lnTo>
                <a:lnTo>
                  <a:pt x="4067969" y="632222"/>
                </a:lnTo>
                <a:lnTo>
                  <a:pt x="4099719" y="662781"/>
                </a:lnTo>
                <a:lnTo>
                  <a:pt x="4130278" y="692943"/>
                </a:lnTo>
                <a:lnTo>
                  <a:pt x="4160441" y="723900"/>
                </a:lnTo>
                <a:lnTo>
                  <a:pt x="4174728" y="696912"/>
                </a:lnTo>
                <a:lnTo>
                  <a:pt x="4188619" y="669528"/>
                </a:lnTo>
                <a:lnTo>
                  <a:pt x="4202510" y="641350"/>
                </a:lnTo>
                <a:lnTo>
                  <a:pt x="4215210" y="612378"/>
                </a:lnTo>
                <a:lnTo>
                  <a:pt x="4227910" y="582612"/>
                </a:lnTo>
                <a:lnTo>
                  <a:pt x="4240213" y="552450"/>
                </a:lnTo>
                <a:lnTo>
                  <a:pt x="4251722" y="521097"/>
                </a:lnTo>
                <a:lnTo>
                  <a:pt x="4263628" y="488950"/>
                </a:lnTo>
                <a:lnTo>
                  <a:pt x="4274344" y="456009"/>
                </a:lnTo>
                <a:lnTo>
                  <a:pt x="4284663" y="422671"/>
                </a:lnTo>
                <a:lnTo>
                  <a:pt x="4294585" y="388143"/>
                </a:lnTo>
                <a:lnTo>
                  <a:pt x="4304110" y="352425"/>
                </a:lnTo>
                <a:lnTo>
                  <a:pt x="4313238" y="316309"/>
                </a:lnTo>
                <a:lnTo>
                  <a:pt x="4321572" y="279003"/>
                </a:lnTo>
                <a:lnTo>
                  <a:pt x="4329510" y="241300"/>
                </a:lnTo>
                <a:lnTo>
                  <a:pt x="4337050" y="202009"/>
                </a:lnTo>
                <a:lnTo>
                  <a:pt x="4413250" y="236140"/>
                </a:lnTo>
                <a:lnTo>
                  <a:pt x="4482703" y="279400"/>
                </a:lnTo>
                <a:lnTo>
                  <a:pt x="4545410" y="330597"/>
                </a:lnTo>
                <a:lnTo>
                  <a:pt x="4602163" y="388540"/>
                </a:lnTo>
                <a:lnTo>
                  <a:pt x="4654153" y="453628"/>
                </a:lnTo>
                <a:lnTo>
                  <a:pt x="4702175" y="524271"/>
                </a:lnTo>
                <a:lnTo>
                  <a:pt x="4745831" y="599281"/>
                </a:lnTo>
                <a:lnTo>
                  <a:pt x="4787106" y="679053"/>
                </a:lnTo>
                <a:lnTo>
                  <a:pt x="4826000" y="762000"/>
                </a:lnTo>
                <a:lnTo>
                  <a:pt x="4863703" y="847725"/>
                </a:lnTo>
                <a:lnTo>
                  <a:pt x="4900216" y="935434"/>
                </a:lnTo>
                <a:lnTo>
                  <a:pt x="4937522" y="1024731"/>
                </a:lnTo>
                <a:lnTo>
                  <a:pt x="4975225" y="1114028"/>
                </a:lnTo>
                <a:lnTo>
                  <a:pt x="5014119" y="1203325"/>
                </a:lnTo>
                <a:lnTo>
                  <a:pt x="5055394" y="1291034"/>
                </a:lnTo>
                <a:lnTo>
                  <a:pt x="5099050" y="1377156"/>
                </a:lnTo>
                <a:lnTo>
                  <a:pt x="5147072" y="1460897"/>
                </a:lnTo>
                <a:lnTo>
                  <a:pt x="5198666" y="1541065"/>
                </a:lnTo>
                <a:lnTo>
                  <a:pt x="5255816" y="1617265"/>
                </a:lnTo>
                <a:lnTo>
                  <a:pt x="5318522" y="1688703"/>
                </a:lnTo>
                <a:lnTo>
                  <a:pt x="5387578" y="1754584"/>
                </a:lnTo>
                <a:lnTo>
                  <a:pt x="5464175" y="1814115"/>
                </a:lnTo>
                <a:lnTo>
                  <a:pt x="5548313" y="1866503"/>
                </a:lnTo>
                <a:lnTo>
                  <a:pt x="5641181" y="1910953"/>
                </a:lnTo>
                <a:lnTo>
                  <a:pt x="5743575" y="1947069"/>
                </a:lnTo>
                <a:lnTo>
                  <a:pt x="5855891" y="1973659"/>
                </a:lnTo>
                <a:lnTo>
                  <a:pt x="5979319" y="1990328"/>
                </a:lnTo>
                <a:lnTo>
                  <a:pt x="6113463" y="1996281"/>
                </a:lnTo>
                <a:lnTo>
                  <a:pt x="6260306" y="1990328"/>
                </a:lnTo>
                <a:lnTo>
                  <a:pt x="6420247" y="1971675"/>
                </a:lnTo>
                <a:lnTo>
                  <a:pt x="6594078" y="1940719"/>
                </a:lnTo>
                <a:lnTo>
                  <a:pt x="6781403" y="1895078"/>
                </a:lnTo>
                <a:lnTo>
                  <a:pt x="6784578" y="1931194"/>
                </a:lnTo>
                <a:lnTo>
                  <a:pt x="6787356" y="1966516"/>
                </a:lnTo>
                <a:lnTo>
                  <a:pt x="6789341" y="2001441"/>
                </a:lnTo>
                <a:lnTo>
                  <a:pt x="6791325" y="2035969"/>
                </a:lnTo>
                <a:lnTo>
                  <a:pt x="6792516" y="2069703"/>
                </a:lnTo>
                <a:lnTo>
                  <a:pt x="6793706" y="2102644"/>
                </a:lnTo>
                <a:lnTo>
                  <a:pt x="6794500" y="2135187"/>
                </a:lnTo>
                <a:lnTo>
                  <a:pt x="6794897" y="2167334"/>
                </a:lnTo>
                <a:lnTo>
                  <a:pt x="6794897" y="2199481"/>
                </a:lnTo>
                <a:lnTo>
                  <a:pt x="6794500" y="2230438"/>
                </a:lnTo>
                <a:lnTo>
                  <a:pt x="6794103" y="2260997"/>
                </a:lnTo>
                <a:lnTo>
                  <a:pt x="6792516" y="2291159"/>
                </a:lnTo>
                <a:lnTo>
                  <a:pt x="6791722" y="2320925"/>
                </a:lnTo>
                <a:lnTo>
                  <a:pt x="6790135" y="2350294"/>
                </a:lnTo>
                <a:lnTo>
                  <a:pt x="6787753" y="2379266"/>
                </a:lnTo>
                <a:lnTo>
                  <a:pt x="6785372" y="2407444"/>
                </a:lnTo>
                <a:lnTo>
                  <a:pt x="6782594" y="2435622"/>
                </a:lnTo>
                <a:lnTo>
                  <a:pt x="6780213" y="2462609"/>
                </a:lnTo>
                <a:lnTo>
                  <a:pt x="6776641" y="2489597"/>
                </a:lnTo>
                <a:lnTo>
                  <a:pt x="6772672" y="2516188"/>
                </a:lnTo>
                <a:lnTo>
                  <a:pt x="6769100" y="2542381"/>
                </a:lnTo>
                <a:lnTo>
                  <a:pt x="6764735" y="2567781"/>
                </a:lnTo>
                <a:lnTo>
                  <a:pt x="6760369" y="2593181"/>
                </a:lnTo>
                <a:lnTo>
                  <a:pt x="6755210" y="2617788"/>
                </a:lnTo>
                <a:lnTo>
                  <a:pt x="6750447" y="2642394"/>
                </a:lnTo>
                <a:lnTo>
                  <a:pt x="6744891" y="2666603"/>
                </a:lnTo>
                <a:lnTo>
                  <a:pt x="6738938" y="2690019"/>
                </a:lnTo>
                <a:lnTo>
                  <a:pt x="6733381" y="2713434"/>
                </a:lnTo>
                <a:lnTo>
                  <a:pt x="6727031" y="2736056"/>
                </a:lnTo>
                <a:lnTo>
                  <a:pt x="6720285" y="2758678"/>
                </a:lnTo>
                <a:lnTo>
                  <a:pt x="6713538" y="2780506"/>
                </a:lnTo>
                <a:lnTo>
                  <a:pt x="6705997" y="2802334"/>
                </a:lnTo>
                <a:lnTo>
                  <a:pt x="6735366" y="2807097"/>
                </a:lnTo>
                <a:lnTo>
                  <a:pt x="6764735" y="2811859"/>
                </a:lnTo>
                <a:lnTo>
                  <a:pt x="6794103" y="2815828"/>
                </a:lnTo>
                <a:lnTo>
                  <a:pt x="6823869" y="2820194"/>
                </a:lnTo>
                <a:lnTo>
                  <a:pt x="6854428" y="2824163"/>
                </a:lnTo>
                <a:lnTo>
                  <a:pt x="6884591" y="2828528"/>
                </a:lnTo>
                <a:lnTo>
                  <a:pt x="6915547" y="2832100"/>
                </a:lnTo>
                <a:lnTo>
                  <a:pt x="6946900" y="2835672"/>
                </a:lnTo>
                <a:lnTo>
                  <a:pt x="6978650" y="2839244"/>
                </a:lnTo>
                <a:lnTo>
                  <a:pt x="7010797" y="2842419"/>
                </a:lnTo>
                <a:lnTo>
                  <a:pt x="7042944" y="2845991"/>
                </a:lnTo>
                <a:lnTo>
                  <a:pt x="7075488" y="2848769"/>
                </a:lnTo>
                <a:lnTo>
                  <a:pt x="7109222" y="2851944"/>
                </a:lnTo>
                <a:lnTo>
                  <a:pt x="7142560" y="2854325"/>
                </a:lnTo>
                <a:lnTo>
                  <a:pt x="7176294" y="2856706"/>
                </a:lnTo>
                <a:lnTo>
                  <a:pt x="7210425" y="2859484"/>
                </a:lnTo>
                <a:lnTo>
                  <a:pt x="6018610" y="4579938"/>
                </a:lnTo>
                <a:lnTo>
                  <a:pt x="5988447" y="4539060"/>
                </a:lnTo>
                <a:lnTo>
                  <a:pt x="5957888" y="4498182"/>
                </a:lnTo>
                <a:lnTo>
                  <a:pt x="5926931" y="4457304"/>
                </a:lnTo>
                <a:lnTo>
                  <a:pt x="5895578" y="4415632"/>
                </a:lnTo>
                <a:lnTo>
                  <a:pt x="5863431" y="4374357"/>
                </a:lnTo>
                <a:lnTo>
                  <a:pt x="5830491" y="4332288"/>
                </a:lnTo>
                <a:lnTo>
                  <a:pt x="5797153" y="4291013"/>
                </a:lnTo>
                <a:lnTo>
                  <a:pt x="5763022" y="4248944"/>
                </a:lnTo>
                <a:lnTo>
                  <a:pt x="5727303" y="4206875"/>
                </a:lnTo>
                <a:lnTo>
                  <a:pt x="5691188" y="4165204"/>
                </a:lnTo>
                <a:lnTo>
                  <a:pt x="5654278" y="4123135"/>
                </a:lnTo>
                <a:lnTo>
                  <a:pt x="5616575" y="4081463"/>
                </a:lnTo>
                <a:lnTo>
                  <a:pt x="5577285" y="4039394"/>
                </a:lnTo>
                <a:lnTo>
                  <a:pt x="5537200" y="3996929"/>
                </a:lnTo>
                <a:lnTo>
                  <a:pt x="5495528" y="3955257"/>
                </a:lnTo>
                <a:lnTo>
                  <a:pt x="5453460" y="3913188"/>
                </a:lnTo>
                <a:lnTo>
                  <a:pt x="5414963" y="3938191"/>
                </a:lnTo>
                <a:lnTo>
                  <a:pt x="5377260" y="3963194"/>
                </a:lnTo>
                <a:lnTo>
                  <a:pt x="5339160" y="3989388"/>
                </a:lnTo>
                <a:lnTo>
                  <a:pt x="5301456" y="4015979"/>
                </a:lnTo>
                <a:lnTo>
                  <a:pt x="5264150" y="4043760"/>
                </a:lnTo>
                <a:lnTo>
                  <a:pt x="5226844" y="4072335"/>
                </a:lnTo>
                <a:lnTo>
                  <a:pt x="5189538" y="4101704"/>
                </a:lnTo>
                <a:lnTo>
                  <a:pt x="5152628" y="4131866"/>
                </a:lnTo>
                <a:lnTo>
                  <a:pt x="5116116" y="4162822"/>
                </a:lnTo>
                <a:lnTo>
                  <a:pt x="5080000" y="4195366"/>
                </a:lnTo>
                <a:lnTo>
                  <a:pt x="5044281" y="4228704"/>
                </a:lnTo>
                <a:lnTo>
                  <a:pt x="5008960" y="4263232"/>
                </a:lnTo>
                <a:lnTo>
                  <a:pt x="4974035" y="4299347"/>
                </a:lnTo>
                <a:lnTo>
                  <a:pt x="4939506" y="4336257"/>
                </a:lnTo>
                <a:lnTo>
                  <a:pt x="4905375" y="4374754"/>
                </a:lnTo>
                <a:lnTo>
                  <a:pt x="4872038" y="4414838"/>
                </a:lnTo>
                <a:lnTo>
                  <a:pt x="4839097" y="4455716"/>
                </a:lnTo>
                <a:lnTo>
                  <a:pt x="4806553" y="4498579"/>
                </a:lnTo>
                <a:lnTo>
                  <a:pt x="4775200" y="4543029"/>
                </a:lnTo>
                <a:lnTo>
                  <a:pt x="4743847" y="4589066"/>
                </a:lnTo>
                <a:lnTo>
                  <a:pt x="4713685" y="4636294"/>
                </a:lnTo>
                <a:lnTo>
                  <a:pt x="4683919" y="4685904"/>
                </a:lnTo>
                <a:lnTo>
                  <a:pt x="4654947" y="4737101"/>
                </a:lnTo>
                <a:lnTo>
                  <a:pt x="4626769" y="4789488"/>
                </a:lnTo>
                <a:lnTo>
                  <a:pt x="4599385" y="4844654"/>
                </a:lnTo>
                <a:lnTo>
                  <a:pt x="4573191" y="4901407"/>
                </a:lnTo>
                <a:lnTo>
                  <a:pt x="4547394" y="4959747"/>
                </a:lnTo>
                <a:lnTo>
                  <a:pt x="4522788" y="5020866"/>
                </a:lnTo>
                <a:lnTo>
                  <a:pt x="4498975" y="5083572"/>
                </a:lnTo>
                <a:lnTo>
                  <a:pt x="4477651" y="5143500"/>
                </a:lnTo>
                <a:lnTo>
                  <a:pt x="4140647" y="5143500"/>
                </a:lnTo>
                <a:lnTo>
                  <a:pt x="4094956" y="5119291"/>
                </a:lnTo>
                <a:lnTo>
                  <a:pt x="4042966" y="5091113"/>
                </a:lnTo>
                <a:lnTo>
                  <a:pt x="3991769" y="5062538"/>
                </a:lnTo>
                <a:lnTo>
                  <a:pt x="3941763" y="5034360"/>
                </a:lnTo>
                <a:lnTo>
                  <a:pt x="3892550" y="5005388"/>
                </a:lnTo>
                <a:lnTo>
                  <a:pt x="3844925" y="4976416"/>
                </a:lnTo>
                <a:lnTo>
                  <a:pt x="3798094" y="4947841"/>
                </a:lnTo>
                <a:lnTo>
                  <a:pt x="3752056" y="4918869"/>
                </a:lnTo>
                <a:lnTo>
                  <a:pt x="3707606" y="4889501"/>
                </a:lnTo>
                <a:lnTo>
                  <a:pt x="3663950" y="4860529"/>
                </a:lnTo>
                <a:lnTo>
                  <a:pt x="3621088" y="4831160"/>
                </a:lnTo>
                <a:lnTo>
                  <a:pt x="3579019" y="4801394"/>
                </a:lnTo>
                <a:lnTo>
                  <a:pt x="3538141" y="4772026"/>
                </a:lnTo>
                <a:lnTo>
                  <a:pt x="3498056" y="4742260"/>
                </a:lnTo>
                <a:lnTo>
                  <a:pt x="3458766" y="4712097"/>
                </a:lnTo>
                <a:lnTo>
                  <a:pt x="3420269" y="4682332"/>
                </a:lnTo>
                <a:lnTo>
                  <a:pt x="3382963" y="4652566"/>
                </a:lnTo>
                <a:lnTo>
                  <a:pt x="3346053" y="4622404"/>
                </a:lnTo>
                <a:lnTo>
                  <a:pt x="3310335" y="4592241"/>
                </a:lnTo>
                <a:lnTo>
                  <a:pt x="3275410" y="4562079"/>
                </a:lnTo>
                <a:lnTo>
                  <a:pt x="3241278" y="4531916"/>
                </a:lnTo>
                <a:lnTo>
                  <a:pt x="3207147" y="4501754"/>
                </a:lnTo>
                <a:lnTo>
                  <a:pt x="3174206" y="4471591"/>
                </a:lnTo>
                <a:lnTo>
                  <a:pt x="3142456" y="4441429"/>
                </a:lnTo>
                <a:lnTo>
                  <a:pt x="3110706" y="4410869"/>
                </a:lnTo>
                <a:lnTo>
                  <a:pt x="3080147" y="4380707"/>
                </a:lnTo>
                <a:lnTo>
                  <a:pt x="3049985" y="4349750"/>
                </a:lnTo>
                <a:lnTo>
                  <a:pt x="3035697" y="4376738"/>
                </a:lnTo>
                <a:lnTo>
                  <a:pt x="3021806" y="4404122"/>
                </a:lnTo>
                <a:lnTo>
                  <a:pt x="3007916" y="4432300"/>
                </a:lnTo>
                <a:lnTo>
                  <a:pt x="2995216" y="4461272"/>
                </a:lnTo>
                <a:lnTo>
                  <a:pt x="2982516" y="4491038"/>
                </a:lnTo>
                <a:lnTo>
                  <a:pt x="2970213" y="4521200"/>
                </a:lnTo>
                <a:lnTo>
                  <a:pt x="2958703" y="4552554"/>
                </a:lnTo>
                <a:lnTo>
                  <a:pt x="2946797" y="4584700"/>
                </a:lnTo>
                <a:lnTo>
                  <a:pt x="2936081" y="4617641"/>
                </a:lnTo>
                <a:lnTo>
                  <a:pt x="2925763" y="4650979"/>
                </a:lnTo>
                <a:lnTo>
                  <a:pt x="2915841" y="4685507"/>
                </a:lnTo>
                <a:lnTo>
                  <a:pt x="2906316" y="4721226"/>
                </a:lnTo>
                <a:lnTo>
                  <a:pt x="2897188" y="4757341"/>
                </a:lnTo>
                <a:lnTo>
                  <a:pt x="2888853" y="4794647"/>
                </a:lnTo>
                <a:lnTo>
                  <a:pt x="2880916" y="4832351"/>
                </a:lnTo>
                <a:lnTo>
                  <a:pt x="2873375" y="4871641"/>
                </a:lnTo>
                <a:lnTo>
                  <a:pt x="2797175" y="4837510"/>
                </a:lnTo>
                <a:lnTo>
                  <a:pt x="2727722" y="4794251"/>
                </a:lnTo>
                <a:lnTo>
                  <a:pt x="2665016" y="4743054"/>
                </a:lnTo>
                <a:lnTo>
                  <a:pt x="2607866" y="4685110"/>
                </a:lnTo>
                <a:lnTo>
                  <a:pt x="2556272" y="4620022"/>
                </a:lnTo>
                <a:lnTo>
                  <a:pt x="2508250" y="4549775"/>
                </a:lnTo>
                <a:lnTo>
                  <a:pt x="2464594" y="4474369"/>
                </a:lnTo>
                <a:lnTo>
                  <a:pt x="2423319" y="4394597"/>
                </a:lnTo>
                <a:lnTo>
                  <a:pt x="2384425" y="4311650"/>
                </a:lnTo>
                <a:lnTo>
                  <a:pt x="2346722" y="4225925"/>
                </a:lnTo>
                <a:lnTo>
                  <a:pt x="2309416" y="4138216"/>
                </a:lnTo>
                <a:lnTo>
                  <a:pt x="2272903" y="4048919"/>
                </a:lnTo>
                <a:lnTo>
                  <a:pt x="2235200" y="3959622"/>
                </a:lnTo>
                <a:lnTo>
                  <a:pt x="2196306" y="3870325"/>
                </a:lnTo>
                <a:lnTo>
                  <a:pt x="2155031" y="3782616"/>
                </a:lnTo>
                <a:lnTo>
                  <a:pt x="2111375" y="3696494"/>
                </a:lnTo>
                <a:lnTo>
                  <a:pt x="2063353" y="3612753"/>
                </a:lnTo>
                <a:lnTo>
                  <a:pt x="2011760" y="3532585"/>
                </a:lnTo>
                <a:lnTo>
                  <a:pt x="1954609" y="3456385"/>
                </a:lnTo>
                <a:lnTo>
                  <a:pt x="1891903" y="3384947"/>
                </a:lnTo>
                <a:lnTo>
                  <a:pt x="1822450" y="3319066"/>
                </a:lnTo>
                <a:lnTo>
                  <a:pt x="1746250" y="3259535"/>
                </a:lnTo>
                <a:lnTo>
                  <a:pt x="1662113" y="3207147"/>
                </a:lnTo>
                <a:lnTo>
                  <a:pt x="1569244" y="3162697"/>
                </a:lnTo>
                <a:lnTo>
                  <a:pt x="1466850" y="3126581"/>
                </a:lnTo>
                <a:lnTo>
                  <a:pt x="1354138" y="3099991"/>
                </a:lnTo>
                <a:lnTo>
                  <a:pt x="1231106" y="3083322"/>
                </a:lnTo>
                <a:lnTo>
                  <a:pt x="1096963" y="3077369"/>
                </a:lnTo>
                <a:lnTo>
                  <a:pt x="950119" y="3083322"/>
                </a:lnTo>
                <a:lnTo>
                  <a:pt x="790178" y="3101975"/>
                </a:lnTo>
                <a:lnTo>
                  <a:pt x="616347" y="3132931"/>
                </a:lnTo>
                <a:lnTo>
                  <a:pt x="429022" y="3178572"/>
                </a:lnTo>
                <a:lnTo>
                  <a:pt x="425847" y="3142456"/>
                </a:lnTo>
                <a:lnTo>
                  <a:pt x="423069" y="3107135"/>
                </a:lnTo>
                <a:lnTo>
                  <a:pt x="421084" y="3072210"/>
                </a:lnTo>
                <a:lnTo>
                  <a:pt x="419100" y="3037681"/>
                </a:lnTo>
                <a:lnTo>
                  <a:pt x="417909" y="3003947"/>
                </a:lnTo>
                <a:lnTo>
                  <a:pt x="416719" y="2971006"/>
                </a:lnTo>
                <a:lnTo>
                  <a:pt x="415925" y="2938463"/>
                </a:lnTo>
                <a:lnTo>
                  <a:pt x="415528" y="2906316"/>
                </a:lnTo>
                <a:lnTo>
                  <a:pt x="415528" y="2874169"/>
                </a:lnTo>
                <a:lnTo>
                  <a:pt x="415925" y="2843213"/>
                </a:lnTo>
                <a:lnTo>
                  <a:pt x="416322" y="2812653"/>
                </a:lnTo>
                <a:lnTo>
                  <a:pt x="417116" y="2782491"/>
                </a:lnTo>
                <a:lnTo>
                  <a:pt x="418703" y="2752725"/>
                </a:lnTo>
                <a:lnTo>
                  <a:pt x="420291" y="2723356"/>
                </a:lnTo>
                <a:lnTo>
                  <a:pt x="422672" y="2694384"/>
                </a:lnTo>
                <a:lnTo>
                  <a:pt x="425053" y="2666206"/>
                </a:lnTo>
                <a:lnTo>
                  <a:pt x="427831" y="2638028"/>
                </a:lnTo>
                <a:lnTo>
                  <a:pt x="430213" y="2611041"/>
                </a:lnTo>
                <a:lnTo>
                  <a:pt x="433784" y="2584053"/>
                </a:lnTo>
                <a:lnTo>
                  <a:pt x="437753" y="2557463"/>
                </a:lnTo>
                <a:lnTo>
                  <a:pt x="441325" y="2531269"/>
                </a:lnTo>
                <a:lnTo>
                  <a:pt x="445691" y="2505869"/>
                </a:lnTo>
                <a:lnTo>
                  <a:pt x="450056" y="2480469"/>
                </a:lnTo>
                <a:lnTo>
                  <a:pt x="454819" y="2455863"/>
                </a:lnTo>
                <a:lnTo>
                  <a:pt x="459978" y="2431256"/>
                </a:lnTo>
                <a:lnTo>
                  <a:pt x="465534" y="2407047"/>
                </a:lnTo>
                <a:lnTo>
                  <a:pt x="471487" y="2383631"/>
                </a:lnTo>
                <a:lnTo>
                  <a:pt x="477044" y="2360216"/>
                </a:lnTo>
                <a:lnTo>
                  <a:pt x="483394" y="2337594"/>
                </a:lnTo>
                <a:lnTo>
                  <a:pt x="489744" y="2314972"/>
                </a:lnTo>
                <a:lnTo>
                  <a:pt x="496888" y="2293144"/>
                </a:lnTo>
                <a:lnTo>
                  <a:pt x="503634" y="2271316"/>
                </a:lnTo>
                <a:lnTo>
                  <a:pt x="475059" y="2266553"/>
                </a:lnTo>
                <a:lnTo>
                  <a:pt x="445691" y="2261791"/>
                </a:lnTo>
                <a:lnTo>
                  <a:pt x="416322" y="2257822"/>
                </a:lnTo>
                <a:lnTo>
                  <a:pt x="386159" y="2253456"/>
                </a:lnTo>
                <a:lnTo>
                  <a:pt x="355997" y="2249488"/>
                </a:lnTo>
                <a:lnTo>
                  <a:pt x="325834" y="2245122"/>
                </a:lnTo>
                <a:lnTo>
                  <a:pt x="294878" y="2241550"/>
                </a:lnTo>
                <a:lnTo>
                  <a:pt x="263128" y="2237978"/>
                </a:lnTo>
                <a:lnTo>
                  <a:pt x="231775" y="2234406"/>
                </a:lnTo>
                <a:lnTo>
                  <a:pt x="199628" y="2231231"/>
                </a:lnTo>
                <a:lnTo>
                  <a:pt x="167084" y="2228056"/>
                </a:lnTo>
                <a:lnTo>
                  <a:pt x="134938" y="2224881"/>
                </a:lnTo>
                <a:lnTo>
                  <a:pt x="101203" y="2221706"/>
                </a:lnTo>
                <a:lnTo>
                  <a:pt x="67866" y="2219325"/>
                </a:lnTo>
                <a:lnTo>
                  <a:pt x="34131" y="2216944"/>
                </a:lnTo>
                <a:lnTo>
                  <a:pt x="0" y="2214166"/>
                </a:lnTo>
                <a:lnTo>
                  <a:pt x="1191816" y="493712"/>
                </a:lnTo>
                <a:lnTo>
                  <a:pt x="1221978" y="534590"/>
                </a:lnTo>
                <a:lnTo>
                  <a:pt x="1252538" y="575468"/>
                </a:lnTo>
                <a:lnTo>
                  <a:pt x="1283494" y="617140"/>
                </a:lnTo>
                <a:lnTo>
                  <a:pt x="1314847" y="658018"/>
                </a:lnTo>
                <a:lnTo>
                  <a:pt x="1346994" y="699293"/>
                </a:lnTo>
                <a:lnTo>
                  <a:pt x="1379934" y="741362"/>
                </a:lnTo>
                <a:lnTo>
                  <a:pt x="1413272" y="782637"/>
                </a:lnTo>
                <a:lnTo>
                  <a:pt x="1447403" y="824706"/>
                </a:lnTo>
                <a:lnTo>
                  <a:pt x="1482725" y="866775"/>
                </a:lnTo>
                <a:lnTo>
                  <a:pt x="1519238" y="908447"/>
                </a:lnTo>
                <a:lnTo>
                  <a:pt x="1556147" y="950515"/>
                </a:lnTo>
                <a:lnTo>
                  <a:pt x="1593850" y="992187"/>
                </a:lnTo>
                <a:lnTo>
                  <a:pt x="1633141" y="1034256"/>
                </a:lnTo>
                <a:lnTo>
                  <a:pt x="1673225" y="1076722"/>
                </a:lnTo>
                <a:lnTo>
                  <a:pt x="1714897" y="1118394"/>
                </a:lnTo>
                <a:lnTo>
                  <a:pt x="1756966" y="1160462"/>
                </a:lnTo>
                <a:lnTo>
                  <a:pt x="1795463" y="1135459"/>
                </a:lnTo>
                <a:lnTo>
                  <a:pt x="1833166" y="1110456"/>
                </a:lnTo>
                <a:lnTo>
                  <a:pt x="1871266" y="1084262"/>
                </a:lnTo>
                <a:lnTo>
                  <a:pt x="1908969" y="1057672"/>
                </a:lnTo>
                <a:lnTo>
                  <a:pt x="1946275" y="1029890"/>
                </a:lnTo>
                <a:lnTo>
                  <a:pt x="1983581" y="1001315"/>
                </a:lnTo>
                <a:lnTo>
                  <a:pt x="2020888" y="971947"/>
                </a:lnTo>
                <a:lnTo>
                  <a:pt x="2057797" y="941784"/>
                </a:lnTo>
                <a:lnTo>
                  <a:pt x="2094310" y="910828"/>
                </a:lnTo>
                <a:lnTo>
                  <a:pt x="2130425" y="878284"/>
                </a:lnTo>
                <a:lnTo>
                  <a:pt x="2166144" y="844947"/>
                </a:lnTo>
                <a:lnTo>
                  <a:pt x="2201466" y="810418"/>
                </a:lnTo>
                <a:lnTo>
                  <a:pt x="2236391" y="774303"/>
                </a:lnTo>
                <a:lnTo>
                  <a:pt x="2270919" y="737393"/>
                </a:lnTo>
                <a:lnTo>
                  <a:pt x="2305050" y="698897"/>
                </a:lnTo>
                <a:lnTo>
                  <a:pt x="2338388" y="658812"/>
                </a:lnTo>
                <a:lnTo>
                  <a:pt x="2371328" y="617934"/>
                </a:lnTo>
                <a:lnTo>
                  <a:pt x="2403872" y="575072"/>
                </a:lnTo>
                <a:lnTo>
                  <a:pt x="2435225" y="530622"/>
                </a:lnTo>
                <a:lnTo>
                  <a:pt x="2466578" y="484584"/>
                </a:lnTo>
                <a:lnTo>
                  <a:pt x="2496741" y="437356"/>
                </a:lnTo>
                <a:lnTo>
                  <a:pt x="2526506" y="387746"/>
                </a:lnTo>
                <a:lnTo>
                  <a:pt x="2555081" y="336550"/>
                </a:lnTo>
                <a:lnTo>
                  <a:pt x="2583656" y="284162"/>
                </a:lnTo>
                <a:lnTo>
                  <a:pt x="2611041" y="228996"/>
                </a:lnTo>
                <a:lnTo>
                  <a:pt x="2637235" y="172243"/>
                </a:lnTo>
                <a:lnTo>
                  <a:pt x="2663031" y="113903"/>
                </a:lnTo>
                <a:lnTo>
                  <a:pt x="2687638" y="52784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880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923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411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15001" y="2114550"/>
            <a:ext cx="3429000" cy="2878138"/>
          </a:xfrm>
          <a:custGeom>
            <a:avLst/>
            <a:gdLst/>
            <a:ahLst/>
            <a:cxnLst/>
            <a:rect l="l" t="t" r="r" b="b"/>
            <a:pathLst>
              <a:path w="3429000" h="2878138">
                <a:moveTo>
                  <a:pt x="0" y="0"/>
                </a:moveTo>
                <a:lnTo>
                  <a:pt x="3429000" y="0"/>
                </a:lnTo>
                <a:lnTo>
                  <a:pt x="3429000" y="2878138"/>
                </a:lnTo>
                <a:lnTo>
                  <a:pt x="0" y="2878138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207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66800" y="3257550"/>
            <a:ext cx="7010400" cy="1885950"/>
          </a:xfrm>
          <a:custGeom>
            <a:avLst/>
            <a:gdLst/>
            <a:ahLst/>
            <a:cxnLst/>
            <a:rect l="l" t="t" r="r" b="b"/>
            <a:pathLst>
              <a:path w="7059020" h="1885950">
                <a:moveTo>
                  <a:pt x="0" y="0"/>
                </a:moveTo>
                <a:lnTo>
                  <a:pt x="7059020" y="0"/>
                </a:lnTo>
                <a:lnTo>
                  <a:pt x="7059020" y="1885950"/>
                </a:lnTo>
                <a:lnTo>
                  <a:pt x="0" y="18859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038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423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55320" y="2136726"/>
            <a:ext cx="60333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약 처방 및 배달 로봇</a:t>
            </a:r>
            <a:endParaRPr lang="en-US" sz="45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62763" y="3285351"/>
            <a:ext cx="4542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5</a:t>
            </a:r>
            <a:r>
              <a:rPr lang="ko-KR" altLang="en-US" sz="15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조</a:t>
            </a:r>
            <a:endParaRPr lang="en-US" sz="15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0" y="1994006"/>
            <a:ext cx="1066800" cy="3149493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077200" y="0"/>
            <a:ext cx="1066800" cy="3820520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886200" y="3011344"/>
            <a:ext cx="1371600" cy="4572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6628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9062"/>
            <a:ext cx="441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차선 인식 및 경로 생성</a:t>
            </a:r>
            <a:endParaRPr lang="en-US" sz="3200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122462"/>
            <a:ext cx="441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영상 데이터 전처리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56BCA5CD-46EA-48EF-A7F6-C3A59E878E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400" y="649650"/>
            <a:ext cx="720000" cy="72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6F4FA4B-82EB-4B6D-A93D-9DA8FB722353}"/>
              </a:ext>
            </a:extLst>
          </p:cNvPr>
          <p:cNvSpPr txBox="1"/>
          <p:nvPr/>
        </p:nvSpPr>
        <p:spPr>
          <a:xfrm>
            <a:off x="4724399" y="1809750"/>
            <a:ext cx="4419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흑백처리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진화를 통해 데이터 처리량 감소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342900" indent="-342900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정확한 직선 검출 가능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342900" indent="-342900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7" name="image62.jp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52400" y="1809750"/>
            <a:ext cx="2209800" cy="1298440"/>
          </a:xfrm>
          <a:prstGeom prst="rect">
            <a:avLst/>
          </a:prstGeom>
          <a:ln/>
        </p:spPr>
      </p:pic>
      <p:pic>
        <p:nvPicPr>
          <p:cNvPr id="20" name="image65.jpg"/>
          <p:cNvPicPr/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362200" y="1809750"/>
            <a:ext cx="2209800" cy="1285658"/>
          </a:xfrm>
          <a:prstGeom prst="rect">
            <a:avLst/>
          </a:prstGeom>
          <a:ln/>
        </p:spPr>
      </p:pic>
      <p:pic>
        <p:nvPicPr>
          <p:cNvPr id="21" name="image71.jpg"/>
          <p:cNvPicPr/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152400" y="3638550"/>
            <a:ext cx="2215662" cy="1066800"/>
          </a:xfrm>
          <a:prstGeom prst="rect">
            <a:avLst/>
          </a:prstGeom>
          <a:ln/>
        </p:spPr>
      </p:pic>
      <p:pic>
        <p:nvPicPr>
          <p:cNvPr id="22" name="image64.png"/>
          <p:cNvPicPr/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2362200" y="3638550"/>
            <a:ext cx="2209800" cy="1066800"/>
          </a:xfrm>
          <a:prstGeom prst="rect">
            <a:avLst/>
          </a:prstGeom>
          <a:ln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6F4FA4B-82EB-4B6D-A93D-9DA8FB722353}"/>
              </a:ext>
            </a:extLst>
          </p:cNvPr>
          <p:cNvSpPr txBox="1"/>
          <p:nvPr/>
        </p:nvSpPr>
        <p:spPr>
          <a:xfrm>
            <a:off x="4724399" y="3638550"/>
            <a:ext cx="441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2) Color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Threshhold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목적에 맞는 컬러를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디텍팅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2181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9062"/>
            <a:ext cx="441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차선 인식 및 경로 생성</a:t>
            </a:r>
            <a:endParaRPr lang="en-US" sz="3200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122462"/>
            <a:ext cx="441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Advanced straight edge detection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6A58BA0-7461-46D7-9AD7-C4CE011543D0}"/>
              </a:ext>
            </a:extLst>
          </p:cNvPr>
          <p:cNvSpPr txBox="1"/>
          <p:nvPr/>
        </p:nvSpPr>
        <p:spPr>
          <a:xfrm>
            <a:off x="4724399" y="2038350"/>
            <a:ext cx="4419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 Advanced straight edge detection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직선검출을 위하여 관심영역 </a:t>
            </a:r>
            <a:r>
              <a:rPr lang="en-US" altLang="ko-KR" dirty="0" smtClean="0"/>
              <a:t>ROI</a:t>
            </a:r>
            <a:r>
              <a:rPr lang="ko-KR" altLang="en-US" dirty="0" smtClean="0"/>
              <a:t>를 설정하고 </a:t>
            </a:r>
            <a:r>
              <a:rPr lang="en-US" altLang="ko-KR" dirty="0" smtClean="0"/>
              <a:t>ROI </a:t>
            </a:r>
            <a:r>
              <a:rPr lang="ko-KR" altLang="en-US" dirty="0" smtClean="0"/>
              <a:t>내 </a:t>
            </a:r>
            <a:r>
              <a:rPr lang="ko-KR" altLang="en-US" dirty="0" err="1" smtClean="0"/>
              <a:t>검사선들의</a:t>
            </a:r>
            <a:r>
              <a:rPr lang="ko-KR" altLang="en-US" dirty="0" smtClean="0"/>
              <a:t> 이미지 값의 </a:t>
            </a:r>
            <a:r>
              <a:rPr lang="ko-KR" altLang="en-US" dirty="0" err="1" smtClean="0"/>
              <a:t>구배</a:t>
            </a:r>
            <a:r>
              <a:rPr lang="ko-KR" altLang="en-US" dirty="0" smtClean="0"/>
              <a:t> 변화를 측정하여 추측되는 직선을 반환한다</a:t>
            </a:r>
            <a:r>
              <a:rPr lang="en-US" altLang="ko-KR" dirty="0" smtClean="0"/>
              <a:t>.</a:t>
            </a:r>
          </a:p>
          <a:p>
            <a:endParaRPr lang="ko-KR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56BCA5CD-46EA-48EF-A7F6-C3A59E878E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400" y="649650"/>
            <a:ext cx="720000" cy="720000"/>
          </a:xfrm>
          <a:prstGeom prst="rect">
            <a:avLst/>
          </a:prstGeom>
        </p:spPr>
      </p:pic>
      <p:pic>
        <p:nvPicPr>
          <p:cNvPr id="10" name="image66.pn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0" y="1885950"/>
            <a:ext cx="4438650" cy="2590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xmlns="" val="2282181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9062"/>
            <a:ext cx="441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차선 인식 및 경로 생성</a:t>
            </a:r>
            <a:endParaRPr lang="en-US" sz="3200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122462"/>
            <a:ext cx="441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Advanced straight edge detection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56BCA5CD-46EA-48EF-A7F6-C3A59E878E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400" y="649650"/>
            <a:ext cx="720000" cy="7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E2C3420-B436-4D6E-AD63-DF1FDB79474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0" y="1733550"/>
            <a:ext cx="5885708" cy="315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2181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9062"/>
            <a:ext cx="441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차선 인식 및 경로 생성</a:t>
            </a:r>
            <a:endParaRPr lang="en-US" sz="3200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122462"/>
            <a:ext cx="441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Homography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6A58BA0-7461-46D7-9AD7-C4CE011543D0}"/>
              </a:ext>
            </a:extLst>
          </p:cNvPr>
          <p:cNvSpPr txBox="1"/>
          <p:nvPr/>
        </p:nvSpPr>
        <p:spPr>
          <a:xfrm>
            <a:off x="4343400" y="1581150"/>
            <a:ext cx="4419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*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Homography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행렬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영상이미지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픽셀좌표계를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플랫폼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구동축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중심의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좌표계로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변환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56BCA5CD-46EA-48EF-A7F6-C3A59E878E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400" y="649650"/>
            <a:ext cx="720000" cy="720000"/>
          </a:xfrm>
          <a:prstGeom prst="rect">
            <a:avLst/>
          </a:prstGeom>
        </p:spPr>
      </p:pic>
      <p:pic>
        <p:nvPicPr>
          <p:cNvPr id="10" name="image72.pn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0" y="1581150"/>
            <a:ext cx="4267200" cy="1403350"/>
          </a:xfrm>
          <a:prstGeom prst="rect">
            <a:avLst/>
          </a:prstGeom>
          <a:ln/>
        </p:spPr>
      </p:pic>
      <p:pic>
        <p:nvPicPr>
          <p:cNvPr id="11" name="image41.jpg" descr="https://lh5.googleusercontent.com/ht-x9rJJ35ZtnKq2yC7yQ8zR5kM2H3lM74Grr7mpjP1qFbCUzjDc5fdL9ybSgnInOqVVNLxSdzIEKYyJICVUNkIOHKlr3x4t64L2nMmoc3BizPq1smSYQh7hDA_W4szML5shve_1vp0"/>
          <p:cNvPicPr/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381000" y="3257550"/>
            <a:ext cx="2368550" cy="1458452"/>
          </a:xfrm>
          <a:prstGeom prst="rect">
            <a:avLst/>
          </a:prstGeom>
          <a:ln/>
        </p:spPr>
      </p:pic>
      <p:pic>
        <p:nvPicPr>
          <p:cNvPr id="12" name="image44.jpg" descr="https://lh3.googleusercontent.com/68wfQMXstNnwTGdHSK7pTzGhCsVnS5XRUtcD6b1rsaQwgQ9_qSGq_JwWcAUGTUkl9c7JoquUQ0sMNlTpOreoNtAag-qx5YH835mmYnghqFj6KfxUam3H0fYrDlNUVCcZk0Hy2HPz0r0"/>
          <p:cNvPicPr/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2743200" y="3333750"/>
            <a:ext cx="1377131" cy="1371600"/>
          </a:xfrm>
          <a:prstGeom prst="rect">
            <a:avLst/>
          </a:prstGeom>
          <a:ln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6A58BA0-7461-46D7-9AD7-C4CE011543D0}"/>
              </a:ext>
            </a:extLst>
          </p:cNvPr>
          <p:cNvSpPr txBox="1"/>
          <p:nvPr/>
        </p:nvSpPr>
        <p:spPr>
          <a:xfrm>
            <a:off x="4343400" y="3486150"/>
            <a:ext cx="441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왼쪽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=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카메라 영상 픽셀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좌표계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오른쪽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=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구동축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중심의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좌표계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2181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9062"/>
            <a:ext cx="441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차선 인식 및 경로 생성</a:t>
            </a:r>
            <a:endParaRPr lang="en-US" sz="3200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122462"/>
            <a:ext cx="441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차선 기반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OFFSET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주행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56BCA5CD-46EA-48EF-A7F6-C3A59E878E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400" y="649650"/>
            <a:ext cx="720000" cy="720000"/>
          </a:xfrm>
          <a:prstGeom prst="rect">
            <a:avLst/>
          </a:prstGeom>
        </p:spPr>
      </p:pic>
      <p:pic>
        <p:nvPicPr>
          <p:cNvPr id="41987" name="Picture 3" descr="C:\Users\USER\Desktop\차선 오프셋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1657350"/>
            <a:ext cx="5900737" cy="3119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82181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9062"/>
            <a:ext cx="441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차선 인식 및 경로 생성</a:t>
            </a:r>
            <a:endParaRPr lang="en-US" sz="3200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122462"/>
            <a:ext cx="441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Heading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판별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56BCA5CD-46EA-48EF-A7F6-C3A59E878E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400" y="649650"/>
            <a:ext cx="720000" cy="720000"/>
          </a:xfrm>
          <a:prstGeom prst="rect">
            <a:avLst/>
          </a:prstGeom>
        </p:spPr>
      </p:pic>
      <p:pic>
        <p:nvPicPr>
          <p:cNvPr id="43011" name="Picture 3" descr="C:\Users\USER\Desktop\헤딩판별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1657350"/>
            <a:ext cx="5008562" cy="32401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82181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/>
        </p:nvSpPr>
        <p:spPr>
          <a:xfrm>
            <a:off x="2590800" y="819150"/>
            <a:ext cx="3657600" cy="3657600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2778959" y="1007309"/>
            <a:ext cx="3281282" cy="3281282"/>
          </a:xfrm>
          <a:prstGeom prst="teardrop">
            <a:avLst/>
          </a:prstGeom>
          <a:solidFill>
            <a:schemeClr val="bg1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80180" y="1941552"/>
            <a:ext cx="27836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spc="300" dirty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Learning</a:t>
            </a:r>
            <a:endParaRPr lang="en-US" sz="3000" b="1" spc="3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85457" y="2571750"/>
            <a:ext cx="24384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Learn the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IMAGE, VOICE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using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1994006"/>
            <a:ext cx="1066800" cy="3149493"/>
          </a:xfrm>
          <a:prstGeom prst="rect">
            <a:avLst/>
          </a:prstGeom>
          <a:solidFill>
            <a:schemeClr val="accent1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77200" y="0"/>
            <a:ext cx="1066800" cy="3820520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00800" y="4000499"/>
            <a:ext cx="27432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2637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9062"/>
            <a:ext cx="441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안면 인식 </a:t>
            </a:r>
            <a:r>
              <a:rPr lang="en-US" altLang="ko-KR" sz="3200" dirty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-</a:t>
            </a:r>
            <a:r>
              <a:rPr lang="en-US" altLang="ko-KR" sz="3200" dirty="0" err="1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tensorflow</a:t>
            </a:r>
            <a:endParaRPr lang="en-US" sz="3200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122462"/>
            <a:ext cx="441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전체 시퀀스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56BCA5CD-46EA-48EF-A7F6-C3A59E878E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400" y="649650"/>
            <a:ext cx="720000" cy="720000"/>
          </a:xfrm>
          <a:prstGeom prst="rect">
            <a:avLst/>
          </a:prstGeom>
        </p:spPr>
      </p:pic>
      <p:pic>
        <p:nvPicPr>
          <p:cNvPr id="6" name="그림 5" descr="사람, 실내, 여자, 앉아있는이(가) 표시된 사진&#10;&#10;자동 생성된 설명">
            <a:extLst>
              <a:ext uri="{FF2B5EF4-FFF2-40B4-BE49-F238E27FC236}">
                <a16:creationId xmlns:a16="http://schemas.microsoft.com/office/drawing/2014/main" xmlns="" id="{DBB5E237-0692-4FF4-81E6-E6160FAABF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903050"/>
            <a:ext cx="1935648" cy="2872989"/>
          </a:xfrm>
          <a:prstGeom prst="rect">
            <a:avLst/>
          </a:prstGeom>
        </p:spPr>
      </p:pic>
      <p:pic>
        <p:nvPicPr>
          <p:cNvPr id="8" name="그림 7" descr="책, 선반, 실내, 앉아있는이(가) 표시된 사진&#10;&#10;자동 생성된 설명">
            <a:extLst>
              <a:ext uri="{FF2B5EF4-FFF2-40B4-BE49-F238E27FC236}">
                <a16:creationId xmlns:a16="http://schemas.microsoft.com/office/drawing/2014/main" xmlns="" id="{64C744E0-49B1-433A-9336-672CBC84D5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6600" y="1895429"/>
            <a:ext cx="1905165" cy="28806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62DD66B-429E-4483-8705-ADFEFF45BA3C}"/>
              </a:ext>
            </a:extLst>
          </p:cNvPr>
          <p:cNvSpPr txBox="1"/>
          <p:nvPr/>
        </p:nvSpPr>
        <p:spPr>
          <a:xfrm>
            <a:off x="5486401" y="2279362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머신 러닝을 통해 학습모델</a:t>
            </a:r>
            <a:endParaRPr lang="en-US" altLang="ko-KR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생성</a:t>
            </a:r>
            <a:r>
              <a:rPr lang="en-US" altLang="ko-KR" dirty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  <a:p>
            <a:endParaRPr lang="en-US" altLang="ko-KR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안면 인식 및 구별</a:t>
            </a:r>
            <a:r>
              <a:rPr lang="en-US" altLang="ko-KR" dirty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r>
              <a:rPr lang="ko-KR" altLang="en-US" dirty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endParaRPr lang="en-US" altLang="ko-KR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3053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9062"/>
            <a:ext cx="441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안면 인식 </a:t>
            </a:r>
            <a:r>
              <a:rPr lang="en-US" altLang="ko-KR" sz="3200" dirty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-</a:t>
            </a:r>
            <a:r>
              <a:rPr lang="en-US" altLang="ko-KR" sz="3200" dirty="0" err="1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tensorflow</a:t>
            </a:r>
            <a:endParaRPr lang="en-US" sz="3200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122462"/>
            <a:ext cx="441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전체 시퀀스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56BCA5CD-46EA-48EF-A7F6-C3A59E878E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400" y="649650"/>
            <a:ext cx="720000" cy="72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2B04A8-1609-49B1-923A-213312763F3A}"/>
              </a:ext>
            </a:extLst>
          </p:cNvPr>
          <p:cNvSpPr txBox="1"/>
          <p:nvPr/>
        </p:nvSpPr>
        <p:spPr>
          <a:xfrm>
            <a:off x="5913117" y="2038350"/>
            <a:ext cx="2926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앞으로 환자데이터와 비교해 불러온 후 원하는 약을 토출하는 알고리즘 추가 예정</a:t>
            </a:r>
            <a:endParaRPr lang="en-US" altLang="ko-KR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35F066A-4B4D-40A5-B992-537A58D40E9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1773601"/>
            <a:ext cx="5410201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9776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994006"/>
            <a:ext cx="1066800" cy="3149493"/>
          </a:xfrm>
          <a:prstGeom prst="rect">
            <a:avLst/>
          </a:prstGeom>
          <a:solidFill>
            <a:schemeClr val="accent1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77200" y="0"/>
            <a:ext cx="1066800" cy="3820520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800" y="4000499"/>
            <a:ext cx="2743200" cy="114300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2743200" y="819150"/>
            <a:ext cx="3657600" cy="36576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0" name="Teardrop 19"/>
          <p:cNvSpPr/>
          <p:nvPr/>
        </p:nvSpPr>
        <p:spPr>
          <a:xfrm>
            <a:off x="2931359" y="1007309"/>
            <a:ext cx="3281282" cy="3281282"/>
          </a:xfrm>
          <a:prstGeom prst="teardrop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57600" y="1913496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spc="30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SYSTEM OVERVIEW</a:t>
            </a:r>
            <a:endParaRPr lang="en-US" sz="2400" b="1" spc="300" dirty="0">
              <a:solidFill>
                <a:schemeClr val="accent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81400" y="2800350"/>
            <a:ext cx="2438401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Interface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0273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9062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INDEX</a:t>
            </a:r>
          </a:p>
        </p:txBody>
      </p:sp>
      <p:sp>
        <p:nvSpPr>
          <p:cNvPr id="37" name="Rounded Rectangle 30">
            <a:extLst>
              <a:ext uri="{FF2B5EF4-FFF2-40B4-BE49-F238E27FC236}">
                <a16:creationId xmlns:a16="http://schemas.microsoft.com/office/drawing/2014/main" xmlns="" id="{6010CEC7-90C8-43BA-9123-6A55C439BF71}"/>
              </a:ext>
            </a:extLst>
          </p:cNvPr>
          <p:cNvSpPr/>
          <p:nvPr/>
        </p:nvSpPr>
        <p:spPr>
          <a:xfrm>
            <a:off x="1295400" y="1116453"/>
            <a:ext cx="1371600" cy="4572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17FD299-0577-428F-A23E-28F0659EA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115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465" y="596481"/>
            <a:ext cx="850198" cy="85019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 flipH="1">
            <a:off x="1371600" y="1581150"/>
            <a:ext cx="296556" cy="3307718"/>
            <a:chOff x="1504491" y="1778000"/>
            <a:chExt cx="412183" cy="4597400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05000" y="1885950"/>
            <a:ext cx="6324600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INRTODUCTION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28800" y="2647950"/>
            <a:ext cx="6324600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SERVICE SCENARIO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28800" y="3409950"/>
            <a:ext cx="6324600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PRODUCT FUNTIONS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28800" y="4095750"/>
            <a:ext cx="6324600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SYSTEM OVERVIEW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3618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9062"/>
            <a:ext cx="441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System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122462"/>
            <a:ext cx="4419601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Software interface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39C07FD-DD2D-4CD3-9E57-F387181233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400" y="649650"/>
            <a:ext cx="720000" cy="720000"/>
          </a:xfrm>
          <a:prstGeom prst="rect">
            <a:avLst/>
          </a:prstGeom>
        </p:spPr>
      </p:pic>
      <p:grpSp>
        <p:nvGrpSpPr>
          <p:cNvPr id="6" name="그룹 35">
            <a:extLst>
              <a:ext uri="{FF2B5EF4-FFF2-40B4-BE49-F238E27FC236}">
                <a16:creationId xmlns:a16="http://schemas.microsoft.com/office/drawing/2014/main" xmlns="" id="{0D2FFC3F-F979-E442-AD0B-7FF1BA1D7372}"/>
              </a:ext>
            </a:extLst>
          </p:cNvPr>
          <p:cNvGrpSpPr/>
          <p:nvPr/>
        </p:nvGrpSpPr>
        <p:grpSpPr>
          <a:xfrm>
            <a:off x="1524000" y="1707237"/>
            <a:ext cx="6456000" cy="2743200"/>
            <a:chOff x="1524000" y="1707237"/>
            <a:chExt cx="6456000" cy="2743200"/>
          </a:xfrm>
        </p:grpSpPr>
        <p:grpSp>
          <p:nvGrpSpPr>
            <p:cNvPr id="10" name="그룹 26">
              <a:extLst>
                <a:ext uri="{FF2B5EF4-FFF2-40B4-BE49-F238E27FC236}">
                  <a16:creationId xmlns:a16="http://schemas.microsoft.com/office/drawing/2014/main" xmlns="" id="{C4E34429-0A50-E448-B744-5FBC9D9506AE}"/>
                </a:ext>
              </a:extLst>
            </p:cNvPr>
            <p:cNvGrpSpPr/>
            <p:nvPr/>
          </p:nvGrpSpPr>
          <p:grpSpPr>
            <a:xfrm>
              <a:off x="1524000" y="1707237"/>
              <a:ext cx="6456000" cy="2743200"/>
              <a:chOff x="1219200" y="1811238"/>
              <a:chExt cx="6456000" cy="2743200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47C83E06-01EA-094F-BEB3-905D8C87DA3E}"/>
                  </a:ext>
                </a:extLst>
              </p:cNvPr>
              <p:cNvSpPr/>
              <p:nvPr/>
            </p:nvSpPr>
            <p:spPr>
              <a:xfrm>
                <a:off x="1219200" y="1811238"/>
                <a:ext cx="6456000" cy="2743200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" name="모서리가 둥근 직사각형 2">
                <a:extLst>
                  <a:ext uri="{FF2B5EF4-FFF2-40B4-BE49-F238E27FC236}">
                    <a16:creationId xmlns:a16="http://schemas.microsoft.com/office/drawing/2014/main" xmlns="" id="{3B3F52FB-7F21-F749-918C-B5582F6B9158}"/>
                  </a:ext>
                </a:extLst>
              </p:cNvPr>
              <p:cNvSpPr/>
              <p:nvPr/>
            </p:nvSpPr>
            <p:spPr>
              <a:xfrm>
                <a:off x="1524000" y="1968801"/>
                <a:ext cx="1905000" cy="2057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/>
                  <a:t>병원 </a:t>
                </a:r>
                <a:r>
                  <a:rPr kumimoji="1" lang="en-US" altLang="ko-KR" dirty="0"/>
                  <a:t>Server</a:t>
                </a:r>
                <a:endParaRPr kumimoji="1" lang="ko-KR" altLang="en-US" dirty="0"/>
              </a:p>
            </p:txBody>
          </p:sp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xmlns="" id="{50D671A0-6C5D-6443-B0AD-E55FE320B01C}"/>
                  </a:ext>
                </a:extLst>
              </p:cNvPr>
              <p:cNvSpPr/>
              <p:nvPr/>
            </p:nvSpPr>
            <p:spPr>
              <a:xfrm>
                <a:off x="3745269" y="1967129"/>
                <a:ext cx="1905000" cy="2057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xmlns="" id="{7A355966-03BD-AF49-A090-34A176640EC9}"/>
                  </a:ext>
                </a:extLst>
              </p:cNvPr>
              <p:cNvSpPr/>
              <p:nvPr/>
            </p:nvSpPr>
            <p:spPr>
              <a:xfrm>
                <a:off x="5921557" y="1969697"/>
                <a:ext cx="1371600" cy="76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err="1"/>
                  <a:t>Audtio</a:t>
                </a:r>
                <a:r>
                  <a:rPr kumimoji="1" lang="en-US" altLang="ko-KR" dirty="0"/>
                  <a:t> Kit</a:t>
                </a:r>
                <a:endParaRPr kumimoji="1"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F96F83E2-8FB7-6044-BB99-69B09EC25589}"/>
                  </a:ext>
                </a:extLst>
              </p:cNvPr>
              <p:cNvSpPr/>
              <p:nvPr/>
            </p:nvSpPr>
            <p:spPr>
              <a:xfrm>
                <a:off x="1655400" y="3259038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DB</a:t>
                </a:r>
                <a:endParaRPr kumimoji="1" lang="ko-KR" altLang="en-US" dirty="0"/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xmlns="" id="{841155C9-2276-BD41-BDE3-FA701C1F1A1C}"/>
                  </a:ext>
                </a:extLst>
              </p:cNvPr>
              <p:cNvSpPr/>
              <p:nvPr/>
            </p:nvSpPr>
            <p:spPr>
              <a:xfrm>
                <a:off x="3855262" y="2778008"/>
                <a:ext cx="1685014" cy="2856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Servo Motor</a:t>
                </a:r>
                <a:endParaRPr kumimoji="1" lang="ko-KR" altLang="en-US" dirty="0"/>
              </a:p>
            </p:txBody>
          </p:sp>
          <p:sp>
            <p:nvSpPr>
              <p:cNvPr id="14" name="모서리가 둥근 직사각형 13">
                <a:extLst>
                  <a:ext uri="{FF2B5EF4-FFF2-40B4-BE49-F238E27FC236}">
                    <a16:creationId xmlns:a16="http://schemas.microsoft.com/office/drawing/2014/main" xmlns="" id="{23497B0D-7648-F943-9EAE-3C1F5F42701F}"/>
                  </a:ext>
                </a:extLst>
              </p:cNvPr>
              <p:cNvSpPr/>
              <p:nvPr/>
            </p:nvSpPr>
            <p:spPr>
              <a:xfrm>
                <a:off x="3849296" y="3197774"/>
                <a:ext cx="1685013" cy="2856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IR Sensor</a:t>
                </a:r>
                <a:endParaRPr kumimoji="1"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5415A3A7-78A3-F54F-90EB-848E13E0A026}"/>
                  </a:ext>
                </a:extLst>
              </p:cNvPr>
              <p:cNvSpPr/>
              <p:nvPr/>
            </p:nvSpPr>
            <p:spPr>
              <a:xfrm>
                <a:off x="4016557" y="2303937"/>
                <a:ext cx="1362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ko-KR" dirty="0">
                    <a:solidFill>
                      <a:schemeClr val="bg1"/>
                    </a:solidFill>
                  </a:rPr>
                  <a:t>Raspberry pi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모서리가 둥근 직사각형 21">
                <a:extLst>
                  <a:ext uri="{FF2B5EF4-FFF2-40B4-BE49-F238E27FC236}">
                    <a16:creationId xmlns:a16="http://schemas.microsoft.com/office/drawing/2014/main" xmlns="" id="{CACDB27C-082A-294B-B3D9-3ABB32D2CDC9}"/>
                  </a:ext>
                </a:extLst>
              </p:cNvPr>
              <p:cNvSpPr/>
              <p:nvPr/>
            </p:nvSpPr>
            <p:spPr>
              <a:xfrm>
                <a:off x="3849295" y="3604076"/>
                <a:ext cx="1685013" cy="2856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Camera</a:t>
                </a:r>
                <a:endParaRPr kumimoji="1"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51B2BC4C-9335-4A44-B783-6F57D1E3F41C}"/>
                  </a:ext>
                </a:extLst>
              </p:cNvPr>
              <p:cNvSpPr txBox="1"/>
              <p:nvPr/>
            </p:nvSpPr>
            <p:spPr>
              <a:xfrm>
                <a:off x="1908057" y="4126526"/>
                <a:ext cx="9044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00" dirty="0"/>
                  <a:t>환자 정보 </a:t>
                </a:r>
                <a:r>
                  <a:rPr kumimoji="1" lang="en-US" altLang="ko-KR" sz="1000" dirty="0"/>
                  <a:t>DB</a:t>
                </a:r>
                <a:endParaRPr kumimoji="1" lang="ko-KR" altLang="en-US" sz="10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F244B0F9-77E3-484D-88B5-BB42D869AE70}"/>
                  </a:ext>
                </a:extLst>
              </p:cNvPr>
              <p:cNvSpPr txBox="1"/>
              <p:nvPr/>
            </p:nvSpPr>
            <p:spPr>
              <a:xfrm>
                <a:off x="4471228" y="412199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00" dirty="0"/>
                  <a:t>로봇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9405A514-C95B-6D4A-B7E2-35DCD2FDD2DD}"/>
                  </a:ext>
                </a:extLst>
              </p:cNvPr>
              <p:cNvSpPr txBox="1"/>
              <p:nvPr/>
            </p:nvSpPr>
            <p:spPr>
              <a:xfrm>
                <a:off x="6115876" y="2817465"/>
                <a:ext cx="9829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00" dirty="0"/>
                  <a:t>음성인식 키트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0A5E5730-5F52-3248-B744-73E069F8B4B9}"/>
                  </a:ext>
                </a:extLst>
              </p:cNvPr>
              <p:cNvSpPr txBox="1"/>
              <p:nvPr/>
            </p:nvSpPr>
            <p:spPr>
              <a:xfrm>
                <a:off x="6331531" y="4227991"/>
                <a:ext cx="12122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000" dirty="0"/>
                  <a:t>같은 네트워크 망</a:t>
                </a:r>
              </a:p>
            </p:txBody>
          </p:sp>
        </p:grpSp>
        <p:cxnSp>
          <p:nvCxnSpPr>
            <p:cNvPr id="29" name="꺾인 연결선[E] 28">
              <a:extLst>
                <a:ext uri="{FF2B5EF4-FFF2-40B4-BE49-F238E27FC236}">
                  <a16:creationId xmlns:a16="http://schemas.microsoft.com/office/drawing/2014/main" xmlns="" id="{425BB78A-F138-9D4A-8FF7-687CDA0F706A}"/>
                </a:ext>
              </a:extLst>
            </p:cNvPr>
            <p:cNvCxnSpPr>
              <a:cxnSpLocks/>
              <a:stCxn id="8" idx="1"/>
              <a:endCxn id="3" idx="3"/>
            </p:cNvCxnSpPr>
            <p:nvPr/>
          </p:nvCxnSpPr>
          <p:spPr>
            <a:xfrm rot="10800000" flipV="1">
              <a:off x="3733801" y="2891828"/>
              <a:ext cx="316269" cy="1672"/>
            </a:xfrm>
            <a:prstGeom prst="bentConnector3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꺾인 연결선[E] 30">
              <a:extLst>
                <a:ext uri="{FF2B5EF4-FFF2-40B4-BE49-F238E27FC236}">
                  <a16:creationId xmlns:a16="http://schemas.microsoft.com/office/drawing/2014/main" xmlns="" id="{B7C32D8D-F250-9A4A-9556-08E40F595F88}"/>
                </a:ext>
              </a:extLst>
            </p:cNvPr>
            <p:cNvCxnSpPr>
              <a:cxnSpLocks/>
              <a:stCxn id="9" idx="1"/>
              <a:endCxn id="8" idx="3"/>
            </p:cNvCxnSpPr>
            <p:nvPr/>
          </p:nvCxnSpPr>
          <p:spPr>
            <a:xfrm rot="10800000" flipV="1">
              <a:off x="5955069" y="2246696"/>
              <a:ext cx="271288" cy="645132"/>
            </a:xfrm>
            <a:prstGeom prst="bentConnector3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159768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9062"/>
            <a:ext cx="441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System Overview</a:t>
            </a:r>
            <a:endParaRPr lang="en-US" sz="3200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122462"/>
            <a:ext cx="4419601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Hadware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interface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39C07FD-DD2D-4CD3-9E57-F387181233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400" y="649650"/>
            <a:ext cx="720000" cy="720000"/>
          </a:xfrm>
          <a:prstGeom prst="rect">
            <a:avLst/>
          </a:prstGeom>
        </p:spPr>
      </p:pic>
      <p:pic>
        <p:nvPicPr>
          <p:cNvPr id="48130" name="Picture 2" descr="https://lh4.googleusercontent.com/AMK0a_xkduisE9k-KvIRlQlhfWS3qixcRV-SfBtPDMQVWEzcCV4qjpIOwfXDjs94u4VkDbhdktbMF49IOZBXBltvwNfkfjAhJ-f5eP98Rfw6MiHoRlgotjWfu4Q9KFsHu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1657350"/>
            <a:ext cx="5105400" cy="3256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09613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994006"/>
            <a:ext cx="1066800" cy="3149493"/>
          </a:xfrm>
          <a:prstGeom prst="rect">
            <a:avLst/>
          </a:prstGeom>
          <a:solidFill>
            <a:schemeClr val="accent1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77200" y="0"/>
            <a:ext cx="1066800" cy="3820520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800" y="4000499"/>
            <a:ext cx="2743200" cy="114300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2743200" y="819150"/>
            <a:ext cx="3657600" cy="36576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0" name="Teardrop 19"/>
          <p:cNvSpPr/>
          <p:nvPr/>
        </p:nvSpPr>
        <p:spPr>
          <a:xfrm>
            <a:off x="2931359" y="1007309"/>
            <a:ext cx="3281282" cy="3281282"/>
          </a:xfrm>
          <a:prstGeom prst="teardrop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57600" y="1913496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spc="30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Difficult</a:t>
            </a:r>
            <a:endParaRPr lang="en-US" sz="2400" b="1" spc="300" dirty="0">
              <a:solidFill>
                <a:schemeClr val="accent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0273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9062"/>
            <a:ext cx="441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Difficult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122462"/>
            <a:ext cx="4419601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Difficult parts while driving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7B0E231-A983-40C3-8A48-27F00DD8D47D}"/>
              </a:ext>
            </a:extLst>
          </p:cNvPr>
          <p:cNvSpPr txBox="1"/>
          <p:nvPr/>
        </p:nvSpPr>
        <p:spPr>
          <a:xfrm>
            <a:off x="381000" y="2042443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라즈베리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파이에 프로그램 언어 두 개를 사용할 수 있을까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?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랩뷰와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파이썬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사이의 데이터 호환성 문제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시퀀스를 돌릴 때 사람이 자리에 없을 경우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약을 한 개씩 분출할 수 있을까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?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3DD2DD3-3EF4-4D72-BA0F-76F5FF3A5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400" y="64965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2906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94006"/>
            <a:ext cx="1066800" cy="3149493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77200" y="0"/>
            <a:ext cx="1066800" cy="3820520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0700" y="2190750"/>
            <a:ext cx="556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Q&amp;A</a:t>
            </a:r>
            <a:endParaRPr lang="en-US" sz="6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99243" y="3392069"/>
            <a:ext cx="2345515" cy="761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6634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94006"/>
            <a:ext cx="1066800" cy="3149493"/>
          </a:xfrm>
          <a:prstGeom prst="rect">
            <a:avLst/>
          </a:prstGeom>
          <a:solidFill>
            <a:schemeClr val="accent1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77200" y="0"/>
            <a:ext cx="1066800" cy="3820520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0" name="Teardrop 9"/>
          <p:cNvSpPr/>
          <p:nvPr/>
        </p:nvSpPr>
        <p:spPr>
          <a:xfrm>
            <a:off x="4038600" y="742950"/>
            <a:ext cx="3657600" cy="36576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Teardrop 10"/>
          <p:cNvSpPr/>
          <p:nvPr/>
        </p:nvSpPr>
        <p:spPr>
          <a:xfrm>
            <a:off x="4226759" y="931109"/>
            <a:ext cx="3281282" cy="3281282"/>
          </a:xfrm>
          <a:prstGeom prst="teardrop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0" y="2266950"/>
            <a:ext cx="358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spc="300" dirty="0" smtClean="0">
                <a:solidFill>
                  <a:schemeClr val="accent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INTRODUCTION</a:t>
            </a:r>
            <a:endParaRPr lang="en-US" sz="2400" b="1" spc="300" dirty="0">
              <a:solidFill>
                <a:schemeClr val="accent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5506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9062"/>
            <a:ext cx="441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Introduction</a:t>
            </a:r>
            <a:endParaRPr lang="en-US" sz="3200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56BCA5CD-46EA-48EF-A7F6-C3A59E878E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400" y="649650"/>
            <a:ext cx="720000" cy="720000"/>
          </a:xfrm>
          <a:prstGeom prst="rect">
            <a:avLst/>
          </a:prstGeom>
        </p:spPr>
      </p:pic>
      <p:pic>
        <p:nvPicPr>
          <p:cNvPr id="2054" name="Picture 6" descr="C:\Users\USER\Desktop\카톡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1657350"/>
            <a:ext cx="2438400" cy="33686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82181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9062"/>
            <a:ext cx="441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Introduction</a:t>
            </a:r>
            <a:endParaRPr lang="en-US" sz="3200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56BCA5CD-46EA-48EF-A7F6-C3A59E878E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400" y="649650"/>
            <a:ext cx="720000" cy="720000"/>
          </a:xfrm>
          <a:prstGeom prst="rect">
            <a:avLst/>
          </a:prstGeom>
        </p:spPr>
      </p:pic>
      <p:pic>
        <p:nvPicPr>
          <p:cNvPr id="2050" name="Picture 2" descr="https://lh5.googleusercontent.com/foCnsdaflzpVRrPhMBCwy7vftfix8-QsgLUaqvJB-CVuoRVgv36lav8yTyffOdpyUFKiXt5R8zX3rbKcUjehsKCK6qhBfK6GKS3XMEG23LdaK5MdtL-d685CaDgPGZsEF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657350"/>
            <a:ext cx="1881711" cy="2876550"/>
          </a:xfrm>
          <a:prstGeom prst="rect">
            <a:avLst/>
          </a:prstGeom>
          <a:noFill/>
        </p:spPr>
      </p:pic>
      <p:pic>
        <p:nvPicPr>
          <p:cNvPr id="2052" name="Picture 4" descr="https://lh3.googleusercontent.com/4VTQMdUj7SvWyxn1WNu5Z9ycjFNVjLDiUzz85chXskhpQ_pt52AeG54Tykp1_b0xhduCP5Fy8ncZF5dDokH95vKtfX8QNY7WpAFdMXzHGoPj0KeRptxWBvivP3f72Qmr1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1657350"/>
            <a:ext cx="3143250" cy="290512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334000" y="196215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지방으로 갈수록 인력 감소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병원에 상주하는 의료 종사자 대신 기본적인 업무를 로봇이 대신하여 의료 종사자가 부족한 곳에서도 원활한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일처리를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도움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2181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9062"/>
            <a:ext cx="441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Service Scenario</a:t>
            </a:r>
            <a:endParaRPr lang="en-US" sz="3200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56BCA5CD-46EA-48EF-A7F6-C3A59E878E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400" y="649650"/>
            <a:ext cx="720000" cy="7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0" y="1122462"/>
            <a:ext cx="441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Service Scenario</a:t>
            </a:r>
          </a:p>
        </p:txBody>
      </p:sp>
      <p:pic>
        <p:nvPicPr>
          <p:cNvPr id="47106" name="Picture 2" descr="C:\Users\USER\Desktop\시나리오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733550"/>
            <a:ext cx="6649065" cy="3203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82181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9062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Product Functions</a:t>
            </a:r>
            <a:endParaRPr lang="en-US" sz="3200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8749" y="1864493"/>
            <a:ext cx="2001837" cy="28194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0870" y="1864493"/>
            <a:ext cx="2001837" cy="28194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2608" y="1864493"/>
            <a:ext cx="2001837" cy="28194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68571" y="4317101"/>
            <a:ext cx="1042193" cy="366792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01600" dist="38100" dir="2700000" sx="103000" sy="103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96883" y="4317101"/>
            <a:ext cx="1143256" cy="366792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01600" dist="38100" dir="2700000" sx="103000" sy="103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72429" y="4317101"/>
            <a:ext cx="1042193" cy="36679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1600" dist="38100" dir="2700000" sx="103000" sy="103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65767" y="436969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DRIVING</a:t>
            </a:r>
            <a:endParaRPr lang="en-US" sz="11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4611" y="436969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IMAGE</a:t>
            </a:r>
            <a:endParaRPr lang="en-US" sz="11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69626" y="436969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VOICE</a:t>
            </a:r>
            <a:endParaRPr lang="en-US" sz="11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46784" y="3226443"/>
            <a:ext cx="170514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Vision </a:t>
            </a:r>
            <a:r>
              <a:rPr lang="ko-KR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기반</a:t>
            </a:r>
            <a:endParaRPr lang="en-US" altLang="ko-KR" sz="1300" dirty="0" smtClean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차선 중점 주행</a:t>
            </a:r>
            <a:endParaRPr lang="en-US" altLang="ko-KR" sz="1300" dirty="0" smtClean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10000" y="3226443"/>
            <a:ext cx="170514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Learn the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IMAGE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using data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40956" y="3226443"/>
            <a:ext cx="1705140" cy="540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Learn the VOICE</a:t>
            </a:r>
          </a:p>
          <a:p>
            <a:pPr algn="ctr">
              <a:lnSpc>
                <a:spcPct val="120000"/>
              </a:lnSpc>
            </a:pPr>
            <a:r>
              <a:rPr lang="en-US" altLang="ko-KR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using data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7" name="Rounded Rectangle 30">
            <a:extLst>
              <a:ext uri="{FF2B5EF4-FFF2-40B4-BE49-F238E27FC236}">
                <a16:creationId xmlns:a16="http://schemas.microsoft.com/office/drawing/2014/main" xmlns="" id="{6010CEC7-90C8-43BA-9123-6A55C439BF71}"/>
              </a:ext>
            </a:extLst>
          </p:cNvPr>
          <p:cNvSpPr/>
          <p:nvPr/>
        </p:nvSpPr>
        <p:spPr>
          <a:xfrm>
            <a:off x="1295400" y="1116453"/>
            <a:ext cx="1371600" cy="4572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17FD299-0577-428F-A23E-28F0659EA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115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465" y="596481"/>
            <a:ext cx="850198" cy="85019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1BED6515-28C8-4295-925E-D105172E0E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02570" y="2211750"/>
            <a:ext cx="720000" cy="72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9251ADFB-61B9-402D-8C0E-C8B2688E64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3600" y="2190750"/>
            <a:ext cx="720000" cy="720000"/>
          </a:xfrm>
          <a:prstGeom prst="rect">
            <a:avLst/>
          </a:prstGeom>
        </p:spPr>
      </p:pic>
      <p:pic>
        <p:nvPicPr>
          <p:cNvPr id="5121" name="Picture 1" descr="C:\Users\USER\Desktop\Microphone_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2190750"/>
            <a:ext cx="762000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43618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94006"/>
            <a:ext cx="1066800" cy="3149493"/>
          </a:xfrm>
          <a:prstGeom prst="rect">
            <a:avLst/>
          </a:prstGeom>
          <a:solidFill>
            <a:schemeClr val="accent1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77200" y="0"/>
            <a:ext cx="1066800" cy="3820520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0" name="Teardrop 9"/>
          <p:cNvSpPr/>
          <p:nvPr/>
        </p:nvSpPr>
        <p:spPr>
          <a:xfrm>
            <a:off x="4038600" y="742950"/>
            <a:ext cx="3657600" cy="36576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Teardrop 10"/>
          <p:cNvSpPr/>
          <p:nvPr/>
        </p:nvSpPr>
        <p:spPr>
          <a:xfrm>
            <a:off x="4226759" y="931109"/>
            <a:ext cx="3281282" cy="3281282"/>
          </a:xfrm>
          <a:prstGeom prst="teardrop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1692861"/>
            <a:ext cx="3581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spc="300" dirty="0" smtClean="0">
                <a:solidFill>
                  <a:schemeClr val="accent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Vision </a:t>
            </a:r>
          </a:p>
          <a:p>
            <a:pPr algn="r"/>
            <a:r>
              <a:rPr lang="ko-KR" altLang="en-US" sz="3200" b="1" spc="300" dirty="0" smtClean="0">
                <a:solidFill>
                  <a:schemeClr val="accent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기반 주행 </a:t>
            </a:r>
            <a:endParaRPr lang="en-US" sz="3200" b="1" spc="300" dirty="0">
              <a:solidFill>
                <a:schemeClr val="accent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4400" y="2876550"/>
            <a:ext cx="2438401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차선 인식 및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조향각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판단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5506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8150"/>
            <a:ext cx="1066800" cy="1143001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89062"/>
            <a:ext cx="441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차선 인식 및 경로 생성</a:t>
            </a:r>
            <a:endParaRPr lang="en-US" sz="3200" dirty="0">
              <a:solidFill>
                <a:schemeClr val="tx2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122462"/>
            <a:ext cx="441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전체 시퀀스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56BCA5CD-46EA-48EF-A7F6-C3A59E878E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400" y="649650"/>
            <a:ext cx="720000" cy="720000"/>
          </a:xfrm>
          <a:prstGeom prst="rect">
            <a:avLst/>
          </a:prstGeom>
        </p:spPr>
      </p:pic>
      <p:pic>
        <p:nvPicPr>
          <p:cNvPr id="1026" name="Picture 2" descr="C:\Users\USER\Desktop\방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1733550"/>
            <a:ext cx="5624652" cy="29492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82181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al">
      <a:dk1>
        <a:sysClr val="windowText" lastClr="000000"/>
      </a:dk1>
      <a:lt1>
        <a:sysClr val="window" lastClr="FFFFFF"/>
      </a:lt1>
      <a:dk2>
        <a:srgbClr val="438086"/>
      </a:dk2>
      <a:lt2>
        <a:srgbClr val="D5E8EA"/>
      </a:lt2>
      <a:accent1>
        <a:srgbClr val="ACD2D5"/>
      </a:accent1>
      <a:accent2>
        <a:srgbClr val="83BBC1"/>
      </a:accent2>
      <a:accent3>
        <a:srgbClr val="326064"/>
      </a:accent3>
      <a:accent4>
        <a:srgbClr val="214043"/>
      </a:accent4>
      <a:accent5>
        <a:srgbClr val="214043"/>
      </a:accent5>
      <a:accent6>
        <a:srgbClr val="326064"/>
      </a:accent6>
      <a:hlink>
        <a:srgbClr val="83BBC1"/>
      </a:hlink>
      <a:folHlink>
        <a:srgbClr val="D5E8EA"/>
      </a:folHlink>
    </a:clrScheme>
    <a:fontScheme name="Custom 1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301</Words>
  <Application>Microsoft Office PowerPoint</Application>
  <PresentationFormat>화면 슬라이드 쇼(16:9)</PresentationFormat>
  <Paragraphs>92</Paragraphs>
  <Slides>24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</dc:creator>
  <cp:lastModifiedBy>USER</cp:lastModifiedBy>
  <cp:revision>503</cp:revision>
  <dcterms:created xsi:type="dcterms:W3CDTF">2018-07-27T02:05:17Z</dcterms:created>
  <dcterms:modified xsi:type="dcterms:W3CDTF">2020-01-08T16:29:31Z</dcterms:modified>
</cp:coreProperties>
</file>