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2" r:id="rId3"/>
    <p:sldId id="333" r:id="rId4"/>
    <p:sldId id="339" r:id="rId5"/>
    <p:sldId id="338" r:id="rId6"/>
    <p:sldId id="260" r:id="rId7"/>
    <p:sldId id="279" r:id="rId8"/>
    <p:sldId id="340" r:id="rId9"/>
    <p:sldId id="341" r:id="rId10"/>
    <p:sldId id="31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550"/>
    <a:srgbClr val="273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>
      <p:cViewPr varScale="1">
        <p:scale>
          <a:sx n="106" d="100"/>
          <a:sy n="106" d="100"/>
        </p:scale>
        <p:origin x="77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B9E-C770-4727-8B2D-041AD6B152C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78B4-1671-442F-BA59-7604088B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9948-E48F-4F25-81E0-A2A78F85503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DA55B-B4C2-4D84-B87B-7B22C1086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202772" y="2190750"/>
            <a:ext cx="937551" cy="976387"/>
          </a:xfrm>
          <a:custGeom>
            <a:avLst/>
            <a:gdLst/>
            <a:ahLst/>
            <a:cxnLst/>
            <a:rect l="l" t="t" r="r" b="b"/>
            <a:pathLst>
              <a:path w="937551" h="976387">
                <a:moveTo>
                  <a:pt x="468775" y="0"/>
                </a:moveTo>
                <a:cubicBezTo>
                  <a:pt x="502709" y="0"/>
                  <a:pt x="536642" y="12945"/>
                  <a:pt x="562533" y="38835"/>
                </a:cubicBezTo>
                <a:lnTo>
                  <a:pt x="937551" y="413854"/>
                </a:lnTo>
                <a:cubicBezTo>
                  <a:pt x="989332" y="465634"/>
                  <a:pt x="989332" y="549588"/>
                  <a:pt x="937551" y="601369"/>
                </a:cubicBezTo>
                <a:lnTo>
                  <a:pt x="562533" y="976387"/>
                </a:lnTo>
                <a:cubicBezTo>
                  <a:pt x="510752" y="1028168"/>
                  <a:pt x="426799" y="1028168"/>
                  <a:pt x="375018" y="976387"/>
                </a:cubicBezTo>
                <a:lnTo>
                  <a:pt x="0" y="601369"/>
                </a:lnTo>
                <a:cubicBezTo>
                  <a:pt x="-51781" y="549588"/>
                  <a:pt x="-51781" y="465634"/>
                  <a:pt x="0" y="413854"/>
                </a:cubicBezTo>
                <a:lnTo>
                  <a:pt x="375018" y="38835"/>
                </a:lnTo>
                <a:cubicBezTo>
                  <a:pt x="400908" y="12945"/>
                  <a:pt x="434842" y="0"/>
                  <a:pt x="46877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36409" y="2190750"/>
            <a:ext cx="937551" cy="976387"/>
          </a:xfrm>
          <a:custGeom>
            <a:avLst/>
            <a:gdLst/>
            <a:ahLst/>
            <a:cxnLst/>
            <a:rect l="l" t="t" r="r" b="b"/>
            <a:pathLst>
              <a:path w="937551" h="976387">
                <a:moveTo>
                  <a:pt x="468775" y="0"/>
                </a:moveTo>
                <a:cubicBezTo>
                  <a:pt x="502709" y="0"/>
                  <a:pt x="536642" y="12945"/>
                  <a:pt x="562533" y="38835"/>
                </a:cubicBezTo>
                <a:lnTo>
                  <a:pt x="937551" y="413854"/>
                </a:lnTo>
                <a:cubicBezTo>
                  <a:pt x="989332" y="465634"/>
                  <a:pt x="989332" y="549588"/>
                  <a:pt x="937551" y="601369"/>
                </a:cubicBezTo>
                <a:lnTo>
                  <a:pt x="562533" y="976387"/>
                </a:lnTo>
                <a:cubicBezTo>
                  <a:pt x="510752" y="1028168"/>
                  <a:pt x="426799" y="1028168"/>
                  <a:pt x="375018" y="976387"/>
                </a:cubicBezTo>
                <a:lnTo>
                  <a:pt x="0" y="601369"/>
                </a:lnTo>
                <a:cubicBezTo>
                  <a:pt x="-51781" y="549588"/>
                  <a:pt x="-51781" y="465634"/>
                  <a:pt x="0" y="413854"/>
                </a:cubicBezTo>
                <a:lnTo>
                  <a:pt x="375018" y="38835"/>
                </a:lnTo>
                <a:cubicBezTo>
                  <a:pt x="400908" y="12945"/>
                  <a:pt x="434842" y="0"/>
                  <a:pt x="46877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070043" y="2190750"/>
            <a:ext cx="937552" cy="976387"/>
          </a:xfrm>
          <a:custGeom>
            <a:avLst/>
            <a:gdLst/>
            <a:ahLst/>
            <a:cxnLst/>
            <a:rect l="l" t="t" r="r" b="b"/>
            <a:pathLst>
              <a:path w="937552" h="976387">
                <a:moveTo>
                  <a:pt x="468776" y="0"/>
                </a:moveTo>
                <a:cubicBezTo>
                  <a:pt x="502710" y="0"/>
                  <a:pt x="536643" y="12945"/>
                  <a:pt x="562533" y="38835"/>
                </a:cubicBezTo>
                <a:lnTo>
                  <a:pt x="937552" y="413854"/>
                </a:lnTo>
                <a:cubicBezTo>
                  <a:pt x="989332" y="465634"/>
                  <a:pt x="989332" y="549588"/>
                  <a:pt x="937552" y="601369"/>
                </a:cubicBezTo>
                <a:lnTo>
                  <a:pt x="562533" y="976387"/>
                </a:lnTo>
                <a:cubicBezTo>
                  <a:pt x="510753" y="1028168"/>
                  <a:pt x="426799" y="1028168"/>
                  <a:pt x="375019" y="976387"/>
                </a:cubicBezTo>
                <a:lnTo>
                  <a:pt x="0" y="601369"/>
                </a:lnTo>
                <a:cubicBezTo>
                  <a:pt x="-51780" y="549588"/>
                  <a:pt x="-51780" y="465634"/>
                  <a:pt x="0" y="413854"/>
                </a:cubicBezTo>
                <a:lnTo>
                  <a:pt x="375019" y="38835"/>
                </a:lnTo>
                <a:cubicBezTo>
                  <a:pt x="400909" y="12945"/>
                  <a:pt x="434843" y="0"/>
                  <a:pt x="468776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03679" y="2190750"/>
            <a:ext cx="937552" cy="976387"/>
          </a:xfrm>
          <a:custGeom>
            <a:avLst/>
            <a:gdLst/>
            <a:ahLst/>
            <a:cxnLst/>
            <a:rect l="l" t="t" r="r" b="b"/>
            <a:pathLst>
              <a:path w="937552" h="976387">
                <a:moveTo>
                  <a:pt x="468776" y="0"/>
                </a:moveTo>
                <a:cubicBezTo>
                  <a:pt x="502710" y="0"/>
                  <a:pt x="536643" y="12945"/>
                  <a:pt x="562533" y="38835"/>
                </a:cubicBezTo>
                <a:lnTo>
                  <a:pt x="937552" y="413854"/>
                </a:lnTo>
                <a:cubicBezTo>
                  <a:pt x="989333" y="465634"/>
                  <a:pt x="989333" y="549588"/>
                  <a:pt x="937552" y="601369"/>
                </a:cubicBezTo>
                <a:lnTo>
                  <a:pt x="562533" y="976387"/>
                </a:lnTo>
                <a:cubicBezTo>
                  <a:pt x="510753" y="1028168"/>
                  <a:pt x="426799" y="1028168"/>
                  <a:pt x="375019" y="976387"/>
                </a:cubicBezTo>
                <a:lnTo>
                  <a:pt x="0" y="601369"/>
                </a:lnTo>
                <a:cubicBezTo>
                  <a:pt x="-51780" y="549588"/>
                  <a:pt x="-51780" y="465634"/>
                  <a:pt x="0" y="413854"/>
                </a:cubicBezTo>
                <a:lnTo>
                  <a:pt x="375019" y="38835"/>
                </a:lnTo>
                <a:cubicBezTo>
                  <a:pt x="400909" y="12945"/>
                  <a:pt x="434843" y="0"/>
                  <a:pt x="468776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45684" y="0"/>
            <a:ext cx="3598317" cy="2327776"/>
          </a:xfrm>
          <a:custGeom>
            <a:avLst/>
            <a:gdLst/>
            <a:ahLst/>
            <a:cxnLst/>
            <a:rect l="l" t="t" r="r" b="b"/>
            <a:pathLst>
              <a:path w="3598317" h="2327776">
                <a:moveTo>
                  <a:pt x="0" y="0"/>
                </a:moveTo>
                <a:lnTo>
                  <a:pt x="3598317" y="0"/>
                </a:lnTo>
                <a:lnTo>
                  <a:pt x="3598317" y="2327776"/>
                </a:lnTo>
                <a:lnTo>
                  <a:pt x="0" y="232777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486400" y="264795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86400" y="22860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295400" y="264795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295400" y="22860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34100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67869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1638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785102" y="2946941"/>
            <a:ext cx="4130299" cy="1987011"/>
          </a:xfrm>
          <a:custGeom>
            <a:avLst/>
            <a:gdLst/>
            <a:ahLst/>
            <a:cxnLst/>
            <a:rect l="l" t="t" r="r" b="b"/>
            <a:pathLst>
              <a:path w="4130299" h="1987011">
                <a:moveTo>
                  <a:pt x="0" y="0"/>
                </a:moveTo>
                <a:lnTo>
                  <a:pt x="4130299" y="0"/>
                </a:lnTo>
                <a:lnTo>
                  <a:pt x="4130299" y="1987011"/>
                </a:lnTo>
                <a:lnTo>
                  <a:pt x="0" y="19870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504913" y="2946941"/>
            <a:ext cx="2209800" cy="1987011"/>
          </a:xfrm>
          <a:custGeom>
            <a:avLst/>
            <a:gdLst/>
            <a:ahLst/>
            <a:cxnLst/>
            <a:rect l="l" t="t" r="r" b="b"/>
            <a:pathLst>
              <a:path w="2209800" h="1987011">
                <a:moveTo>
                  <a:pt x="0" y="0"/>
                </a:moveTo>
                <a:lnTo>
                  <a:pt x="2209800" y="0"/>
                </a:lnTo>
                <a:lnTo>
                  <a:pt x="2209800" y="1987011"/>
                </a:lnTo>
                <a:lnTo>
                  <a:pt x="0" y="19870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28600" y="1961183"/>
            <a:ext cx="2209800" cy="2972769"/>
          </a:xfrm>
          <a:custGeom>
            <a:avLst/>
            <a:gdLst/>
            <a:ahLst/>
            <a:cxnLst/>
            <a:rect l="l" t="t" r="r" b="b"/>
            <a:pathLst>
              <a:path w="2209800" h="2972769">
                <a:moveTo>
                  <a:pt x="0" y="0"/>
                </a:moveTo>
                <a:lnTo>
                  <a:pt x="2209800" y="0"/>
                </a:lnTo>
                <a:lnTo>
                  <a:pt x="2209800" y="2972769"/>
                </a:lnTo>
                <a:lnTo>
                  <a:pt x="0" y="2972769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935852" y="209550"/>
            <a:ext cx="2979549" cy="2667002"/>
          </a:xfrm>
          <a:custGeom>
            <a:avLst/>
            <a:gdLst/>
            <a:ahLst/>
            <a:cxnLst/>
            <a:rect l="l" t="t" r="r" b="b"/>
            <a:pathLst>
              <a:path w="2979549" h="2667002">
                <a:moveTo>
                  <a:pt x="0" y="0"/>
                </a:moveTo>
                <a:lnTo>
                  <a:pt x="2979549" y="0"/>
                </a:lnTo>
                <a:lnTo>
                  <a:pt x="2979549" y="2667002"/>
                </a:lnTo>
                <a:lnTo>
                  <a:pt x="0" y="2667002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08263" y="209551"/>
            <a:ext cx="3357200" cy="2667001"/>
          </a:xfrm>
          <a:custGeom>
            <a:avLst/>
            <a:gdLst/>
            <a:ahLst/>
            <a:cxnLst/>
            <a:rect l="l" t="t" r="r" b="b"/>
            <a:pathLst>
              <a:path w="3357200" h="2667001">
                <a:moveTo>
                  <a:pt x="0" y="0"/>
                </a:moveTo>
                <a:lnTo>
                  <a:pt x="3357200" y="0"/>
                </a:lnTo>
                <a:lnTo>
                  <a:pt x="3357200" y="2667001"/>
                </a:lnTo>
                <a:lnTo>
                  <a:pt x="0" y="266700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28600" y="209552"/>
            <a:ext cx="2209800" cy="1681243"/>
          </a:xfrm>
          <a:custGeom>
            <a:avLst/>
            <a:gdLst/>
            <a:ahLst/>
            <a:cxnLst/>
            <a:rect l="l" t="t" r="r" b="b"/>
            <a:pathLst>
              <a:path w="2209800" h="1681243">
                <a:moveTo>
                  <a:pt x="0" y="0"/>
                </a:moveTo>
                <a:lnTo>
                  <a:pt x="2209800" y="0"/>
                </a:lnTo>
                <a:lnTo>
                  <a:pt x="2209800" y="1681243"/>
                </a:lnTo>
                <a:lnTo>
                  <a:pt x="0" y="168124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770015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18871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67728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16585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57528" y="348271"/>
            <a:ext cx="4686473" cy="4446958"/>
          </a:xfrm>
          <a:custGeom>
            <a:avLst/>
            <a:gdLst/>
            <a:ahLst/>
            <a:cxnLst/>
            <a:rect l="l" t="t" r="r" b="b"/>
            <a:pathLst>
              <a:path w="4686473" h="4446958">
                <a:moveTo>
                  <a:pt x="3158834" y="2999158"/>
                </a:moveTo>
                <a:lnTo>
                  <a:pt x="4686473" y="2999158"/>
                </a:lnTo>
                <a:lnTo>
                  <a:pt x="4686473" y="4446958"/>
                </a:lnTo>
                <a:lnTo>
                  <a:pt x="3158834" y="4446958"/>
                </a:lnTo>
                <a:close/>
                <a:moveTo>
                  <a:pt x="1579417" y="2999158"/>
                </a:moveTo>
                <a:lnTo>
                  <a:pt x="3107056" y="2999158"/>
                </a:lnTo>
                <a:lnTo>
                  <a:pt x="3107056" y="4446958"/>
                </a:lnTo>
                <a:lnTo>
                  <a:pt x="1579417" y="4446958"/>
                </a:lnTo>
                <a:close/>
                <a:moveTo>
                  <a:pt x="0" y="2999158"/>
                </a:moveTo>
                <a:lnTo>
                  <a:pt x="1527639" y="2999158"/>
                </a:lnTo>
                <a:lnTo>
                  <a:pt x="1527639" y="4446958"/>
                </a:lnTo>
                <a:lnTo>
                  <a:pt x="0" y="4446958"/>
                </a:lnTo>
                <a:close/>
                <a:moveTo>
                  <a:pt x="3158834" y="1499579"/>
                </a:moveTo>
                <a:lnTo>
                  <a:pt x="4686473" y="1499579"/>
                </a:lnTo>
                <a:lnTo>
                  <a:pt x="4686473" y="2947379"/>
                </a:lnTo>
                <a:lnTo>
                  <a:pt x="3158834" y="2947379"/>
                </a:lnTo>
                <a:close/>
                <a:moveTo>
                  <a:pt x="1579417" y="1499579"/>
                </a:moveTo>
                <a:lnTo>
                  <a:pt x="3107056" y="1499579"/>
                </a:lnTo>
                <a:lnTo>
                  <a:pt x="3107056" y="2947379"/>
                </a:lnTo>
                <a:lnTo>
                  <a:pt x="1579417" y="2947379"/>
                </a:lnTo>
                <a:close/>
                <a:moveTo>
                  <a:pt x="0" y="1499579"/>
                </a:moveTo>
                <a:lnTo>
                  <a:pt x="1527639" y="1499579"/>
                </a:lnTo>
                <a:lnTo>
                  <a:pt x="1527639" y="2947379"/>
                </a:lnTo>
                <a:lnTo>
                  <a:pt x="0" y="2947379"/>
                </a:lnTo>
                <a:close/>
                <a:moveTo>
                  <a:pt x="3158834" y="0"/>
                </a:moveTo>
                <a:lnTo>
                  <a:pt x="4686473" y="0"/>
                </a:lnTo>
                <a:lnTo>
                  <a:pt x="4686473" y="1447800"/>
                </a:lnTo>
                <a:lnTo>
                  <a:pt x="3158834" y="1447800"/>
                </a:lnTo>
                <a:close/>
                <a:moveTo>
                  <a:pt x="1579417" y="0"/>
                </a:moveTo>
                <a:lnTo>
                  <a:pt x="3107056" y="0"/>
                </a:lnTo>
                <a:lnTo>
                  <a:pt x="3107056" y="1447800"/>
                </a:lnTo>
                <a:lnTo>
                  <a:pt x="1579417" y="1447800"/>
                </a:lnTo>
                <a:close/>
                <a:moveTo>
                  <a:pt x="0" y="0"/>
                </a:moveTo>
                <a:lnTo>
                  <a:pt x="1527639" y="0"/>
                </a:lnTo>
                <a:lnTo>
                  <a:pt x="1527639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66298" y="1948462"/>
            <a:ext cx="4239042" cy="2612347"/>
          </a:xfrm>
          <a:custGeom>
            <a:avLst/>
            <a:gdLst/>
            <a:ahLst/>
            <a:cxnLst/>
            <a:rect l="l" t="t" r="r" b="b"/>
            <a:pathLst>
              <a:path w="3547195" h="2185990">
                <a:moveTo>
                  <a:pt x="0" y="0"/>
                </a:moveTo>
                <a:lnTo>
                  <a:pt x="3547195" y="0"/>
                </a:lnTo>
                <a:lnTo>
                  <a:pt x="3547195" y="2185990"/>
                </a:lnTo>
                <a:lnTo>
                  <a:pt x="0" y="218599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2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70165" y="2303964"/>
            <a:ext cx="1606527" cy="2127755"/>
          </a:xfrm>
          <a:custGeom>
            <a:avLst/>
            <a:gdLst/>
            <a:ahLst/>
            <a:cxnLst/>
            <a:rect l="l" t="t" r="r" b="b"/>
            <a:pathLst>
              <a:path w="1606527" h="2127755">
                <a:moveTo>
                  <a:pt x="0" y="0"/>
                </a:moveTo>
                <a:lnTo>
                  <a:pt x="1606527" y="0"/>
                </a:lnTo>
                <a:lnTo>
                  <a:pt x="1606527" y="2127755"/>
                </a:lnTo>
                <a:lnTo>
                  <a:pt x="0" y="212775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9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30650" y="2216151"/>
            <a:ext cx="1295400" cy="2311399"/>
          </a:xfrm>
          <a:custGeom>
            <a:avLst/>
            <a:gdLst/>
            <a:ahLst/>
            <a:cxnLst/>
            <a:rect l="l" t="t" r="r" b="b"/>
            <a:pathLst>
              <a:path w="1295400" h="2311399">
                <a:moveTo>
                  <a:pt x="0" y="0"/>
                </a:moveTo>
                <a:lnTo>
                  <a:pt x="1295400" y="0"/>
                </a:lnTo>
                <a:lnTo>
                  <a:pt x="1295400" y="2311399"/>
                </a:lnTo>
                <a:lnTo>
                  <a:pt x="0" y="2311399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1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5050" y="2298700"/>
            <a:ext cx="3048000" cy="1917700"/>
          </a:xfrm>
          <a:custGeom>
            <a:avLst/>
            <a:gdLst/>
            <a:ahLst/>
            <a:cxnLst/>
            <a:rect l="l" t="t" r="r" b="b"/>
            <a:pathLst>
              <a:path w="3048000" h="1917700">
                <a:moveTo>
                  <a:pt x="0" y="0"/>
                </a:moveTo>
                <a:lnTo>
                  <a:pt x="3048000" y="0"/>
                </a:lnTo>
                <a:lnTo>
                  <a:pt x="3048000" y="1917700"/>
                </a:lnTo>
                <a:lnTo>
                  <a:pt x="0" y="19177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4561753" y="0"/>
                </a:lnTo>
                <a:lnTo>
                  <a:pt x="4555360" y="115490"/>
                </a:lnTo>
                <a:lnTo>
                  <a:pt x="4547613" y="236297"/>
                </a:lnTo>
                <a:lnTo>
                  <a:pt x="4538900" y="357100"/>
                </a:lnTo>
                <a:lnTo>
                  <a:pt x="4529217" y="476261"/>
                </a:lnTo>
                <a:lnTo>
                  <a:pt x="4522439" y="592957"/>
                </a:lnTo>
                <a:lnTo>
                  <a:pt x="4518564" y="705545"/>
                </a:lnTo>
                <a:lnTo>
                  <a:pt x="4520501" y="814847"/>
                </a:lnTo>
                <a:lnTo>
                  <a:pt x="4527279" y="920037"/>
                </a:lnTo>
                <a:lnTo>
                  <a:pt x="4543739" y="1018651"/>
                </a:lnTo>
                <a:lnTo>
                  <a:pt x="4568915" y="1112340"/>
                </a:lnTo>
                <a:lnTo>
                  <a:pt x="4604744" y="1198627"/>
                </a:lnTo>
                <a:lnTo>
                  <a:pt x="4654126" y="1278345"/>
                </a:lnTo>
                <a:lnTo>
                  <a:pt x="4718033" y="1349840"/>
                </a:lnTo>
                <a:lnTo>
                  <a:pt x="4796466" y="1412297"/>
                </a:lnTo>
                <a:lnTo>
                  <a:pt x="4893296" y="1464892"/>
                </a:lnTo>
                <a:lnTo>
                  <a:pt x="5008522" y="1507627"/>
                </a:lnTo>
                <a:lnTo>
                  <a:pt x="5144084" y="1540499"/>
                </a:lnTo>
                <a:lnTo>
                  <a:pt x="5301917" y="1561046"/>
                </a:lnTo>
                <a:lnTo>
                  <a:pt x="5482987" y="1569264"/>
                </a:lnTo>
                <a:lnTo>
                  <a:pt x="5561420" y="1552005"/>
                </a:lnTo>
                <a:lnTo>
                  <a:pt x="5653407" y="1524886"/>
                </a:lnTo>
                <a:lnTo>
                  <a:pt x="5761855" y="1488726"/>
                </a:lnTo>
                <a:lnTo>
                  <a:pt x="5883861" y="1444350"/>
                </a:lnTo>
                <a:lnTo>
                  <a:pt x="6016518" y="1393397"/>
                </a:lnTo>
                <a:lnTo>
                  <a:pt x="6160795" y="1334224"/>
                </a:lnTo>
                <a:lnTo>
                  <a:pt x="6314756" y="1270127"/>
                </a:lnTo>
                <a:lnTo>
                  <a:pt x="6479366" y="1200272"/>
                </a:lnTo>
                <a:lnTo>
                  <a:pt x="6649785" y="1126309"/>
                </a:lnTo>
                <a:lnTo>
                  <a:pt x="6827952" y="1048236"/>
                </a:lnTo>
                <a:lnTo>
                  <a:pt x="7011927" y="966879"/>
                </a:lnTo>
                <a:lnTo>
                  <a:pt x="7200744" y="883877"/>
                </a:lnTo>
                <a:lnTo>
                  <a:pt x="7390532" y="799232"/>
                </a:lnTo>
                <a:lnTo>
                  <a:pt x="7585160" y="713764"/>
                </a:lnTo>
                <a:lnTo>
                  <a:pt x="7779787" y="627475"/>
                </a:lnTo>
                <a:lnTo>
                  <a:pt x="7975382" y="542829"/>
                </a:lnTo>
                <a:lnTo>
                  <a:pt x="8169041" y="459828"/>
                </a:lnTo>
                <a:lnTo>
                  <a:pt x="8361733" y="379287"/>
                </a:lnTo>
                <a:lnTo>
                  <a:pt x="8550551" y="302039"/>
                </a:lnTo>
                <a:lnTo>
                  <a:pt x="8734526" y="228079"/>
                </a:lnTo>
                <a:lnTo>
                  <a:pt x="8913664" y="159046"/>
                </a:lnTo>
                <a:lnTo>
                  <a:pt x="9086987" y="94946"/>
                </a:lnTo>
                <a:lnTo>
                  <a:pt x="9144000" y="74737"/>
                </a:lnTo>
                <a:lnTo>
                  <a:pt x="9144000" y="2149302"/>
                </a:lnTo>
                <a:lnTo>
                  <a:pt x="9106352" y="2187260"/>
                </a:lnTo>
                <a:lnTo>
                  <a:pt x="8825546" y="2452702"/>
                </a:lnTo>
                <a:lnTo>
                  <a:pt x="8527311" y="2721433"/>
                </a:lnTo>
                <a:lnTo>
                  <a:pt x="8213582" y="2991806"/>
                </a:lnTo>
                <a:lnTo>
                  <a:pt x="7886298" y="3262180"/>
                </a:lnTo>
                <a:lnTo>
                  <a:pt x="7547395" y="3530908"/>
                </a:lnTo>
                <a:lnTo>
                  <a:pt x="7201714" y="3797173"/>
                </a:lnTo>
                <a:lnTo>
                  <a:pt x="6849254" y="4057687"/>
                </a:lnTo>
                <a:lnTo>
                  <a:pt x="6494857" y="4313267"/>
                </a:lnTo>
                <a:lnTo>
                  <a:pt x="6139493" y="4560631"/>
                </a:lnTo>
                <a:lnTo>
                  <a:pt x="5788003" y="4798954"/>
                </a:lnTo>
                <a:lnTo>
                  <a:pt x="5440381" y="5026593"/>
                </a:lnTo>
                <a:lnTo>
                  <a:pt x="5255844" y="5143500"/>
                </a:lnTo>
                <a:lnTo>
                  <a:pt x="1877219" y="5143500"/>
                </a:lnTo>
                <a:lnTo>
                  <a:pt x="1884797" y="5049604"/>
                </a:lnTo>
                <a:lnTo>
                  <a:pt x="1892544" y="4927976"/>
                </a:lnTo>
                <a:lnTo>
                  <a:pt x="1898352" y="4806349"/>
                </a:lnTo>
                <a:lnTo>
                  <a:pt x="1899322" y="4683902"/>
                </a:lnTo>
                <a:lnTo>
                  <a:pt x="1894482" y="4563096"/>
                </a:lnTo>
                <a:lnTo>
                  <a:pt x="1881895" y="4443935"/>
                </a:lnTo>
                <a:lnTo>
                  <a:pt x="1860591" y="4327237"/>
                </a:lnTo>
                <a:lnTo>
                  <a:pt x="1829608" y="4213830"/>
                </a:lnTo>
                <a:lnTo>
                  <a:pt x="1786031" y="4103707"/>
                </a:lnTo>
                <a:lnTo>
                  <a:pt x="1728904" y="3997694"/>
                </a:lnTo>
                <a:lnTo>
                  <a:pt x="1657250" y="3897434"/>
                </a:lnTo>
                <a:lnTo>
                  <a:pt x="1567196" y="3803748"/>
                </a:lnTo>
                <a:lnTo>
                  <a:pt x="1460683" y="3715816"/>
                </a:lnTo>
                <a:lnTo>
                  <a:pt x="1333838" y="3635280"/>
                </a:lnTo>
                <a:lnTo>
                  <a:pt x="1185689" y="3562138"/>
                </a:lnTo>
                <a:lnTo>
                  <a:pt x="1015267" y="3498036"/>
                </a:lnTo>
                <a:lnTo>
                  <a:pt x="758671" y="3521047"/>
                </a:lnTo>
                <a:lnTo>
                  <a:pt x="516596" y="3555564"/>
                </a:lnTo>
                <a:lnTo>
                  <a:pt x="289045" y="3602408"/>
                </a:lnTo>
                <a:lnTo>
                  <a:pt x="73118" y="3659933"/>
                </a:lnTo>
                <a:lnTo>
                  <a:pt x="0" y="368405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019800" y="2"/>
            <a:ext cx="3124200" cy="3214291"/>
          </a:xfrm>
          <a:custGeom>
            <a:avLst/>
            <a:gdLst/>
            <a:ahLst/>
            <a:cxnLst/>
            <a:rect l="l" t="t" r="r" b="b"/>
            <a:pathLst>
              <a:path w="3124200" h="3214291">
                <a:moveTo>
                  <a:pt x="420888" y="0"/>
                </a:moveTo>
                <a:lnTo>
                  <a:pt x="3124200" y="0"/>
                </a:lnTo>
                <a:lnTo>
                  <a:pt x="3124200" y="2831582"/>
                </a:lnTo>
                <a:lnTo>
                  <a:pt x="3113484" y="2821781"/>
                </a:lnTo>
                <a:lnTo>
                  <a:pt x="3082132" y="2792016"/>
                </a:lnTo>
                <a:lnTo>
                  <a:pt x="3051175" y="2762250"/>
                </a:lnTo>
                <a:lnTo>
                  <a:pt x="3021013" y="2732485"/>
                </a:lnTo>
                <a:lnTo>
                  <a:pt x="2991644" y="2702322"/>
                </a:lnTo>
                <a:lnTo>
                  <a:pt x="2977356" y="2728913"/>
                </a:lnTo>
                <a:lnTo>
                  <a:pt x="2963863" y="2755503"/>
                </a:lnTo>
                <a:lnTo>
                  <a:pt x="2950369" y="2783285"/>
                </a:lnTo>
                <a:lnTo>
                  <a:pt x="2937669" y="2811463"/>
                </a:lnTo>
                <a:lnTo>
                  <a:pt x="2925366" y="2840831"/>
                </a:lnTo>
                <a:lnTo>
                  <a:pt x="2913460" y="2870200"/>
                </a:lnTo>
                <a:lnTo>
                  <a:pt x="2901950" y="2901156"/>
                </a:lnTo>
                <a:lnTo>
                  <a:pt x="2890441" y="2932510"/>
                </a:lnTo>
                <a:lnTo>
                  <a:pt x="2879725" y="2965053"/>
                </a:lnTo>
                <a:lnTo>
                  <a:pt x="2869406" y="2997597"/>
                </a:lnTo>
                <a:lnTo>
                  <a:pt x="2859882" y="3031728"/>
                </a:lnTo>
                <a:lnTo>
                  <a:pt x="2850753" y="3066653"/>
                </a:lnTo>
                <a:lnTo>
                  <a:pt x="2841625" y="3101975"/>
                </a:lnTo>
                <a:lnTo>
                  <a:pt x="2833291" y="3138488"/>
                </a:lnTo>
                <a:lnTo>
                  <a:pt x="2825750" y="3175794"/>
                </a:lnTo>
                <a:lnTo>
                  <a:pt x="2818210" y="3214291"/>
                </a:lnTo>
                <a:lnTo>
                  <a:pt x="2743597" y="3180556"/>
                </a:lnTo>
                <a:lnTo>
                  <a:pt x="2675732" y="3138091"/>
                </a:lnTo>
                <a:lnTo>
                  <a:pt x="2614216" y="3088085"/>
                </a:lnTo>
                <a:lnTo>
                  <a:pt x="2557860" y="3031331"/>
                </a:lnTo>
                <a:lnTo>
                  <a:pt x="2507060" y="2967435"/>
                </a:lnTo>
                <a:lnTo>
                  <a:pt x="2460228" y="2898775"/>
                </a:lnTo>
                <a:lnTo>
                  <a:pt x="2417366" y="2824560"/>
                </a:lnTo>
                <a:lnTo>
                  <a:pt x="2376884" y="2745978"/>
                </a:lnTo>
                <a:lnTo>
                  <a:pt x="2338785" y="2665016"/>
                </a:lnTo>
                <a:lnTo>
                  <a:pt x="2301478" y="2580878"/>
                </a:lnTo>
                <a:lnTo>
                  <a:pt x="2265363" y="2494756"/>
                </a:lnTo>
                <a:lnTo>
                  <a:pt x="2229644" y="2407047"/>
                </a:lnTo>
                <a:lnTo>
                  <a:pt x="2192338" y="2319735"/>
                </a:lnTo>
                <a:lnTo>
                  <a:pt x="2154238" y="2232025"/>
                </a:lnTo>
                <a:lnTo>
                  <a:pt x="2113757" y="2145903"/>
                </a:lnTo>
                <a:lnTo>
                  <a:pt x="2070894" y="2061369"/>
                </a:lnTo>
                <a:lnTo>
                  <a:pt x="2024063" y="1979216"/>
                </a:lnTo>
                <a:lnTo>
                  <a:pt x="1973263" y="1900635"/>
                </a:lnTo>
                <a:lnTo>
                  <a:pt x="1916907" y="1826022"/>
                </a:lnTo>
                <a:lnTo>
                  <a:pt x="1855788" y="1755775"/>
                </a:lnTo>
                <a:lnTo>
                  <a:pt x="1787525" y="1691085"/>
                </a:lnTo>
                <a:lnTo>
                  <a:pt x="1712913" y="1632744"/>
                </a:lnTo>
                <a:lnTo>
                  <a:pt x="1630363" y="1581547"/>
                </a:lnTo>
                <a:lnTo>
                  <a:pt x="1539082" y="1537891"/>
                </a:lnTo>
                <a:lnTo>
                  <a:pt x="1438672" y="1502569"/>
                </a:lnTo>
                <a:lnTo>
                  <a:pt x="1328341" y="1476375"/>
                </a:lnTo>
                <a:lnTo>
                  <a:pt x="1207691" y="1460103"/>
                </a:lnTo>
                <a:lnTo>
                  <a:pt x="1075928" y="1454150"/>
                </a:lnTo>
                <a:lnTo>
                  <a:pt x="931863" y="1460103"/>
                </a:lnTo>
                <a:lnTo>
                  <a:pt x="774700" y="1477963"/>
                </a:lnTo>
                <a:lnTo>
                  <a:pt x="604838" y="1508522"/>
                </a:lnTo>
                <a:lnTo>
                  <a:pt x="420688" y="1553369"/>
                </a:lnTo>
                <a:lnTo>
                  <a:pt x="417513" y="1518047"/>
                </a:lnTo>
                <a:lnTo>
                  <a:pt x="415132" y="1483519"/>
                </a:lnTo>
                <a:lnTo>
                  <a:pt x="412750" y="1448991"/>
                </a:lnTo>
                <a:lnTo>
                  <a:pt x="411163" y="1415256"/>
                </a:lnTo>
                <a:lnTo>
                  <a:pt x="409575" y="1382316"/>
                </a:lnTo>
                <a:lnTo>
                  <a:pt x="408782" y="1350169"/>
                </a:lnTo>
                <a:lnTo>
                  <a:pt x="407988" y="1317625"/>
                </a:lnTo>
                <a:lnTo>
                  <a:pt x="407591" y="1286272"/>
                </a:lnTo>
                <a:lnTo>
                  <a:pt x="407591" y="1254919"/>
                </a:lnTo>
                <a:lnTo>
                  <a:pt x="407988" y="1224360"/>
                </a:lnTo>
                <a:lnTo>
                  <a:pt x="408385" y="1194594"/>
                </a:lnTo>
                <a:lnTo>
                  <a:pt x="409178" y="1164828"/>
                </a:lnTo>
                <a:lnTo>
                  <a:pt x="410766" y="1135460"/>
                </a:lnTo>
                <a:lnTo>
                  <a:pt x="412353" y="1106885"/>
                </a:lnTo>
                <a:lnTo>
                  <a:pt x="414735" y="1078706"/>
                </a:lnTo>
                <a:lnTo>
                  <a:pt x="416719" y="1050925"/>
                </a:lnTo>
                <a:lnTo>
                  <a:pt x="419497" y="1023541"/>
                </a:lnTo>
                <a:lnTo>
                  <a:pt x="422275" y="996950"/>
                </a:lnTo>
                <a:lnTo>
                  <a:pt x="425847" y="970360"/>
                </a:lnTo>
                <a:lnTo>
                  <a:pt x="429022" y="944166"/>
                </a:lnTo>
                <a:lnTo>
                  <a:pt x="432594" y="918766"/>
                </a:lnTo>
                <a:lnTo>
                  <a:pt x="436960" y="893366"/>
                </a:lnTo>
                <a:lnTo>
                  <a:pt x="441722" y="868760"/>
                </a:lnTo>
                <a:lnTo>
                  <a:pt x="446088" y="844550"/>
                </a:lnTo>
                <a:lnTo>
                  <a:pt x="451247" y="820341"/>
                </a:lnTo>
                <a:lnTo>
                  <a:pt x="456803" y="796528"/>
                </a:lnTo>
                <a:lnTo>
                  <a:pt x="462360" y="773510"/>
                </a:lnTo>
                <a:lnTo>
                  <a:pt x="467916" y="750491"/>
                </a:lnTo>
                <a:lnTo>
                  <a:pt x="474266" y="728663"/>
                </a:lnTo>
                <a:lnTo>
                  <a:pt x="480616" y="706438"/>
                </a:lnTo>
                <a:lnTo>
                  <a:pt x="487363" y="685006"/>
                </a:lnTo>
                <a:lnTo>
                  <a:pt x="494110" y="663575"/>
                </a:lnTo>
                <a:lnTo>
                  <a:pt x="465932" y="658813"/>
                </a:lnTo>
                <a:lnTo>
                  <a:pt x="436960" y="654447"/>
                </a:lnTo>
                <a:lnTo>
                  <a:pt x="408385" y="650478"/>
                </a:lnTo>
                <a:lnTo>
                  <a:pt x="378619" y="646113"/>
                </a:lnTo>
                <a:lnTo>
                  <a:pt x="349250" y="642144"/>
                </a:lnTo>
                <a:lnTo>
                  <a:pt x="319485" y="637778"/>
                </a:lnTo>
                <a:lnTo>
                  <a:pt x="288925" y="634603"/>
                </a:lnTo>
                <a:lnTo>
                  <a:pt x="257969" y="631031"/>
                </a:lnTo>
                <a:lnTo>
                  <a:pt x="227013" y="627460"/>
                </a:lnTo>
                <a:lnTo>
                  <a:pt x="195660" y="624285"/>
                </a:lnTo>
                <a:lnTo>
                  <a:pt x="163910" y="621110"/>
                </a:lnTo>
                <a:lnTo>
                  <a:pt x="132160" y="617935"/>
                </a:lnTo>
                <a:lnTo>
                  <a:pt x="99616" y="615156"/>
                </a:lnTo>
                <a:lnTo>
                  <a:pt x="66675" y="612378"/>
                </a:lnTo>
                <a:lnTo>
                  <a:pt x="33735" y="609997"/>
                </a:lnTo>
                <a:lnTo>
                  <a:pt x="0" y="60761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1976080"/>
            <a:ext cx="3871913" cy="3167420"/>
          </a:xfrm>
          <a:custGeom>
            <a:avLst/>
            <a:gdLst/>
            <a:ahLst/>
            <a:cxnLst/>
            <a:rect l="l" t="t" r="r" b="b"/>
            <a:pathLst>
              <a:path w="3871913" h="3167420">
                <a:moveTo>
                  <a:pt x="0" y="0"/>
                </a:moveTo>
                <a:lnTo>
                  <a:pt x="5557" y="3137"/>
                </a:lnTo>
                <a:lnTo>
                  <a:pt x="53579" y="31315"/>
                </a:lnTo>
                <a:lnTo>
                  <a:pt x="100410" y="59890"/>
                </a:lnTo>
                <a:lnTo>
                  <a:pt x="146447" y="88068"/>
                </a:lnTo>
                <a:lnTo>
                  <a:pt x="191294" y="116246"/>
                </a:lnTo>
                <a:lnTo>
                  <a:pt x="235347" y="145218"/>
                </a:lnTo>
                <a:lnTo>
                  <a:pt x="278210" y="173793"/>
                </a:lnTo>
                <a:lnTo>
                  <a:pt x="320279" y="202368"/>
                </a:lnTo>
                <a:lnTo>
                  <a:pt x="361554" y="231737"/>
                </a:lnTo>
                <a:lnTo>
                  <a:pt x="401638" y="260312"/>
                </a:lnTo>
                <a:lnTo>
                  <a:pt x="440929" y="289681"/>
                </a:lnTo>
                <a:lnTo>
                  <a:pt x="479425" y="319049"/>
                </a:lnTo>
                <a:lnTo>
                  <a:pt x="517129" y="348418"/>
                </a:lnTo>
                <a:lnTo>
                  <a:pt x="553641" y="377390"/>
                </a:lnTo>
                <a:lnTo>
                  <a:pt x="589757" y="407156"/>
                </a:lnTo>
                <a:lnTo>
                  <a:pt x="624682" y="436921"/>
                </a:lnTo>
                <a:lnTo>
                  <a:pt x="659210" y="466290"/>
                </a:lnTo>
                <a:lnTo>
                  <a:pt x="692944" y="496056"/>
                </a:lnTo>
                <a:lnTo>
                  <a:pt x="725885" y="525424"/>
                </a:lnTo>
                <a:lnTo>
                  <a:pt x="758429" y="555190"/>
                </a:lnTo>
                <a:lnTo>
                  <a:pt x="789782" y="584956"/>
                </a:lnTo>
                <a:lnTo>
                  <a:pt x="820738" y="614721"/>
                </a:lnTo>
                <a:lnTo>
                  <a:pt x="850900" y="644487"/>
                </a:lnTo>
                <a:lnTo>
                  <a:pt x="880269" y="674649"/>
                </a:lnTo>
                <a:lnTo>
                  <a:pt x="894557" y="648059"/>
                </a:lnTo>
                <a:lnTo>
                  <a:pt x="908050" y="621468"/>
                </a:lnTo>
                <a:lnTo>
                  <a:pt x="921544" y="593687"/>
                </a:lnTo>
                <a:lnTo>
                  <a:pt x="934244" y="565509"/>
                </a:lnTo>
                <a:lnTo>
                  <a:pt x="946547" y="536140"/>
                </a:lnTo>
                <a:lnTo>
                  <a:pt x="958454" y="506771"/>
                </a:lnTo>
                <a:lnTo>
                  <a:pt x="969963" y="475815"/>
                </a:lnTo>
                <a:lnTo>
                  <a:pt x="981472" y="444462"/>
                </a:lnTo>
                <a:lnTo>
                  <a:pt x="992188" y="411918"/>
                </a:lnTo>
                <a:lnTo>
                  <a:pt x="1002507" y="379374"/>
                </a:lnTo>
                <a:lnTo>
                  <a:pt x="1012032" y="345243"/>
                </a:lnTo>
                <a:lnTo>
                  <a:pt x="1021160" y="310318"/>
                </a:lnTo>
                <a:lnTo>
                  <a:pt x="1030288" y="274996"/>
                </a:lnTo>
                <a:lnTo>
                  <a:pt x="1038622" y="238484"/>
                </a:lnTo>
                <a:lnTo>
                  <a:pt x="1046163" y="201177"/>
                </a:lnTo>
                <a:lnTo>
                  <a:pt x="1053704" y="162681"/>
                </a:lnTo>
                <a:lnTo>
                  <a:pt x="1128316" y="196415"/>
                </a:lnTo>
                <a:lnTo>
                  <a:pt x="1196182" y="238881"/>
                </a:lnTo>
                <a:lnTo>
                  <a:pt x="1257697" y="288887"/>
                </a:lnTo>
                <a:lnTo>
                  <a:pt x="1313657" y="345640"/>
                </a:lnTo>
                <a:lnTo>
                  <a:pt x="1364854" y="409537"/>
                </a:lnTo>
                <a:lnTo>
                  <a:pt x="1411685" y="478593"/>
                </a:lnTo>
                <a:lnTo>
                  <a:pt x="1454547" y="552412"/>
                </a:lnTo>
                <a:lnTo>
                  <a:pt x="1495029" y="630993"/>
                </a:lnTo>
                <a:lnTo>
                  <a:pt x="1533129" y="711956"/>
                </a:lnTo>
                <a:lnTo>
                  <a:pt x="1570435" y="796093"/>
                </a:lnTo>
                <a:lnTo>
                  <a:pt x="1606154" y="882215"/>
                </a:lnTo>
                <a:lnTo>
                  <a:pt x="1642269" y="969924"/>
                </a:lnTo>
                <a:lnTo>
                  <a:pt x="1679576" y="1057237"/>
                </a:lnTo>
                <a:lnTo>
                  <a:pt x="1717676" y="1144946"/>
                </a:lnTo>
                <a:lnTo>
                  <a:pt x="1758157" y="1231068"/>
                </a:lnTo>
                <a:lnTo>
                  <a:pt x="1801019" y="1315602"/>
                </a:lnTo>
                <a:lnTo>
                  <a:pt x="1847851" y="1397756"/>
                </a:lnTo>
                <a:lnTo>
                  <a:pt x="1898651" y="1476337"/>
                </a:lnTo>
                <a:lnTo>
                  <a:pt x="1955007" y="1550949"/>
                </a:lnTo>
                <a:lnTo>
                  <a:pt x="2016126" y="1621196"/>
                </a:lnTo>
                <a:lnTo>
                  <a:pt x="2083991" y="1685887"/>
                </a:lnTo>
                <a:lnTo>
                  <a:pt x="2159001" y="1744227"/>
                </a:lnTo>
                <a:lnTo>
                  <a:pt x="2241551" y="1795424"/>
                </a:lnTo>
                <a:lnTo>
                  <a:pt x="2332832" y="1839081"/>
                </a:lnTo>
                <a:lnTo>
                  <a:pt x="2433241" y="1874402"/>
                </a:lnTo>
                <a:lnTo>
                  <a:pt x="2543176" y="1900596"/>
                </a:lnTo>
                <a:lnTo>
                  <a:pt x="2664223" y="1916868"/>
                </a:lnTo>
                <a:lnTo>
                  <a:pt x="2795985" y="1922821"/>
                </a:lnTo>
                <a:lnTo>
                  <a:pt x="2940051" y="1916868"/>
                </a:lnTo>
                <a:lnTo>
                  <a:pt x="3097213" y="1899009"/>
                </a:lnTo>
                <a:lnTo>
                  <a:pt x="3267076" y="1868449"/>
                </a:lnTo>
                <a:lnTo>
                  <a:pt x="3451226" y="1823602"/>
                </a:lnTo>
                <a:lnTo>
                  <a:pt x="3454401" y="1858924"/>
                </a:lnTo>
                <a:lnTo>
                  <a:pt x="3456782" y="1893452"/>
                </a:lnTo>
                <a:lnTo>
                  <a:pt x="3459163" y="1927981"/>
                </a:lnTo>
                <a:lnTo>
                  <a:pt x="3460751" y="1961715"/>
                </a:lnTo>
                <a:lnTo>
                  <a:pt x="3462338" y="1994656"/>
                </a:lnTo>
                <a:lnTo>
                  <a:pt x="3463132" y="2026802"/>
                </a:lnTo>
                <a:lnTo>
                  <a:pt x="3463926" y="2059346"/>
                </a:lnTo>
                <a:lnTo>
                  <a:pt x="3464323" y="2090699"/>
                </a:lnTo>
                <a:lnTo>
                  <a:pt x="3464323" y="2122052"/>
                </a:lnTo>
                <a:lnTo>
                  <a:pt x="3463926" y="2152612"/>
                </a:lnTo>
                <a:lnTo>
                  <a:pt x="3463529" y="2182377"/>
                </a:lnTo>
                <a:lnTo>
                  <a:pt x="3462338" y="2212143"/>
                </a:lnTo>
                <a:lnTo>
                  <a:pt x="3461148" y="2241512"/>
                </a:lnTo>
                <a:lnTo>
                  <a:pt x="3459560" y="2270087"/>
                </a:lnTo>
                <a:lnTo>
                  <a:pt x="3457179" y="2298265"/>
                </a:lnTo>
                <a:lnTo>
                  <a:pt x="3455195" y="2326046"/>
                </a:lnTo>
                <a:lnTo>
                  <a:pt x="3452416" y="2353431"/>
                </a:lnTo>
                <a:lnTo>
                  <a:pt x="3449638" y="2380021"/>
                </a:lnTo>
                <a:lnTo>
                  <a:pt x="3446066" y="2406612"/>
                </a:lnTo>
                <a:lnTo>
                  <a:pt x="3442891" y="2432806"/>
                </a:lnTo>
                <a:lnTo>
                  <a:pt x="3439320" y="2458206"/>
                </a:lnTo>
                <a:lnTo>
                  <a:pt x="3434954" y="2483606"/>
                </a:lnTo>
                <a:lnTo>
                  <a:pt x="3430191" y="2508212"/>
                </a:lnTo>
                <a:lnTo>
                  <a:pt x="3425429" y="2532421"/>
                </a:lnTo>
                <a:lnTo>
                  <a:pt x="3420666" y="2556631"/>
                </a:lnTo>
                <a:lnTo>
                  <a:pt x="3415110" y="2580443"/>
                </a:lnTo>
                <a:lnTo>
                  <a:pt x="3409554" y="2603462"/>
                </a:lnTo>
                <a:lnTo>
                  <a:pt x="3403998" y="2626481"/>
                </a:lnTo>
                <a:lnTo>
                  <a:pt x="3397648" y="2648309"/>
                </a:lnTo>
                <a:lnTo>
                  <a:pt x="3390901" y="2670534"/>
                </a:lnTo>
                <a:lnTo>
                  <a:pt x="3384551" y="2691965"/>
                </a:lnTo>
                <a:lnTo>
                  <a:pt x="3377407" y="2713396"/>
                </a:lnTo>
                <a:lnTo>
                  <a:pt x="3405982" y="2718159"/>
                </a:lnTo>
                <a:lnTo>
                  <a:pt x="3434954" y="2722524"/>
                </a:lnTo>
                <a:lnTo>
                  <a:pt x="3463529" y="2726493"/>
                </a:lnTo>
                <a:lnTo>
                  <a:pt x="3492501" y="2730859"/>
                </a:lnTo>
                <a:lnTo>
                  <a:pt x="3522663" y="2734827"/>
                </a:lnTo>
                <a:lnTo>
                  <a:pt x="3552429" y="2739193"/>
                </a:lnTo>
                <a:lnTo>
                  <a:pt x="3582988" y="2742368"/>
                </a:lnTo>
                <a:lnTo>
                  <a:pt x="3613151" y="2745940"/>
                </a:lnTo>
                <a:lnTo>
                  <a:pt x="3644901" y="2749512"/>
                </a:lnTo>
                <a:lnTo>
                  <a:pt x="3676254" y="2752687"/>
                </a:lnTo>
                <a:lnTo>
                  <a:pt x="3707607" y="2756259"/>
                </a:lnTo>
                <a:lnTo>
                  <a:pt x="3739754" y="2759037"/>
                </a:lnTo>
                <a:lnTo>
                  <a:pt x="3772298" y="2761815"/>
                </a:lnTo>
                <a:lnTo>
                  <a:pt x="3805238" y="2764593"/>
                </a:lnTo>
                <a:lnTo>
                  <a:pt x="3838179" y="2766974"/>
                </a:lnTo>
                <a:lnTo>
                  <a:pt x="3871913" y="2769356"/>
                </a:lnTo>
                <a:lnTo>
                  <a:pt x="3596179" y="3167420"/>
                </a:lnTo>
                <a:lnTo>
                  <a:pt x="0" y="316742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1764" y="0"/>
            <a:ext cx="7210425" cy="5143500"/>
          </a:xfrm>
          <a:custGeom>
            <a:avLst/>
            <a:gdLst/>
            <a:ahLst/>
            <a:cxnLst/>
            <a:rect l="l" t="t" r="r" b="b"/>
            <a:pathLst>
              <a:path w="7210425" h="5143500">
                <a:moveTo>
                  <a:pt x="2707682" y="0"/>
                </a:moveTo>
                <a:lnTo>
                  <a:pt x="3198747" y="0"/>
                </a:lnTo>
                <a:lnTo>
                  <a:pt x="3218656" y="11112"/>
                </a:lnTo>
                <a:lnTo>
                  <a:pt x="3268663" y="39290"/>
                </a:lnTo>
                <a:lnTo>
                  <a:pt x="3317875" y="68262"/>
                </a:lnTo>
                <a:lnTo>
                  <a:pt x="3365500" y="97234"/>
                </a:lnTo>
                <a:lnTo>
                  <a:pt x="3412331" y="125809"/>
                </a:lnTo>
                <a:lnTo>
                  <a:pt x="3457972" y="154781"/>
                </a:lnTo>
                <a:lnTo>
                  <a:pt x="3502819" y="184150"/>
                </a:lnTo>
                <a:lnTo>
                  <a:pt x="3546475" y="213121"/>
                </a:lnTo>
                <a:lnTo>
                  <a:pt x="3589338" y="242490"/>
                </a:lnTo>
                <a:lnTo>
                  <a:pt x="3631406" y="272256"/>
                </a:lnTo>
                <a:lnTo>
                  <a:pt x="3672285" y="301625"/>
                </a:lnTo>
                <a:lnTo>
                  <a:pt x="3712369" y="331390"/>
                </a:lnTo>
                <a:lnTo>
                  <a:pt x="3751660" y="361553"/>
                </a:lnTo>
                <a:lnTo>
                  <a:pt x="3790156" y="391318"/>
                </a:lnTo>
                <a:lnTo>
                  <a:pt x="3827463" y="421084"/>
                </a:lnTo>
                <a:lnTo>
                  <a:pt x="3864372" y="451247"/>
                </a:lnTo>
                <a:lnTo>
                  <a:pt x="3900091" y="481409"/>
                </a:lnTo>
                <a:lnTo>
                  <a:pt x="3935016" y="511572"/>
                </a:lnTo>
                <a:lnTo>
                  <a:pt x="3969147" y="541734"/>
                </a:lnTo>
                <a:lnTo>
                  <a:pt x="4003278" y="571896"/>
                </a:lnTo>
                <a:lnTo>
                  <a:pt x="4036219" y="602059"/>
                </a:lnTo>
                <a:lnTo>
                  <a:pt x="4067969" y="632222"/>
                </a:lnTo>
                <a:lnTo>
                  <a:pt x="4099719" y="662781"/>
                </a:lnTo>
                <a:lnTo>
                  <a:pt x="4130278" y="692943"/>
                </a:lnTo>
                <a:lnTo>
                  <a:pt x="4160441" y="723900"/>
                </a:lnTo>
                <a:lnTo>
                  <a:pt x="4174728" y="696912"/>
                </a:lnTo>
                <a:lnTo>
                  <a:pt x="4188619" y="669528"/>
                </a:lnTo>
                <a:lnTo>
                  <a:pt x="4202510" y="641350"/>
                </a:lnTo>
                <a:lnTo>
                  <a:pt x="4215210" y="612378"/>
                </a:lnTo>
                <a:lnTo>
                  <a:pt x="4227910" y="582612"/>
                </a:lnTo>
                <a:lnTo>
                  <a:pt x="4240213" y="552450"/>
                </a:lnTo>
                <a:lnTo>
                  <a:pt x="4251722" y="521097"/>
                </a:lnTo>
                <a:lnTo>
                  <a:pt x="4263628" y="488950"/>
                </a:lnTo>
                <a:lnTo>
                  <a:pt x="4274344" y="456009"/>
                </a:lnTo>
                <a:lnTo>
                  <a:pt x="4284663" y="422671"/>
                </a:lnTo>
                <a:lnTo>
                  <a:pt x="4294585" y="388143"/>
                </a:lnTo>
                <a:lnTo>
                  <a:pt x="4304110" y="352425"/>
                </a:lnTo>
                <a:lnTo>
                  <a:pt x="4313238" y="316309"/>
                </a:lnTo>
                <a:lnTo>
                  <a:pt x="4321572" y="279003"/>
                </a:lnTo>
                <a:lnTo>
                  <a:pt x="4329510" y="241300"/>
                </a:lnTo>
                <a:lnTo>
                  <a:pt x="4337050" y="202009"/>
                </a:lnTo>
                <a:lnTo>
                  <a:pt x="4413250" y="236140"/>
                </a:lnTo>
                <a:lnTo>
                  <a:pt x="4482703" y="279400"/>
                </a:lnTo>
                <a:lnTo>
                  <a:pt x="4545410" y="330597"/>
                </a:lnTo>
                <a:lnTo>
                  <a:pt x="4602163" y="388540"/>
                </a:lnTo>
                <a:lnTo>
                  <a:pt x="4654153" y="453628"/>
                </a:lnTo>
                <a:lnTo>
                  <a:pt x="4702175" y="524271"/>
                </a:lnTo>
                <a:lnTo>
                  <a:pt x="4745831" y="599281"/>
                </a:lnTo>
                <a:lnTo>
                  <a:pt x="4787106" y="679053"/>
                </a:lnTo>
                <a:lnTo>
                  <a:pt x="4826000" y="762000"/>
                </a:lnTo>
                <a:lnTo>
                  <a:pt x="4863703" y="847725"/>
                </a:lnTo>
                <a:lnTo>
                  <a:pt x="4900216" y="935434"/>
                </a:lnTo>
                <a:lnTo>
                  <a:pt x="4937522" y="1024731"/>
                </a:lnTo>
                <a:lnTo>
                  <a:pt x="4975225" y="1114028"/>
                </a:lnTo>
                <a:lnTo>
                  <a:pt x="5014119" y="1203325"/>
                </a:lnTo>
                <a:lnTo>
                  <a:pt x="5055394" y="1291034"/>
                </a:lnTo>
                <a:lnTo>
                  <a:pt x="5099050" y="1377156"/>
                </a:lnTo>
                <a:lnTo>
                  <a:pt x="5147072" y="1460897"/>
                </a:lnTo>
                <a:lnTo>
                  <a:pt x="5198666" y="1541065"/>
                </a:lnTo>
                <a:lnTo>
                  <a:pt x="5255816" y="1617265"/>
                </a:lnTo>
                <a:lnTo>
                  <a:pt x="5318522" y="1688703"/>
                </a:lnTo>
                <a:lnTo>
                  <a:pt x="5387578" y="1754584"/>
                </a:lnTo>
                <a:lnTo>
                  <a:pt x="5464175" y="1814115"/>
                </a:lnTo>
                <a:lnTo>
                  <a:pt x="5548313" y="1866503"/>
                </a:lnTo>
                <a:lnTo>
                  <a:pt x="5641181" y="1910953"/>
                </a:lnTo>
                <a:lnTo>
                  <a:pt x="5743575" y="1947069"/>
                </a:lnTo>
                <a:lnTo>
                  <a:pt x="5855891" y="1973659"/>
                </a:lnTo>
                <a:lnTo>
                  <a:pt x="5979319" y="1990328"/>
                </a:lnTo>
                <a:lnTo>
                  <a:pt x="6113463" y="1996281"/>
                </a:lnTo>
                <a:lnTo>
                  <a:pt x="6260306" y="1990328"/>
                </a:lnTo>
                <a:lnTo>
                  <a:pt x="6420247" y="1971675"/>
                </a:lnTo>
                <a:lnTo>
                  <a:pt x="6594078" y="1940719"/>
                </a:lnTo>
                <a:lnTo>
                  <a:pt x="6781403" y="1895078"/>
                </a:lnTo>
                <a:lnTo>
                  <a:pt x="6784578" y="1931194"/>
                </a:lnTo>
                <a:lnTo>
                  <a:pt x="6787356" y="1966516"/>
                </a:lnTo>
                <a:lnTo>
                  <a:pt x="6789341" y="2001441"/>
                </a:lnTo>
                <a:lnTo>
                  <a:pt x="6791325" y="2035969"/>
                </a:lnTo>
                <a:lnTo>
                  <a:pt x="6792516" y="2069703"/>
                </a:lnTo>
                <a:lnTo>
                  <a:pt x="6793706" y="2102644"/>
                </a:lnTo>
                <a:lnTo>
                  <a:pt x="6794500" y="2135187"/>
                </a:lnTo>
                <a:lnTo>
                  <a:pt x="6794897" y="2167334"/>
                </a:lnTo>
                <a:lnTo>
                  <a:pt x="6794897" y="2199481"/>
                </a:lnTo>
                <a:lnTo>
                  <a:pt x="6794500" y="2230438"/>
                </a:lnTo>
                <a:lnTo>
                  <a:pt x="6794103" y="2260997"/>
                </a:lnTo>
                <a:lnTo>
                  <a:pt x="6792516" y="2291159"/>
                </a:lnTo>
                <a:lnTo>
                  <a:pt x="6791722" y="2320925"/>
                </a:lnTo>
                <a:lnTo>
                  <a:pt x="6790135" y="2350294"/>
                </a:lnTo>
                <a:lnTo>
                  <a:pt x="6787753" y="2379266"/>
                </a:lnTo>
                <a:lnTo>
                  <a:pt x="6785372" y="2407444"/>
                </a:lnTo>
                <a:lnTo>
                  <a:pt x="6782594" y="2435622"/>
                </a:lnTo>
                <a:lnTo>
                  <a:pt x="6780213" y="2462609"/>
                </a:lnTo>
                <a:lnTo>
                  <a:pt x="6776641" y="2489597"/>
                </a:lnTo>
                <a:lnTo>
                  <a:pt x="6772672" y="2516188"/>
                </a:lnTo>
                <a:lnTo>
                  <a:pt x="6769100" y="2542381"/>
                </a:lnTo>
                <a:lnTo>
                  <a:pt x="6764735" y="2567781"/>
                </a:lnTo>
                <a:lnTo>
                  <a:pt x="6760369" y="2593181"/>
                </a:lnTo>
                <a:lnTo>
                  <a:pt x="6755210" y="2617788"/>
                </a:lnTo>
                <a:lnTo>
                  <a:pt x="6750447" y="2642394"/>
                </a:lnTo>
                <a:lnTo>
                  <a:pt x="6744891" y="2666603"/>
                </a:lnTo>
                <a:lnTo>
                  <a:pt x="6738938" y="2690019"/>
                </a:lnTo>
                <a:lnTo>
                  <a:pt x="6733381" y="2713434"/>
                </a:lnTo>
                <a:lnTo>
                  <a:pt x="6727031" y="2736056"/>
                </a:lnTo>
                <a:lnTo>
                  <a:pt x="6720285" y="2758678"/>
                </a:lnTo>
                <a:lnTo>
                  <a:pt x="6713538" y="2780506"/>
                </a:lnTo>
                <a:lnTo>
                  <a:pt x="6705997" y="2802334"/>
                </a:lnTo>
                <a:lnTo>
                  <a:pt x="6735366" y="2807097"/>
                </a:lnTo>
                <a:lnTo>
                  <a:pt x="6764735" y="2811859"/>
                </a:lnTo>
                <a:lnTo>
                  <a:pt x="6794103" y="2815828"/>
                </a:lnTo>
                <a:lnTo>
                  <a:pt x="6823869" y="2820194"/>
                </a:lnTo>
                <a:lnTo>
                  <a:pt x="6854428" y="2824163"/>
                </a:lnTo>
                <a:lnTo>
                  <a:pt x="6884591" y="2828528"/>
                </a:lnTo>
                <a:lnTo>
                  <a:pt x="6915547" y="2832100"/>
                </a:lnTo>
                <a:lnTo>
                  <a:pt x="6946900" y="2835672"/>
                </a:lnTo>
                <a:lnTo>
                  <a:pt x="6978650" y="2839244"/>
                </a:lnTo>
                <a:lnTo>
                  <a:pt x="7010797" y="2842419"/>
                </a:lnTo>
                <a:lnTo>
                  <a:pt x="7042944" y="2845991"/>
                </a:lnTo>
                <a:lnTo>
                  <a:pt x="7075488" y="2848769"/>
                </a:lnTo>
                <a:lnTo>
                  <a:pt x="7109222" y="2851944"/>
                </a:lnTo>
                <a:lnTo>
                  <a:pt x="7142560" y="2854325"/>
                </a:lnTo>
                <a:lnTo>
                  <a:pt x="7176294" y="2856706"/>
                </a:lnTo>
                <a:lnTo>
                  <a:pt x="7210425" y="2859484"/>
                </a:lnTo>
                <a:lnTo>
                  <a:pt x="6018610" y="4579938"/>
                </a:lnTo>
                <a:lnTo>
                  <a:pt x="5988447" y="4539060"/>
                </a:lnTo>
                <a:lnTo>
                  <a:pt x="5957888" y="4498182"/>
                </a:lnTo>
                <a:lnTo>
                  <a:pt x="5926931" y="4457304"/>
                </a:lnTo>
                <a:lnTo>
                  <a:pt x="5895578" y="4415632"/>
                </a:lnTo>
                <a:lnTo>
                  <a:pt x="5863431" y="4374357"/>
                </a:lnTo>
                <a:lnTo>
                  <a:pt x="5830491" y="4332288"/>
                </a:lnTo>
                <a:lnTo>
                  <a:pt x="5797153" y="4291013"/>
                </a:lnTo>
                <a:lnTo>
                  <a:pt x="5763022" y="4248944"/>
                </a:lnTo>
                <a:lnTo>
                  <a:pt x="5727303" y="4206875"/>
                </a:lnTo>
                <a:lnTo>
                  <a:pt x="5691188" y="4165204"/>
                </a:lnTo>
                <a:lnTo>
                  <a:pt x="5654278" y="4123135"/>
                </a:lnTo>
                <a:lnTo>
                  <a:pt x="5616575" y="4081463"/>
                </a:lnTo>
                <a:lnTo>
                  <a:pt x="5577285" y="4039394"/>
                </a:lnTo>
                <a:lnTo>
                  <a:pt x="5537200" y="3996929"/>
                </a:lnTo>
                <a:lnTo>
                  <a:pt x="5495528" y="3955257"/>
                </a:lnTo>
                <a:lnTo>
                  <a:pt x="5453460" y="3913188"/>
                </a:lnTo>
                <a:lnTo>
                  <a:pt x="5414963" y="3938191"/>
                </a:lnTo>
                <a:lnTo>
                  <a:pt x="5377260" y="3963194"/>
                </a:lnTo>
                <a:lnTo>
                  <a:pt x="5339160" y="3989388"/>
                </a:lnTo>
                <a:lnTo>
                  <a:pt x="5301456" y="4015979"/>
                </a:lnTo>
                <a:lnTo>
                  <a:pt x="5264150" y="4043760"/>
                </a:lnTo>
                <a:lnTo>
                  <a:pt x="5226844" y="4072335"/>
                </a:lnTo>
                <a:lnTo>
                  <a:pt x="5189538" y="4101704"/>
                </a:lnTo>
                <a:lnTo>
                  <a:pt x="5152628" y="4131866"/>
                </a:lnTo>
                <a:lnTo>
                  <a:pt x="5116116" y="4162822"/>
                </a:lnTo>
                <a:lnTo>
                  <a:pt x="5080000" y="4195366"/>
                </a:lnTo>
                <a:lnTo>
                  <a:pt x="5044281" y="4228704"/>
                </a:lnTo>
                <a:lnTo>
                  <a:pt x="5008960" y="4263232"/>
                </a:lnTo>
                <a:lnTo>
                  <a:pt x="4974035" y="4299347"/>
                </a:lnTo>
                <a:lnTo>
                  <a:pt x="4939506" y="4336257"/>
                </a:lnTo>
                <a:lnTo>
                  <a:pt x="4905375" y="4374754"/>
                </a:lnTo>
                <a:lnTo>
                  <a:pt x="4872038" y="4414838"/>
                </a:lnTo>
                <a:lnTo>
                  <a:pt x="4839097" y="4455716"/>
                </a:lnTo>
                <a:lnTo>
                  <a:pt x="4806553" y="4498579"/>
                </a:lnTo>
                <a:lnTo>
                  <a:pt x="4775200" y="4543029"/>
                </a:lnTo>
                <a:lnTo>
                  <a:pt x="4743847" y="4589066"/>
                </a:lnTo>
                <a:lnTo>
                  <a:pt x="4713685" y="4636294"/>
                </a:lnTo>
                <a:lnTo>
                  <a:pt x="4683919" y="4685904"/>
                </a:lnTo>
                <a:lnTo>
                  <a:pt x="4654947" y="4737101"/>
                </a:lnTo>
                <a:lnTo>
                  <a:pt x="4626769" y="4789488"/>
                </a:lnTo>
                <a:lnTo>
                  <a:pt x="4599385" y="4844654"/>
                </a:lnTo>
                <a:lnTo>
                  <a:pt x="4573191" y="4901407"/>
                </a:lnTo>
                <a:lnTo>
                  <a:pt x="4547394" y="4959747"/>
                </a:lnTo>
                <a:lnTo>
                  <a:pt x="4522788" y="5020866"/>
                </a:lnTo>
                <a:lnTo>
                  <a:pt x="4498975" y="5083572"/>
                </a:lnTo>
                <a:lnTo>
                  <a:pt x="4477651" y="5143500"/>
                </a:lnTo>
                <a:lnTo>
                  <a:pt x="4140647" y="5143500"/>
                </a:lnTo>
                <a:lnTo>
                  <a:pt x="4094956" y="5119291"/>
                </a:lnTo>
                <a:lnTo>
                  <a:pt x="4042966" y="5091113"/>
                </a:lnTo>
                <a:lnTo>
                  <a:pt x="3991769" y="5062538"/>
                </a:lnTo>
                <a:lnTo>
                  <a:pt x="3941763" y="5034360"/>
                </a:lnTo>
                <a:lnTo>
                  <a:pt x="3892550" y="5005388"/>
                </a:lnTo>
                <a:lnTo>
                  <a:pt x="3844925" y="4976416"/>
                </a:lnTo>
                <a:lnTo>
                  <a:pt x="3798094" y="4947841"/>
                </a:lnTo>
                <a:lnTo>
                  <a:pt x="3752056" y="4918869"/>
                </a:lnTo>
                <a:lnTo>
                  <a:pt x="3707606" y="4889501"/>
                </a:lnTo>
                <a:lnTo>
                  <a:pt x="3663950" y="4860529"/>
                </a:lnTo>
                <a:lnTo>
                  <a:pt x="3621088" y="4831160"/>
                </a:lnTo>
                <a:lnTo>
                  <a:pt x="3579019" y="4801394"/>
                </a:lnTo>
                <a:lnTo>
                  <a:pt x="3538141" y="4772026"/>
                </a:lnTo>
                <a:lnTo>
                  <a:pt x="3498056" y="4742260"/>
                </a:lnTo>
                <a:lnTo>
                  <a:pt x="3458766" y="4712097"/>
                </a:lnTo>
                <a:lnTo>
                  <a:pt x="3420269" y="4682332"/>
                </a:lnTo>
                <a:lnTo>
                  <a:pt x="3382963" y="4652566"/>
                </a:lnTo>
                <a:lnTo>
                  <a:pt x="3346053" y="4622404"/>
                </a:lnTo>
                <a:lnTo>
                  <a:pt x="3310335" y="4592241"/>
                </a:lnTo>
                <a:lnTo>
                  <a:pt x="3275410" y="4562079"/>
                </a:lnTo>
                <a:lnTo>
                  <a:pt x="3241278" y="4531916"/>
                </a:lnTo>
                <a:lnTo>
                  <a:pt x="3207147" y="4501754"/>
                </a:lnTo>
                <a:lnTo>
                  <a:pt x="3174206" y="4471591"/>
                </a:lnTo>
                <a:lnTo>
                  <a:pt x="3142456" y="4441429"/>
                </a:lnTo>
                <a:lnTo>
                  <a:pt x="3110706" y="4410869"/>
                </a:lnTo>
                <a:lnTo>
                  <a:pt x="3080147" y="4380707"/>
                </a:lnTo>
                <a:lnTo>
                  <a:pt x="3049985" y="4349750"/>
                </a:lnTo>
                <a:lnTo>
                  <a:pt x="3035697" y="4376738"/>
                </a:lnTo>
                <a:lnTo>
                  <a:pt x="3021806" y="4404122"/>
                </a:lnTo>
                <a:lnTo>
                  <a:pt x="3007916" y="4432300"/>
                </a:lnTo>
                <a:lnTo>
                  <a:pt x="2995216" y="4461272"/>
                </a:lnTo>
                <a:lnTo>
                  <a:pt x="2982516" y="4491038"/>
                </a:lnTo>
                <a:lnTo>
                  <a:pt x="2970213" y="4521200"/>
                </a:lnTo>
                <a:lnTo>
                  <a:pt x="2958703" y="4552554"/>
                </a:lnTo>
                <a:lnTo>
                  <a:pt x="2946797" y="4584700"/>
                </a:lnTo>
                <a:lnTo>
                  <a:pt x="2936081" y="4617641"/>
                </a:lnTo>
                <a:lnTo>
                  <a:pt x="2925763" y="4650979"/>
                </a:lnTo>
                <a:lnTo>
                  <a:pt x="2915841" y="4685507"/>
                </a:lnTo>
                <a:lnTo>
                  <a:pt x="2906316" y="4721226"/>
                </a:lnTo>
                <a:lnTo>
                  <a:pt x="2897188" y="4757341"/>
                </a:lnTo>
                <a:lnTo>
                  <a:pt x="2888853" y="4794647"/>
                </a:lnTo>
                <a:lnTo>
                  <a:pt x="2880916" y="4832351"/>
                </a:lnTo>
                <a:lnTo>
                  <a:pt x="2873375" y="4871641"/>
                </a:lnTo>
                <a:lnTo>
                  <a:pt x="2797175" y="4837510"/>
                </a:lnTo>
                <a:lnTo>
                  <a:pt x="2727722" y="4794251"/>
                </a:lnTo>
                <a:lnTo>
                  <a:pt x="2665016" y="4743054"/>
                </a:lnTo>
                <a:lnTo>
                  <a:pt x="2607866" y="4685110"/>
                </a:lnTo>
                <a:lnTo>
                  <a:pt x="2556272" y="4620022"/>
                </a:lnTo>
                <a:lnTo>
                  <a:pt x="2508250" y="4549775"/>
                </a:lnTo>
                <a:lnTo>
                  <a:pt x="2464594" y="4474369"/>
                </a:lnTo>
                <a:lnTo>
                  <a:pt x="2423319" y="4394597"/>
                </a:lnTo>
                <a:lnTo>
                  <a:pt x="2384425" y="4311650"/>
                </a:lnTo>
                <a:lnTo>
                  <a:pt x="2346722" y="4225925"/>
                </a:lnTo>
                <a:lnTo>
                  <a:pt x="2309416" y="4138216"/>
                </a:lnTo>
                <a:lnTo>
                  <a:pt x="2272903" y="4048919"/>
                </a:lnTo>
                <a:lnTo>
                  <a:pt x="2235200" y="3959622"/>
                </a:lnTo>
                <a:lnTo>
                  <a:pt x="2196306" y="3870325"/>
                </a:lnTo>
                <a:lnTo>
                  <a:pt x="2155031" y="3782616"/>
                </a:lnTo>
                <a:lnTo>
                  <a:pt x="2111375" y="3696494"/>
                </a:lnTo>
                <a:lnTo>
                  <a:pt x="2063353" y="3612753"/>
                </a:lnTo>
                <a:lnTo>
                  <a:pt x="2011760" y="3532585"/>
                </a:lnTo>
                <a:lnTo>
                  <a:pt x="1954609" y="3456385"/>
                </a:lnTo>
                <a:lnTo>
                  <a:pt x="1891903" y="3384947"/>
                </a:lnTo>
                <a:lnTo>
                  <a:pt x="1822450" y="3319066"/>
                </a:lnTo>
                <a:lnTo>
                  <a:pt x="1746250" y="3259535"/>
                </a:lnTo>
                <a:lnTo>
                  <a:pt x="1662113" y="3207147"/>
                </a:lnTo>
                <a:lnTo>
                  <a:pt x="1569244" y="3162697"/>
                </a:lnTo>
                <a:lnTo>
                  <a:pt x="1466850" y="3126581"/>
                </a:lnTo>
                <a:lnTo>
                  <a:pt x="1354138" y="3099991"/>
                </a:lnTo>
                <a:lnTo>
                  <a:pt x="1231106" y="3083322"/>
                </a:lnTo>
                <a:lnTo>
                  <a:pt x="1096963" y="3077369"/>
                </a:lnTo>
                <a:lnTo>
                  <a:pt x="950119" y="3083322"/>
                </a:lnTo>
                <a:lnTo>
                  <a:pt x="790178" y="3101975"/>
                </a:lnTo>
                <a:lnTo>
                  <a:pt x="616347" y="3132931"/>
                </a:lnTo>
                <a:lnTo>
                  <a:pt x="429022" y="3178572"/>
                </a:lnTo>
                <a:lnTo>
                  <a:pt x="425847" y="3142456"/>
                </a:lnTo>
                <a:lnTo>
                  <a:pt x="423069" y="3107135"/>
                </a:lnTo>
                <a:lnTo>
                  <a:pt x="421084" y="3072210"/>
                </a:lnTo>
                <a:lnTo>
                  <a:pt x="419100" y="3037681"/>
                </a:lnTo>
                <a:lnTo>
                  <a:pt x="417909" y="3003947"/>
                </a:lnTo>
                <a:lnTo>
                  <a:pt x="416719" y="2971006"/>
                </a:lnTo>
                <a:lnTo>
                  <a:pt x="415925" y="2938463"/>
                </a:lnTo>
                <a:lnTo>
                  <a:pt x="415528" y="2906316"/>
                </a:lnTo>
                <a:lnTo>
                  <a:pt x="415528" y="2874169"/>
                </a:lnTo>
                <a:lnTo>
                  <a:pt x="415925" y="2843213"/>
                </a:lnTo>
                <a:lnTo>
                  <a:pt x="416322" y="2812653"/>
                </a:lnTo>
                <a:lnTo>
                  <a:pt x="417116" y="2782491"/>
                </a:lnTo>
                <a:lnTo>
                  <a:pt x="418703" y="2752725"/>
                </a:lnTo>
                <a:lnTo>
                  <a:pt x="420291" y="2723356"/>
                </a:lnTo>
                <a:lnTo>
                  <a:pt x="422672" y="2694384"/>
                </a:lnTo>
                <a:lnTo>
                  <a:pt x="425053" y="2666206"/>
                </a:lnTo>
                <a:lnTo>
                  <a:pt x="427831" y="2638028"/>
                </a:lnTo>
                <a:lnTo>
                  <a:pt x="430213" y="2611041"/>
                </a:lnTo>
                <a:lnTo>
                  <a:pt x="433784" y="2584053"/>
                </a:lnTo>
                <a:lnTo>
                  <a:pt x="437753" y="2557463"/>
                </a:lnTo>
                <a:lnTo>
                  <a:pt x="441325" y="2531269"/>
                </a:lnTo>
                <a:lnTo>
                  <a:pt x="445691" y="2505869"/>
                </a:lnTo>
                <a:lnTo>
                  <a:pt x="450056" y="2480469"/>
                </a:lnTo>
                <a:lnTo>
                  <a:pt x="454819" y="2455863"/>
                </a:lnTo>
                <a:lnTo>
                  <a:pt x="459978" y="2431256"/>
                </a:lnTo>
                <a:lnTo>
                  <a:pt x="465534" y="2407047"/>
                </a:lnTo>
                <a:lnTo>
                  <a:pt x="471487" y="2383631"/>
                </a:lnTo>
                <a:lnTo>
                  <a:pt x="477044" y="2360216"/>
                </a:lnTo>
                <a:lnTo>
                  <a:pt x="483394" y="2337594"/>
                </a:lnTo>
                <a:lnTo>
                  <a:pt x="489744" y="2314972"/>
                </a:lnTo>
                <a:lnTo>
                  <a:pt x="496888" y="2293144"/>
                </a:lnTo>
                <a:lnTo>
                  <a:pt x="503634" y="2271316"/>
                </a:lnTo>
                <a:lnTo>
                  <a:pt x="475059" y="2266553"/>
                </a:lnTo>
                <a:lnTo>
                  <a:pt x="445691" y="2261791"/>
                </a:lnTo>
                <a:lnTo>
                  <a:pt x="416322" y="2257822"/>
                </a:lnTo>
                <a:lnTo>
                  <a:pt x="386159" y="2253456"/>
                </a:lnTo>
                <a:lnTo>
                  <a:pt x="355997" y="2249488"/>
                </a:lnTo>
                <a:lnTo>
                  <a:pt x="325834" y="2245122"/>
                </a:lnTo>
                <a:lnTo>
                  <a:pt x="294878" y="2241550"/>
                </a:lnTo>
                <a:lnTo>
                  <a:pt x="263128" y="2237978"/>
                </a:lnTo>
                <a:lnTo>
                  <a:pt x="231775" y="2234406"/>
                </a:lnTo>
                <a:lnTo>
                  <a:pt x="199628" y="2231231"/>
                </a:lnTo>
                <a:lnTo>
                  <a:pt x="167084" y="2228056"/>
                </a:lnTo>
                <a:lnTo>
                  <a:pt x="134938" y="2224881"/>
                </a:lnTo>
                <a:lnTo>
                  <a:pt x="101203" y="2221706"/>
                </a:lnTo>
                <a:lnTo>
                  <a:pt x="67866" y="2219325"/>
                </a:lnTo>
                <a:lnTo>
                  <a:pt x="34131" y="2216944"/>
                </a:lnTo>
                <a:lnTo>
                  <a:pt x="0" y="2214166"/>
                </a:lnTo>
                <a:lnTo>
                  <a:pt x="1191816" y="493712"/>
                </a:lnTo>
                <a:lnTo>
                  <a:pt x="1221978" y="534590"/>
                </a:lnTo>
                <a:lnTo>
                  <a:pt x="1252538" y="575468"/>
                </a:lnTo>
                <a:lnTo>
                  <a:pt x="1283494" y="617140"/>
                </a:lnTo>
                <a:lnTo>
                  <a:pt x="1314847" y="658018"/>
                </a:lnTo>
                <a:lnTo>
                  <a:pt x="1346994" y="699293"/>
                </a:lnTo>
                <a:lnTo>
                  <a:pt x="1379934" y="741362"/>
                </a:lnTo>
                <a:lnTo>
                  <a:pt x="1413272" y="782637"/>
                </a:lnTo>
                <a:lnTo>
                  <a:pt x="1447403" y="824706"/>
                </a:lnTo>
                <a:lnTo>
                  <a:pt x="1482725" y="866775"/>
                </a:lnTo>
                <a:lnTo>
                  <a:pt x="1519238" y="908447"/>
                </a:lnTo>
                <a:lnTo>
                  <a:pt x="1556147" y="950515"/>
                </a:lnTo>
                <a:lnTo>
                  <a:pt x="1593850" y="992187"/>
                </a:lnTo>
                <a:lnTo>
                  <a:pt x="1633141" y="1034256"/>
                </a:lnTo>
                <a:lnTo>
                  <a:pt x="1673225" y="1076722"/>
                </a:lnTo>
                <a:lnTo>
                  <a:pt x="1714897" y="1118394"/>
                </a:lnTo>
                <a:lnTo>
                  <a:pt x="1756966" y="1160462"/>
                </a:lnTo>
                <a:lnTo>
                  <a:pt x="1795463" y="1135459"/>
                </a:lnTo>
                <a:lnTo>
                  <a:pt x="1833166" y="1110456"/>
                </a:lnTo>
                <a:lnTo>
                  <a:pt x="1871266" y="1084262"/>
                </a:lnTo>
                <a:lnTo>
                  <a:pt x="1908969" y="1057672"/>
                </a:lnTo>
                <a:lnTo>
                  <a:pt x="1946275" y="1029890"/>
                </a:lnTo>
                <a:lnTo>
                  <a:pt x="1983581" y="1001315"/>
                </a:lnTo>
                <a:lnTo>
                  <a:pt x="2020888" y="971947"/>
                </a:lnTo>
                <a:lnTo>
                  <a:pt x="2057797" y="941784"/>
                </a:lnTo>
                <a:lnTo>
                  <a:pt x="2094310" y="910828"/>
                </a:lnTo>
                <a:lnTo>
                  <a:pt x="2130425" y="878284"/>
                </a:lnTo>
                <a:lnTo>
                  <a:pt x="2166144" y="844947"/>
                </a:lnTo>
                <a:lnTo>
                  <a:pt x="2201466" y="810418"/>
                </a:lnTo>
                <a:lnTo>
                  <a:pt x="2236391" y="774303"/>
                </a:lnTo>
                <a:lnTo>
                  <a:pt x="2270919" y="737393"/>
                </a:lnTo>
                <a:lnTo>
                  <a:pt x="2305050" y="698897"/>
                </a:lnTo>
                <a:lnTo>
                  <a:pt x="2338388" y="658812"/>
                </a:lnTo>
                <a:lnTo>
                  <a:pt x="2371328" y="617934"/>
                </a:lnTo>
                <a:lnTo>
                  <a:pt x="2403872" y="575072"/>
                </a:lnTo>
                <a:lnTo>
                  <a:pt x="2435225" y="530622"/>
                </a:lnTo>
                <a:lnTo>
                  <a:pt x="2466578" y="484584"/>
                </a:lnTo>
                <a:lnTo>
                  <a:pt x="2496741" y="437356"/>
                </a:lnTo>
                <a:lnTo>
                  <a:pt x="2526506" y="387746"/>
                </a:lnTo>
                <a:lnTo>
                  <a:pt x="2555081" y="336550"/>
                </a:lnTo>
                <a:lnTo>
                  <a:pt x="2583656" y="284162"/>
                </a:lnTo>
                <a:lnTo>
                  <a:pt x="2611041" y="228996"/>
                </a:lnTo>
                <a:lnTo>
                  <a:pt x="2637235" y="172243"/>
                </a:lnTo>
                <a:lnTo>
                  <a:pt x="2663031" y="113903"/>
                </a:lnTo>
                <a:lnTo>
                  <a:pt x="2687638" y="5278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15001" y="2114550"/>
            <a:ext cx="3429000" cy="2878138"/>
          </a:xfrm>
          <a:custGeom>
            <a:avLst/>
            <a:gdLst/>
            <a:ahLst/>
            <a:cxnLst/>
            <a:rect l="l" t="t" r="r" b="b"/>
            <a:pathLst>
              <a:path w="3429000" h="2878138">
                <a:moveTo>
                  <a:pt x="0" y="0"/>
                </a:moveTo>
                <a:lnTo>
                  <a:pt x="3429000" y="0"/>
                </a:lnTo>
                <a:lnTo>
                  <a:pt x="3429000" y="2878138"/>
                </a:lnTo>
                <a:lnTo>
                  <a:pt x="0" y="287813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66800" y="3257550"/>
            <a:ext cx="7010400" cy="1885950"/>
          </a:xfrm>
          <a:custGeom>
            <a:avLst/>
            <a:gdLst/>
            <a:ahLst/>
            <a:cxnLst/>
            <a:rect l="l" t="t" r="r" b="b"/>
            <a:pathLst>
              <a:path w="7059020" h="1885950">
                <a:moveTo>
                  <a:pt x="0" y="0"/>
                </a:moveTo>
                <a:lnTo>
                  <a:pt x="7059020" y="0"/>
                </a:lnTo>
                <a:lnTo>
                  <a:pt x="7059020" y="1885950"/>
                </a:lnTo>
                <a:lnTo>
                  <a:pt x="0" y="1885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55320" y="2136726"/>
            <a:ext cx="6033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약 분류 및 배달</a:t>
            </a:r>
            <a:endParaRPr lang="en-US" sz="4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05345" y="3181350"/>
            <a:ext cx="4542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5</a:t>
            </a:r>
            <a:r>
              <a:rPr lang="ko-KR" altLang="en-US" sz="2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  <a:endParaRPr lang="en-US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86200" y="3011344"/>
            <a:ext cx="1371600" cy="457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62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0700" y="219075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99243" y="3392069"/>
            <a:ext cx="2345515" cy="761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63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/>
        </p:nvSpPr>
        <p:spPr>
          <a:xfrm>
            <a:off x="2590800" y="819150"/>
            <a:ext cx="3657600" cy="36576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2778959" y="10073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0789" y="2294751"/>
            <a:ext cx="2077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3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Overview</a:t>
            </a:r>
            <a:endParaRPr lang="en-US" sz="3000" b="1" spc="3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0800" y="4000499"/>
            <a:ext cx="27432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63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 선정 이유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9C07FD-DD2D-4CD3-9E57-F38718123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3EDC0-8368-4836-BA99-C66B6A033430}"/>
              </a:ext>
            </a:extLst>
          </p:cNvPr>
          <p:cNvSpPr txBox="1"/>
          <p:nvPr/>
        </p:nvSpPr>
        <p:spPr>
          <a:xfrm>
            <a:off x="173400" y="2433900"/>
            <a:ext cx="5181601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불필요한 업무를 줄여 일의 효율 향상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서울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경기를 제외한 지역은 인력난을 겪고 있음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0EE14-7A85-4E69-9219-117B31536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69425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Overview</a:t>
            </a:r>
          </a:p>
          <a:p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9C07FD-DD2D-4CD3-9E57-F38718123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3EDC0-8368-4836-BA99-C66B6A033430}"/>
              </a:ext>
            </a:extLst>
          </p:cNvPr>
          <p:cNvSpPr txBox="1"/>
          <p:nvPr/>
        </p:nvSpPr>
        <p:spPr>
          <a:xfrm>
            <a:off x="1271575" y="2696394"/>
            <a:ext cx="2614625" cy="88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이동 로봇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TUG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외골격 로봇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F6B62-67ED-4E4F-9625-5005F6A3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89206"/>
            <a:ext cx="1958510" cy="2072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9263CB-F4F1-481A-BF14-7DFE5FC5C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900553"/>
            <a:ext cx="1905165" cy="2461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A631C-7310-46C0-B9F8-AD9F1299CC86}"/>
              </a:ext>
            </a:extLst>
          </p:cNvPr>
          <p:cNvSpPr txBox="1"/>
          <p:nvPr/>
        </p:nvSpPr>
        <p:spPr>
          <a:xfrm>
            <a:off x="1240200" y="1211988"/>
            <a:ext cx="441960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rPr>
              <a:t>현재 의료서비스 로봇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60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Overview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671930"/>
            <a:ext cx="7007337" cy="79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급속한 고령화 및 저출산 시대의 의료 인력 부족 상황을 대비하기 위해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ICT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와 의료기술의 새로운 해결책을 제시하고 있음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6FC7C-DBC0-4E37-B3BC-51832E8E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71750"/>
            <a:ext cx="4191001" cy="2362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894E75-06D3-4470-9FBF-D1EDBE04B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ardrop 9"/>
          <p:cNvSpPr/>
          <p:nvPr/>
        </p:nvSpPr>
        <p:spPr>
          <a:xfrm>
            <a:off x="4038600" y="742950"/>
            <a:ext cx="3657600" cy="36576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4226759" y="9311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399" y="2202418"/>
            <a:ext cx="2286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spc="300" dirty="0">
                <a:solidFill>
                  <a:schemeClr val="accent3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Sensor</a:t>
            </a:r>
            <a:endParaRPr lang="en-US" sz="3200" b="1" spc="300" dirty="0">
              <a:solidFill>
                <a:schemeClr val="accent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0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Sensor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Use the sensor on donkey car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DCA4F-5B39-4C4C-99E2-E30B0268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1726287"/>
            <a:ext cx="1230968" cy="1087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66922-5315-4726-855C-311E9E4A8B2A}"/>
              </a:ext>
            </a:extLst>
          </p:cNvPr>
          <p:cNvSpPr txBox="1"/>
          <p:nvPr/>
        </p:nvSpPr>
        <p:spPr>
          <a:xfrm>
            <a:off x="1149992" y="2813642"/>
            <a:ext cx="78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적외선 카메라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B4EF66-C7C9-4985-8164-33956141B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8"/>
          <a:stretch/>
        </p:blipFill>
        <p:spPr>
          <a:xfrm>
            <a:off x="2381519" y="1830309"/>
            <a:ext cx="1333594" cy="983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9723-70F7-4BEE-BE8C-4EEB795FF3AF}"/>
              </a:ext>
            </a:extLst>
          </p:cNvPr>
          <p:cNvSpPr txBox="1"/>
          <p:nvPr/>
        </p:nvSpPr>
        <p:spPr>
          <a:xfrm>
            <a:off x="2833656" y="2886100"/>
            <a:ext cx="570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웹캠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D33A7C-947B-480B-B8C9-483CEE20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296"/>
            <a:ext cx="1417837" cy="1068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6DE645-7535-49B7-B3E9-C875A0C90CD7}"/>
              </a:ext>
            </a:extLst>
          </p:cNvPr>
          <p:cNvSpPr txBox="1"/>
          <p:nvPr/>
        </p:nvSpPr>
        <p:spPr>
          <a:xfrm>
            <a:off x="1149992" y="4449700"/>
            <a:ext cx="786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초음파 센서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92291D-8DD4-42A1-A8A7-1A50A1F83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010" y="3507421"/>
            <a:ext cx="1542612" cy="904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654701-7829-4D4A-9228-A7A99D47B98C}"/>
              </a:ext>
            </a:extLst>
          </p:cNvPr>
          <p:cNvSpPr txBox="1"/>
          <p:nvPr/>
        </p:nvSpPr>
        <p:spPr>
          <a:xfrm>
            <a:off x="2654989" y="4449700"/>
            <a:ext cx="786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IR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센서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십자형 11">
            <a:extLst>
              <a:ext uri="{FF2B5EF4-FFF2-40B4-BE49-F238E27FC236}">
                <a16:creationId xmlns:a16="http://schemas.microsoft.com/office/drawing/2014/main" id="{480FD110-D4C8-4CDD-B2A0-55ED88DB0A0B}"/>
              </a:ext>
            </a:extLst>
          </p:cNvPr>
          <p:cNvSpPr/>
          <p:nvPr/>
        </p:nvSpPr>
        <p:spPr>
          <a:xfrm>
            <a:off x="4227723" y="2714242"/>
            <a:ext cx="977818" cy="999020"/>
          </a:xfrm>
          <a:prstGeom prst="plus">
            <a:avLst>
              <a:gd name="adj" fmla="val 42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Donkey car">
            <a:extLst>
              <a:ext uri="{FF2B5EF4-FFF2-40B4-BE49-F238E27FC236}">
                <a16:creationId xmlns:a16="http://schemas.microsoft.com/office/drawing/2014/main" id="{53F735FF-CB2D-48A6-93A7-A7395D3F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63" y="1981415"/>
            <a:ext cx="2266562" cy="22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9EA4C2-46BE-4A90-88AD-8083E37EBC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1" y="706819"/>
            <a:ext cx="616567" cy="6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/>
        </p:nvSpPr>
        <p:spPr>
          <a:xfrm>
            <a:off x="2590800" y="819150"/>
            <a:ext cx="3657600" cy="36576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2778959" y="10073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5794" y="2370951"/>
            <a:ext cx="2867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300" dirty="0">
                <a:solidFill>
                  <a:schemeClr val="accent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Manufacture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0800" y="4000499"/>
            <a:ext cx="27432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00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Manufacture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Use the sensor on donkey car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9EA4C2-46BE-4A90-88AD-8083E37EB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1" y="706819"/>
            <a:ext cx="616567" cy="6165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FFD823-EB04-4DC0-A8CC-2FC6D56C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8" y="2266950"/>
            <a:ext cx="2770111" cy="1906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AA02D8-B60B-4F5F-B389-ABA1B8DFF536}"/>
              </a:ext>
            </a:extLst>
          </p:cNvPr>
          <p:cNvSpPr txBox="1"/>
          <p:nvPr/>
        </p:nvSpPr>
        <p:spPr>
          <a:xfrm>
            <a:off x="3962400" y="2172826"/>
            <a:ext cx="4876800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로봇은 특정 병동을 돌아다니며 환자에게 약 제공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병동을 돌아다니는 것은 자율주행으로 구현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환자의 얼굴을 인식 및 음성으로 확인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환자를 확인하면 처방된 약 제공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9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al">
      <a:dk1>
        <a:sysClr val="windowText" lastClr="000000"/>
      </a:dk1>
      <a:lt1>
        <a:sysClr val="window" lastClr="FFFFFF"/>
      </a:lt1>
      <a:dk2>
        <a:srgbClr val="438086"/>
      </a:dk2>
      <a:lt2>
        <a:srgbClr val="D5E8EA"/>
      </a:lt2>
      <a:accent1>
        <a:srgbClr val="ACD2D5"/>
      </a:accent1>
      <a:accent2>
        <a:srgbClr val="83BBC1"/>
      </a:accent2>
      <a:accent3>
        <a:srgbClr val="326064"/>
      </a:accent3>
      <a:accent4>
        <a:srgbClr val="214043"/>
      </a:accent4>
      <a:accent5>
        <a:srgbClr val="214043"/>
      </a:accent5>
      <a:accent6>
        <a:srgbClr val="326064"/>
      </a:accent6>
      <a:hlink>
        <a:srgbClr val="83BBC1"/>
      </a:hlink>
      <a:folHlink>
        <a:srgbClr val="D5E8EA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104</Words>
  <Application>Microsoft Office PowerPoint</Application>
  <PresentationFormat>화면 슬라이드 쇼(16:9)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DX영화자막 M</vt:lpstr>
      <vt:lpstr>Montserrat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</dc:creator>
  <cp:lastModifiedBy>손 희원</cp:lastModifiedBy>
  <cp:revision>496</cp:revision>
  <dcterms:created xsi:type="dcterms:W3CDTF">2018-07-27T02:05:17Z</dcterms:created>
  <dcterms:modified xsi:type="dcterms:W3CDTF">2020-01-08T07:55:53Z</dcterms:modified>
</cp:coreProperties>
</file>