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66" r:id="rId5"/>
    <p:sldId id="270" r:id="rId6"/>
    <p:sldId id="267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2F0"/>
    <a:srgbClr val="595959"/>
    <a:srgbClr val="D8D8D8"/>
    <a:srgbClr val="FFFFFF"/>
    <a:srgbClr val="D7D9DB"/>
    <a:srgbClr val="D5D5D5"/>
    <a:srgbClr val="5E97E1"/>
    <a:srgbClr val="3CD7F6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38" y="62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7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2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8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80E9-F562-4ADC-9C95-311ED8011E6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72139" y="974278"/>
            <a:ext cx="5176087" cy="4651340"/>
            <a:chOff x="440966" y="879574"/>
            <a:chExt cx="5176087" cy="465134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40966" y="879574"/>
              <a:ext cx="5176087" cy="2393586"/>
              <a:chOff x="440966" y="1344601"/>
              <a:chExt cx="5176087" cy="239358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0329" y="1344601"/>
                <a:ext cx="512672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개인 맞춤형</a:t>
                </a:r>
                <a:endParaRPr lang="en-US" altLang="ko-KR" sz="7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  <a:p>
                <a:r>
                  <a:rPr lang="ko-KR" altLang="en-US" sz="72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카쉐어링</a:t>
                </a:r>
                <a:endParaRPr lang="ko-KR" altLang="en-US" sz="7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40966" y="2907190"/>
                <a:ext cx="1847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1847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4761473"/>
              <a:ext cx="22846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Group 5</a:t>
              </a:r>
              <a:endPara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</p:txBody>
        </p:sp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98F30002-7904-4695-9153-7C36FF62F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4179">
            <a:off x="5480420" y="3748616"/>
            <a:ext cx="589277" cy="58927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AEF5BC7-BBDF-40E1-80F6-180763E56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1178">
            <a:off x="10119032" y="3748617"/>
            <a:ext cx="589277" cy="589277"/>
          </a:xfrm>
          <a:prstGeom prst="rect">
            <a:avLst/>
          </a:prstGeom>
        </p:spPr>
      </p:pic>
      <p:pic>
        <p:nvPicPr>
          <p:cNvPr id="37" name="그림 36" descr="표지판이(가) 표시된 사진&#10;&#10;자동 생성된 설명">
            <a:extLst>
              <a:ext uri="{FF2B5EF4-FFF2-40B4-BE49-F238E27FC236}">
                <a16:creationId xmlns:a16="http://schemas.microsoft.com/office/drawing/2014/main" id="{F8ABB020-9ECB-41C6-8F7D-0A9E3EAB3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7628">
            <a:off x="10193308" y="307074"/>
            <a:ext cx="2390016" cy="2390016"/>
          </a:xfrm>
          <a:prstGeom prst="rect">
            <a:avLst/>
          </a:prstGeom>
        </p:spPr>
      </p:pic>
      <p:pic>
        <p:nvPicPr>
          <p:cNvPr id="39" name="그림 38" descr="플레이트, 시계이(가) 표시된 사진&#10;&#10;자동 생성된 설명">
            <a:extLst>
              <a:ext uri="{FF2B5EF4-FFF2-40B4-BE49-F238E27FC236}">
                <a16:creationId xmlns:a16="http://schemas.microsoft.com/office/drawing/2014/main" id="{6BC96B61-920C-49AC-939D-0C63B09F9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02" y="2148972"/>
            <a:ext cx="4654137" cy="4654137"/>
          </a:xfrm>
          <a:prstGeom prst="rect">
            <a:avLst/>
          </a:prstGeom>
        </p:spPr>
      </p:pic>
      <p:pic>
        <p:nvPicPr>
          <p:cNvPr id="69" name="그림 68" descr="그리기이(가) 표시된 사진&#10;&#10;자동 생성된 설명">
            <a:extLst>
              <a:ext uri="{FF2B5EF4-FFF2-40B4-BE49-F238E27FC236}">
                <a16:creationId xmlns:a16="http://schemas.microsoft.com/office/drawing/2014/main" id="{158ADCFF-C732-4BCF-B62E-63FCB0D3C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3110">
            <a:off x="8795003" y="1099566"/>
            <a:ext cx="589277" cy="5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AA3E8764-0A04-4382-AACC-CB89B084EFFC}"/>
              </a:ext>
            </a:extLst>
          </p:cNvPr>
          <p:cNvGrpSpPr/>
          <p:nvPr/>
        </p:nvGrpSpPr>
        <p:grpSpPr>
          <a:xfrm>
            <a:off x="493485" y="846591"/>
            <a:ext cx="2874505" cy="2270843"/>
            <a:chOff x="493485" y="846591"/>
            <a:chExt cx="2874505" cy="22708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493485" y="846591"/>
              <a:ext cx="28745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INDEX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2188041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280965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E4D4CF-E815-4434-98D1-D205C55FA41F}"/>
              </a:ext>
            </a:extLst>
          </p:cNvPr>
          <p:cNvSpPr/>
          <p:nvPr/>
        </p:nvSpPr>
        <p:spPr>
          <a:xfrm>
            <a:off x="6296891" y="933025"/>
            <a:ext cx="3984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소개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BDCB9E5-FFCC-44D7-88FF-298A36A28988}"/>
              </a:ext>
            </a:extLst>
          </p:cNvPr>
          <p:cNvGrpSpPr/>
          <p:nvPr/>
        </p:nvGrpSpPr>
        <p:grpSpPr>
          <a:xfrm>
            <a:off x="10301142" y="842311"/>
            <a:ext cx="1210672" cy="1015663"/>
            <a:chOff x="10301142" y="1020111"/>
            <a:chExt cx="1210672" cy="101566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98D1D91-05E2-4959-93FE-97A85048BE1D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1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9FA51D9-506C-4EDB-9749-AC6BC5AB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53" y="4370980"/>
            <a:ext cx="2319376" cy="2319376"/>
          </a:xfrm>
          <a:prstGeom prst="rect">
            <a:avLst/>
          </a:prstGeom>
        </p:spPr>
      </p:pic>
      <p:pic>
        <p:nvPicPr>
          <p:cNvPr id="58" name="그림 57" descr="표지판이(가) 표시된 사진&#10;&#10;자동 생성된 설명">
            <a:extLst>
              <a:ext uri="{FF2B5EF4-FFF2-40B4-BE49-F238E27FC236}">
                <a16:creationId xmlns:a16="http://schemas.microsoft.com/office/drawing/2014/main" id="{D7F083E9-2215-450B-B793-F772FA7B2D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-1585" r="39106" b="2644"/>
          <a:stretch/>
        </p:blipFill>
        <p:spPr>
          <a:xfrm>
            <a:off x="680186" y="3946346"/>
            <a:ext cx="1689707" cy="27440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2FF35-DD4A-4427-9525-CA450EDC82A7}"/>
              </a:ext>
            </a:extLst>
          </p:cNvPr>
          <p:cNvSpPr/>
          <p:nvPr/>
        </p:nvSpPr>
        <p:spPr>
          <a:xfrm>
            <a:off x="6289038" y="1886705"/>
            <a:ext cx="3984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기능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9A0752-0183-4FAB-9985-429993C243CF}"/>
              </a:ext>
            </a:extLst>
          </p:cNvPr>
          <p:cNvGrpSpPr/>
          <p:nvPr/>
        </p:nvGrpSpPr>
        <p:grpSpPr>
          <a:xfrm>
            <a:off x="10293289" y="1795991"/>
            <a:ext cx="1210672" cy="1015663"/>
            <a:chOff x="10301142" y="1020111"/>
            <a:chExt cx="1210672" cy="101566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C12CD7-DDF3-4F60-895D-0981916A1084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CA5664-1CF5-4A08-BA77-14B24E3AC229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2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22698F-F4E7-4F6B-A016-E8AAF4BA52FC}"/>
              </a:ext>
            </a:extLst>
          </p:cNvPr>
          <p:cNvGrpSpPr/>
          <p:nvPr/>
        </p:nvGrpSpPr>
        <p:grpSpPr>
          <a:xfrm>
            <a:off x="10293285" y="2710394"/>
            <a:ext cx="1210672" cy="1015663"/>
            <a:chOff x="10301142" y="1020111"/>
            <a:chExt cx="1210672" cy="101566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9F7ABD-DBFB-4EF2-8C95-7839770DEAE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8CFF21-3E75-4615-95CC-728E9877DF5C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3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3B636B-42C4-452E-864C-88AEE821E497}"/>
              </a:ext>
            </a:extLst>
          </p:cNvPr>
          <p:cNvSpPr/>
          <p:nvPr/>
        </p:nvSpPr>
        <p:spPr>
          <a:xfrm>
            <a:off x="6300035" y="2793254"/>
            <a:ext cx="3984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9726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3735746" y="3891356"/>
            <a:ext cx="3089003" cy="308384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8208871" y="4570576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Environmental </a:t>
            </a: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Issue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90146" y="578130"/>
            <a:ext cx="4315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Introduction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223693" y="1992955"/>
            <a:ext cx="3960000" cy="39600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7E085FF1-D812-4BC1-AF23-BFE31A90F4DF}"/>
              </a:ext>
            </a:extLst>
          </p:cNvPr>
          <p:cNvSpPr/>
          <p:nvPr/>
        </p:nvSpPr>
        <p:spPr>
          <a:xfrm rot="18000000">
            <a:off x="7200762" y="2145693"/>
            <a:ext cx="3960000" cy="39600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6F317-7172-440A-920C-8B3D7A81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06" y="1891532"/>
            <a:ext cx="4690532" cy="4162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542BFF-0469-474C-ACC7-6F5ECEF5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11" y="1920081"/>
            <a:ext cx="5166299" cy="41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기능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CA7304C-B947-4240-A92D-5CEFC9829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16" y="2504557"/>
            <a:ext cx="2678506" cy="26785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6D2DFA-C3ED-480D-97CA-CA7201FCE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048" y="4269122"/>
            <a:ext cx="2368926" cy="23734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DBC6B-681B-478D-B555-330DEDB48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714" y="2069215"/>
            <a:ext cx="3374849" cy="3374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AF9474-746D-4774-B017-C75517237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1048" y="1676620"/>
            <a:ext cx="2167190" cy="2167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E76E59-816E-4721-B060-6FC5E8ACB7F4}"/>
              </a:ext>
            </a:extLst>
          </p:cNvPr>
          <p:cNvSpPr txBox="1"/>
          <p:nvPr/>
        </p:nvSpPr>
        <p:spPr>
          <a:xfrm>
            <a:off x="719338" y="5710983"/>
            <a:ext cx="606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모바일 인식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F3D795-B3E4-49C6-8604-EFB3166DF16B}"/>
              </a:ext>
            </a:extLst>
          </p:cNvPr>
          <p:cNvSpPr txBox="1"/>
          <p:nvPr/>
        </p:nvSpPr>
        <p:spPr>
          <a:xfrm>
            <a:off x="4288714" y="5710983"/>
            <a:ext cx="606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개인 맞춤형 서비스 제공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A05664-1ED1-486C-8819-5A24CA63F9CC}"/>
              </a:ext>
            </a:extLst>
          </p:cNvPr>
          <p:cNvCxnSpPr/>
          <p:nvPr/>
        </p:nvCxnSpPr>
        <p:spPr>
          <a:xfrm flipV="1">
            <a:off x="7755038" y="2760215"/>
            <a:ext cx="682906" cy="5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1FFB07-34E6-47C4-8507-508185B9E017}"/>
              </a:ext>
            </a:extLst>
          </p:cNvPr>
          <p:cNvCxnSpPr>
            <a:cxnSpLocks/>
          </p:cNvCxnSpPr>
          <p:nvPr/>
        </p:nvCxnSpPr>
        <p:spPr>
          <a:xfrm>
            <a:off x="7755038" y="4616938"/>
            <a:ext cx="834703" cy="72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26FC23D-AEBA-46DA-8284-D6E0D37E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6" y="1745110"/>
            <a:ext cx="6143625" cy="40957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973A49-4E53-4085-B738-916D79C624D1}"/>
              </a:ext>
            </a:extLst>
          </p:cNvPr>
          <p:cNvSpPr txBox="1"/>
          <p:nvPr/>
        </p:nvSpPr>
        <p:spPr>
          <a:xfrm>
            <a:off x="6762783" y="3198141"/>
            <a:ext cx="606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원거리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자율주행 후 주차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근거리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통신을 이용한 자율주차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F6C610-47CE-4953-9CAF-C88D9B9EDC6A}"/>
              </a:ext>
            </a:extLst>
          </p:cNvPr>
          <p:cNvSpPr txBox="1"/>
          <p:nvPr/>
        </p:nvSpPr>
        <p:spPr>
          <a:xfrm>
            <a:off x="701583" y="5967093"/>
            <a:ext cx="606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차량 반납 시 자율 주차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7F47F-F0D9-4981-A247-7A1C304A6334}"/>
              </a:ext>
            </a:extLst>
          </p:cNvPr>
          <p:cNvSpPr txBox="1"/>
          <p:nvPr/>
        </p:nvSpPr>
        <p:spPr>
          <a:xfrm>
            <a:off x="108999" y="57813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9470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기대효과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169A71-1255-424C-B0E7-6917E227F431}"/>
              </a:ext>
            </a:extLst>
          </p:cNvPr>
          <p:cNvSpPr txBox="1"/>
          <p:nvPr/>
        </p:nvSpPr>
        <p:spPr>
          <a:xfrm>
            <a:off x="5546138" y="2124886"/>
            <a:ext cx="66533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주차 공간 증가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친환경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쏘카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그린카보다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저렴한 비용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교통환경 개선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BCD2F0"/>
              </a:highlight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BCD2F0"/>
                </a:highlight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6623D-FE03-4393-A5B8-AB4A391B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8" y="2401122"/>
            <a:ext cx="4453113" cy="29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61</Words>
  <Application>Microsoft Office PowerPoint</Application>
  <PresentationFormat>와이드스크린</PresentationFormat>
  <Paragraphs>49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한수원 한울림</vt:lpstr>
      <vt:lpstr>한수원 한돋움 Bold</vt:lpstr>
      <vt:lpstr>한수원 한돋움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(자동차IT융합학과)정애리</cp:lastModifiedBy>
  <cp:revision>79</cp:revision>
  <dcterms:created xsi:type="dcterms:W3CDTF">2018-12-01T01:21:28Z</dcterms:created>
  <dcterms:modified xsi:type="dcterms:W3CDTF">2019-12-26T07:11:05Z</dcterms:modified>
</cp:coreProperties>
</file>