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328" r:id="rId3"/>
    <p:sldId id="339" r:id="rId4"/>
    <p:sldId id="336" r:id="rId5"/>
    <p:sldId id="335" r:id="rId6"/>
    <p:sldId id="337" r:id="rId7"/>
    <p:sldId id="338" r:id="rId8"/>
    <p:sldId id="33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772" autoAdjust="0"/>
  </p:normalViewPr>
  <p:slideViewPr>
    <p:cSldViewPr snapToGrid="0" showGuides="1">
      <p:cViewPr varScale="1">
        <p:scale>
          <a:sx n="91" d="100"/>
          <a:sy n="91" d="100"/>
        </p:scale>
        <p:origin x="37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E2F0-187F-47C8-A296-702649940BDB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086C2-960B-40C5-AFD2-DB046CDE5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875" y="2435379"/>
            <a:ext cx="6607899" cy="1875821"/>
            <a:chOff x="500875" y="1952543"/>
            <a:chExt cx="6607899" cy="187582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1369322" cy="769441"/>
              <a:chOff x="471977" y="2691080"/>
              <a:chExt cx="136932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880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0875" y="1952543"/>
              <a:ext cx="6607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미래 </a:t>
              </a:r>
              <a:r>
                <a:rPr lang="ko-KR" altLang="en-US" sz="4400" b="1" spc="-150" dirty="0" err="1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모빌리티</a:t>
              </a:r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설계 및 제작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821008" y="6433404"/>
            <a:ext cx="2370992" cy="424596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63852" y="2348538"/>
            <a:ext cx="4025461" cy="615010"/>
            <a:chOff x="2263852" y="2348538"/>
            <a:chExt cx="4025461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4025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"/>
                </a:rPr>
                <a:t>버튼을 눌러서 </a:t>
              </a:r>
              <a:r>
                <a:rPr lang="ko-KR" altLang="en-US" dirty="0" err="1">
                  <a:latin typeface="나눔"/>
                </a:rPr>
                <a:t>서보</a:t>
              </a:r>
              <a:r>
                <a:rPr lang="ko-KR" altLang="en-US" dirty="0">
                  <a:latin typeface="나눔"/>
                </a:rPr>
                <a:t> 모터가 동작한다</a:t>
              </a:r>
              <a:r>
                <a:rPr lang="en-US" altLang="ko-KR" dirty="0">
                  <a:latin typeface="나눔"/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7071167" cy="615010"/>
            <a:chOff x="2263852" y="2348538"/>
            <a:chExt cx="7071167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7071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"/>
                </a:rPr>
                <a:t>버튼이 길게 누르는 동안 </a:t>
              </a:r>
              <a:r>
                <a:rPr lang="ko-KR" altLang="en-US" dirty="0" err="1">
                  <a:latin typeface="나눔"/>
                </a:rPr>
                <a:t>서보</a:t>
              </a:r>
              <a:r>
                <a:rPr lang="ko-KR" altLang="en-US" dirty="0">
                  <a:latin typeface="나눔"/>
                </a:rPr>
                <a:t> 모터의 각도가 지속적으로 변동된다</a:t>
              </a:r>
              <a:r>
                <a:rPr lang="en-US" altLang="ko-KR" dirty="0">
                  <a:latin typeface="나눔"/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307814" y="4445580"/>
            <a:ext cx="4788490" cy="615010"/>
            <a:chOff x="2263852" y="2348538"/>
            <a:chExt cx="4788490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4788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버튼을 떼면</a:t>
              </a:r>
              <a:r>
                <a:rPr lang="en-US" altLang="ko-KR" dirty="0">
                  <a:solidFill>
                    <a:schemeClr val="accent4"/>
                  </a:solidFill>
                </a:rPr>
                <a:t>, </a:t>
              </a:r>
              <a:r>
                <a:rPr lang="ko-KR" altLang="en-US" dirty="0">
                  <a:solidFill>
                    <a:schemeClr val="accent4"/>
                  </a:solidFill>
                </a:rPr>
                <a:t>본래의 상태로 천천히 돌아온다</a:t>
              </a:r>
              <a:r>
                <a:rPr lang="en-US" altLang="ko-KR" dirty="0">
                  <a:solidFill>
                    <a:schemeClr val="accent4"/>
                  </a:solidFill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5149487" cy="615010"/>
            <a:chOff x="2263852" y="2348538"/>
            <a:chExt cx="5149487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5149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"/>
                </a:rPr>
                <a:t>버튼이 눌리는 동안은 </a:t>
              </a:r>
              <a:r>
                <a:rPr lang="en-US" altLang="ko-KR" dirty="0">
                  <a:latin typeface="나눔"/>
                </a:rPr>
                <a:t>LED</a:t>
              </a:r>
              <a:r>
                <a:rPr lang="ko-KR" altLang="en-US" dirty="0">
                  <a:latin typeface="나눔"/>
                </a:rPr>
                <a:t>가 </a:t>
              </a:r>
              <a:r>
                <a:rPr lang="en-US" altLang="ko-KR" dirty="0">
                  <a:latin typeface="나눔"/>
                </a:rPr>
                <a:t>on, </a:t>
              </a:r>
              <a:r>
                <a:rPr lang="ko-KR" altLang="en-US" dirty="0">
                  <a:latin typeface="나눔"/>
                </a:rPr>
                <a:t>떼면 </a:t>
              </a:r>
              <a:r>
                <a:rPr lang="en-US" altLang="ko-KR" dirty="0">
                  <a:latin typeface="나눔"/>
                </a:rPr>
                <a:t>LED</a:t>
              </a:r>
              <a:r>
                <a:rPr lang="ko-KR" altLang="en-US" dirty="0">
                  <a:latin typeface="나눔"/>
                </a:rPr>
                <a:t>가 </a:t>
              </a:r>
              <a:r>
                <a:rPr lang="en-US" altLang="ko-KR" dirty="0">
                  <a:latin typeface="나눔"/>
                </a:rPr>
                <a:t>off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 내용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69380" y="1180991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Personal 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7" name="제목 15"/>
          <p:cNvSpPr txBox="1">
            <a:spLocks/>
          </p:cNvSpPr>
          <p:nvPr/>
        </p:nvSpPr>
        <p:spPr>
          <a:xfrm>
            <a:off x="9815152" y="6418756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3796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Servo motor datasheet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36542-86CF-40F7-90F3-58478CA1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50" y="1844140"/>
            <a:ext cx="7269687" cy="4707367"/>
          </a:xfrm>
          <a:prstGeom prst="rect">
            <a:avLst/>
          </a:prstGeom>
        </p:spPr>
      </p:pic>
      <p:sp>
        <p:nvSpPr>
          <p:cNvPr id="6" name="제목 15">
            <a:extLst>
              <a:ext uri="{FF2B5EF4-FFF2-40B4-BE49-F238E27FC236}">
                <a16:creationId xmlns:a16="http://schemas.microsoft.com/office/drawing/2014/main" id="{295EA227-B0B5-434A-957E-1FEFFFC40DC7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531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2160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Flowgorithm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63FDDA-F1BC-4AF8-8ADF-6A12B137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00" y="2042639"/>
            <a:ext cx="5864539" cy="4316216"/>
          </a:xfrm>
          <a:prstGeom prst="rect">
            <a:avLst/>
          </a:prstGeom>
        </p:spPr>
      </p:pic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B20881-EFF5-4BD2-A2C4-FC19B7DE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63" y="2009784"/>
            <a:ext cx="5063515" cy="4423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회로 설계</a:t>
            </a:r>
          </a:p>
        </p:txBody>
      </p:sp>
      <p:sp>
        <p:nvSpPr>
          <p:cNvPr id="80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EC9FE7-B5AE-4DFA-AD8C-3C47C04D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86587" y="1820134"/>
            <a:ext cx="3572690" cy="476358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1A5C520-E840-4ADA-8987-FB2B2F7E0554}"/>
              </a:ext>
            </a:extLst>
          </p:cNvPr>
          <p:cNvGrpSpPr/>
          <p:nvPr/>
        </p:nvGrpSpPr>
        <p:grpSpPr>
          <a:xfrm>
            <a:off x="7958493" y="3339459"/>
            <a:ext cx="3996433" cy="2931414"/>
            <a:chOff x="2289252" y="2624994"/>
            <a:chExt cx="3996433" cy="29314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9FBCCA-8584-4D65-B884-976DA060767B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60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2757B7-F3DB-46F5-9C17-34C0C61A2039}"/>
                </a:ext>
              </a:extLst>
            </p:cNvPr>
            <p:cNvSpPr txBox="1"/>
            <p:nvPr/>
          </p:nvSpPr>
          <p:spPr>
            <a:xfrm>
              <a:off x="4151767" y="3507129"/>
              <a:ext cx="2133918" cy="2049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LED : pin 13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SWITCH : pin 9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accent4"/>
                  </a:solidFill>
                </a:rPr>
                <a:t>Servo Motor : pin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작동 코드</a:t>
            </a:r>
          </a:p>
        </p:txBody>
      </p:sp>
      <p:sp>
        <p:nvSpPr>
          <p:cNvPr id="80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16529E-B06E-4E07-8551-30E260E4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1875395"/>
            <a:ext cx="3717867" cy="4790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500A72-8823-4FFB-A227-E81234BB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29" y="2283371"/>
            <a:ext cx="2940434" cy="35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작동 모습</a:t>
            </a:r>
          </a:p>
        </p:txBody>
      </p:sp>
      <p:sp>
        <p:nvSpPr>
          <p:cNvPr id="80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KakaoTalk_Video_20191227_1546_19_378">
            <a:hlinkClick r:id="" action="ppaction://media"/>
            <a:extLst>
              <a:ext uri="{FF2B5EF4-FFF2-40B4-BE49-F238E27FC236}">
                <a16:creationId xmlns:a16="http://schemas.microsoft.com/office/drawing/2014/main" id="{796A33DB-084B-40B0-BF76-7D6D73F0957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3829082" y="1205013"/>
            <a:ext cx="3515337" cy="62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666" y="3643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5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99</Words>
  <Application>Microsoft Office PowerPoint</Application>
  <PresentationFormat>와이드스크린</PresentationFormat>
  <Paragraphs>35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</vt:lpstr>
      <vt:lpstr>나눔스퀘어라운드 Regular</vt:lpstr>
      <vt:lpstr>맑은 고딕</vt:lpstr>
      <vt:lpstr>Arial</vt:lpstr>
      <vt:lpstr>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손 희원</cp:lastModifiedBy>
  <cp:revision>71</cp:revision>
  <dcterms:created xsi:type="dcterms:W3CDTF">2015-07-07T04:48:58Z</dcterms:created>
  <dcterms:modified xsi:type="dcterms:W3CDTF">2019-12-27T07:07:32Z</dcterms:modified>
</cp:coreProperties>
</file>