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343" r:id="rId3"/>
    <p:sldId id="345" r:id="rId4"/>
    <p:sldId id="347" r:id="rId5"/>
    <p:sldId id="348" r:id="rId6"/>
    <p:sldId id="349" r:id="rId7"/>
    <p:sldId id="3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8772" autoAdjust="0"/>
  </p:normalViewPr>
  <p:slideViewPr>
    <p:cSldViewPr snapToGrid="0" showGuides="1">
      <p:cViewPr varScale="1">
        <p:scale>
          <a:sx n="85" d="100"/>
          <a:sy n="85" d="100"/>
        </p:scale>
        <p:origin x="-619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6607899" cy="1875821"/>
            <a:chOff x="500875" y="1952543"/>
            <a:chExt cx="6607899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6607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미래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모빌리티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 및 제작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3913250"/>
            <a:ext cx="2459328" cy="738121"/>
            <a:chOff x="2263852" y="2348538"/>
            <a:chExt cx="2459328" cy="73812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4"/>
                  </a:solidFill>
                </a:rPr>
                <a:t>Python </a:t>
              </a:r>
              <a:r>
                <a:rPr lang="ko-KR" altLang="en-US" sz="2400" dirty="0" smtClean="0">
                  <a:solidFill>
                    <a:schemeClr val="accent4"/>
                  </a:solidFill>
                </a:rPr>
                <a:t>다운로드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5491157"/>
            <a:ext cx="3914854" cy="738121"/>
            <a:chOff x="2263852" y="2348538"/>
            <a:chExt cx="3914854" cy="73812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3914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accent4"/>
                  </a:solidFill>
                </a:rPr>
                <a:t>Jupyter</a:t>
              </a:r>
              <a:r>
                <a:rPr lang="en-US" altLang="ko-KR" sz="2400" dirty="0" smtClean="0">
                  <a:solidFill>
                    <a:schemeClr val="accent4"/>
                  </a:solidFill>
                </a:rPr>
                <a:t> Notebook </a:t>
              </a:r>
              <a:r>
                <a:rPr lang="ko-KR" altLang="en-US" sz="2400" dirty="0" smtClean="0">
                  <a:solidFill>
                    <a:schemeClr val="accent4"/>
                  </a:solidFill>
                </a:rPr>
                <a:t>다운로드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</a:t>
            </a: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925987" y="1929571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39480" y="394546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731646" y="5527199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DC5A73C0-0C2F-475B-8C3E-5A647E648BC6}"/>
              </a:ext>
            </a:extLst>
          </p:cNvPr>
          <p:cNvGrpSpPr/>
          <p:nvPr/>
        </p:nvGrpSpPr>
        <p:grpSpPr>
          <a:xfrm>
            <a:off x="2263852" y="2422820"/>
            <a:ext cx="1843774" cy="738121"/>
            <a:chOff x="2263852" y="2348538"/>
            <a:chExt cx="1843774" cy="738121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3027086-8466-448E-9DB9-5B164B19F984}"/>
                </a:ext>
              </a:extLst>
            </p:cNvPr>
            <p:cNvSpPr txBox="1"/>
            <p:nvPr/>
          </p:nvSpPr>
          <p:spPr>
            <a:xfrm>
              <a:off x="2263852" y="23485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4"/>
                  </a:solidFill>
                </a:rPr>
                <a:t>Python </a:t>
              </a:r>
              <a:r>
                <a:rPr lang="ko-KR" altLang="en-US" sz="2400" dirty="0" smtClean="0">
                  <a:solidFill>
                    <a:schemeClr val="accent4"/>
                  </a:solidFill>
                </a:rPr>
                <a:t>구성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24138A47-E062-4F69-98A7-0ADAA0515508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6C98071-6540-4257-9DDD-7A95451626B3}"/>
              </a:ext>
            </a:extLst>
          </p:cNvPr>
          <p:cNvSpPr/>
          <p:nvPr/>
        </p:nvSpPr>
        <p:spPr>
          <a:xfrm>
            <a:off x="1739480" y="245503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75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4"/>
                </a:solidFill>
              </a:rPr>
              <a:t>Python </a:t>
            </a:r>
            <a:r>
              <a:rPr lang="ko-KR" altLang="en-US" sz="3200" dirty="0" smtClean="0">
                <a:solidFill>
                  <a:schemeClr val="accent4"/>
                </a:solidFill>
              </a:rPr>
              <a:t>구성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=""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USER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06" y="2099756"/>
            <a:ext cx="8793390" cy="4102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09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4"/>
                </a:solidFill>
              </a:rPr>
              <a:t>Python </a:t>
            </a:r>
            <a:r>
              <a:rPr lang="ko-KR" altLang="en-US" sz="3200" dirty="0" smtClean="0">
                <a:solidFill>
                  <a:schemeClr val="accent4"/>
                </a:solidFill>
              </a:rPr>
              <a:t>다운로드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=""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USE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059" y="1854924"/>
            <a:ext cx="3089789" cy="1585867"/>
          </a:xfrm>
          <a:prstGeom prst="rect">
            <a:avLst/>
          </a:prstGeom>
          <a:noFill/>
        </p:spPr>
      </p:pic>
      <p:pic>
        <p:nvPicPr>
          <p:cNvPr id="1027" name="Picture 3" descr="C:\Users\USER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1049" y="2292305"/>
            <a:ext cx="3188426" cy="1394548"/>
          </a:xfrm>
          <a:prstGeom prst="rect">
            <a:avLst/>
          </a:prstGeom>
          <a:noFill/>
        </p:spPr>
      </p:pic>
      <p:pic>
        <p:nvPicPr>
          <p:cNvPr id="1028" name="Picture 4" descr="C:\Users\USER\Desktop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7943" y="4216792"/>
            <a:ext cx="2994027" cy="1839594"/>
          </a:xfrm>
          <a:prstGeom prst="rect">
            <a:avLst/>
          </a:prstGeom>
          <a:noFill/>
        </p:spPr>
      </p:pic>
      <p:pic>
        <p:nvPicPr>
          <p:cNvPr id="1029" name="Picture 5" descr="C:\Users\USER\Desktop\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3577" y="4403348"/>
            <a:ext cx="3101117" cy="1866280"/>
          </a:xfrm>
          <a:prstGeom prst="rect">
            <a:avLst/>
          </a:prstGeom>
          <a:noFill/>
        </p:spPr>
      </p:pic>
      <p:sp>
        <p:nvSpPr>
          <p:cNvPr id="15" name="오른쪽 화살표 14"/>
          <p:cNvSpPr/>
          <p:nvPr/>
        </p:nvSpPr>
        <p:spPr>
          <a:xfrm rot="1188100">
            <a:off x="5029200" y="2461846"/>
            <a:ext cx="1406769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8939028">
            <a:off x="5120053" y="3555024"/>
            <a:ext cx="1406769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188100">
            <a:off x="5076093" y="4768361"/>
            <a:ext cx="1406769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1137906" y="3511152"/>
            <a:ext cx="30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/>
                </a:solidFill>
              </a:rPr>
              <a:t>배너 </a:t>
            </a:r>
            <a:r>
              <a:rPr lang="en-US" altLang="ko-KR" sz="2000" dirty="0" smtClean="0">
                <a:solidFill>
                  <a:schemeClr val="accent4"/>
                </a:solidFill>
              </a:rPr>
              <a:t>Download Click!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7392168" y="3830605"/>
            <a:ext cx="30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/>
                </a:solidFill>
              </a:rPr>
              <a:t>최신버전 </a:t>
            </a:r>
            <a:r>
              <a:rPr lang="en-US" altLang="ko-KR" sz="2000" dirty="0" smtClean="0">
                <a:solidFill>
                  <a:schemeClr val="accent4"/>
                </a:solidFill>
              </a:rPr>
              <a:t>3.8 Download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1170145" y="6172289"/>
            <a:ext cx="30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/>
                </a:solidFill>
              </a:rPr>
              <a:t>Add Python 3.8 to path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7380445" y="6324689"/>
            <a:ext cx="30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/>
                </a:solidFill>
              </a:rPr>
              <a:t>다운로드 완료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515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4"/>
                </a:solidFill>
              </a:rPr>
              <a:t>Jupyter</a:t>
            </a:r>
            <a:r>
              <a:rPr lang="en-US" altLang="ko-KR" sz="3200" dirty="0" smtClean="0">
                <a:solidFill>
                  <a:schemeClr val="accent4"/>
                </a:solidFill>
              </a:rPr>
              <a:t> Notebook </a:t>
            </a:r>
            <a:r>
              <a:rPr lang="ko-KR" altLang="en-US" sz="3200" dirty="0" smtClean="0">
                <a:solidFill>
                  <a:schemeClr val="accent4"/>
                </a:solidFill>
              </a:rPr>
              <a:t>다운로드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=""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USER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912" y="2017257"/>
            <a:ext cx="6222182" cy="3884538"/>
          </a:xfrm>
          <a:prstGeom prst="rect">
            <a:avLst/>
          </a:prstGeom>
          <a:noFill/>
        </p:spPr>
      </p:pic>
      <p:sp>
        <p:nvSpPr>
          <p:cNvPr id="11" name="오른쪽 화살표 10"/>
          <p:cNvSpPr/>
          <p:nvPr/>
        </p:nvSpPr>
        <p:spPr>
          <a:xfrm rot="20544455">
            <a:off x="598963" y="3274213"/>
            <a:ext cx="976011" cy="5288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-918992" y="3790245"/>
            <a:ext cx="30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Click!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C5A73C0-0C2F-475B-8C3E-5A647E648BC6}"/>
              </a:ext>
            </a:extLst>
          </p:cNvPr>
          <p:cNvGrpSpPr/>
          <p:nvPr/>
        </p:nvGrpSpPr>
        <p:grpSpPr>
          <a:xfrm>
            <a:off x="7966163" y="3234472"/>
            <a:ext cx="4225837" cy="1938992"/>
            <a:chOff x="2263852" y="2348538"/>
            <a:chExt cx="4225837" cy="193899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3027086-8466-448E-9DB9-5B164B19F984}"/>
                </a:ext>
              </a:extLst>
            </p:cNvPr>
            <p:cNvSpPr txBox="1"/>
            <p:nvPr/>
          </p:nvSpPr>
          <p:spPr>
            <a:xfrm>
              <a:off x="2263852" y="2348538"/>
              <a:ext cx="422583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</a:rPr>
                <a:t>명령어</a:t>
              </a:r>
              <a:endParaRPr lang="en-US" altLang="ko-KR" sz="2400" dirty="0" smtClean="0">
                <a:solidFill>
                  <a:schemeClr val="accent4"/>
                </a:solidFill>
              </a:endParaRPr>
            </a:p>
            <a:p>
              <a:endParaRPr lang="en-US" altLang="ko-KR" sz="2400" dirty="0" smtClean="0">
                <a:solidFill>
                  <a:schemeClr val="accent4"/>
                </a:solidFill>
              </a:endParaRPr>
            </a:p>
            <a:p>
              <a:r>
                <a:rPr lang="en-US" altLang="ko-KR" sz="2400" dirty="0" smtClean="0">
                  <a:solidFill>
                    <a:schemeClr val="accent4"/>
                  </a:solidFill>
                </a:rPr>
                <a:t>Pip install “</a:t>
              </a:r>
              <a:r>
                <a:rPr lang="en-US" altLang="ko-KR" sz="2400" dirty="0" err="1" smtClean="0">
                  <a:solidFill>
                    <a:schemeClr val="accent4"/>
                  </a:solidFill>
                </a:rPr>
                <a:t>ipython</a:t>
              </a:r>
              <a:r>
                <a:rPr lang="en-US" altLang="ko-KR" sz="2400" dirty="0" smtClean="0">
                  <a:solidFill>
                    <a:schemeClr val="accent4"/>
                  </a:solidFill>
                </a:rPr>
                <a:t>[notebook]”</a:t>
              </a:r>
            </a:p>
            <a:p>
              <a:endParaRPr lang="en-US" altLang="ko-KR" sz="2400" dirty="0" smtClean="0">
                <a:solidFill>
                  <a:schemeClr val="accent4"/>
                </a:solidFill>
              </a:endParaRPr>
            </a:p>
            <a:p>
              <a:endParaRPr lang="en-US" altLang="ko-KR" sz="2400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4138A47-E062-4F69-98A7-0ADAA0515508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5" name="등호 14"/>
          <p:cNvSpPr/>
          <p:nvPr/>
        </p:nvSpPr>
        <p:spPr>
          <a:xfrm>
            <a:off x="7377953" y="3639671"/>
            <a:ext cx="528917" cy="573741"/>
          </a:xfrm>
          <a:prstGeom prst="mathEqual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515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4"/>
                </a:solidFill>
              </a:rPr>
              <a:t>Jupyter</a:t>
            </a:r>
            <a:r>
              <a:rPr lang="en-US" altLang="ko-KR" sz="3200" dirty="0" smtClean="0">
                <a:solidFill>
                  <a:schemeClr val="accent4"/>
                </a:solidFill>
              </a:rPr>
              <a:t> Notebook </a:t>
            </a:r>
            <a:r>
              <a:rPr lang="ko-KR" altLang="en-US" sz="3200" dirty="0" smtClean="0">
                <a:solidFill>
                  <a:schemeClr val="accent4"/>
                </a:solidFill>
              </a:rPr>
              <a:t>실행화면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=""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USER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479" y="2018349"/>
            <a:ext cx="9947284" cy="416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095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74</Words>
  <Application>Microsoft Office PowerPoint</Application>
  <PresentationFormat>사용자 지정</PresentationFormat>
  <Paragraphs>34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100</cp:revision>
  <dcterms:created xsi:type="dcterms:W3CDTF">2015-07-07T04:48:58Z</dcterms:created>
  <dcterms:modified xsi:type="dcterms:W3CDTF">2019-12-31T04:37:47Z</dcterms:modified>
</cp:coreProperties>
</file>