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72" r:id="rId4"/>
    <p:sldId id="267" r:id="rId5"/>
    <p:sldId id="269" r:id="rId6"/>
    <p:sldId id="274" r:id="rId7"/>
    <p:sldId id="265" r:id="rId8"/>
  </p:sldIdLst>
  <p:sldSz cx="9144000" cy="6858000" type="screen4x3"/>
  <p:notesSz cx="6858000" cy="9144000"/>
  <p:embeddedFontLst>
    <p:embeddedFont>
      <p:font typeface="나눔명조" panose="020B0600000101010101" charset="-127"/>
      <p:regular r:id="rId10"/>
      <p:bold r:id="rId11"/>
    </p:embeddedFont>
    <p:embeddedFont>
      <p:font typeface="나눔바른고딕" panose="020B0600000101010101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AA7"/>
    <a:srgbClr val="12363A"/>
    <a:srgbClr val="FA5400"/>
    <a:srgbClr val="331A1E"/>
    <a:srgbClr val="FFE502"/>
    <a:srgbClr val="996633"/>
    <a:srgbClr val="2D9A0D"/>
    <a:srgbClr val="9C65E7"/>
    <a:srgbClr val="FEF761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3328-F99F-4023-8C3C-78C256CFA44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D1ECE-444F-464E-82AB-04B65151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3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4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1ECE-444F-464E-82AB-04B65151F0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6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E:\NEX_3N\1월_HK♥\DSC04176.JPG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</a:blip>
          <a:srcRect r="11397"/>
          <a:stretch>
            <a:fillRect/>
          </a:stretch>
        </p:blipFill>
        <p:spPr bwMode="auto">
          <a:xfrm>
            <a:off x="1" y="1"/>
            <a:ext cx="9143999" cy="688538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6912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348880"/>
            <a:ext cx="9144000" cy="14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Q6. Python/Matplotlib frequency generator	    5</a:t>
            </a:r>
            <a:r>
              <a:rPr lang="ko-KR" altLang="en-US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</a:p>
        </p:txBody>
      </p:sp>
      <p:pic>
        <p:nvPicPr>
          <p:cNvPr id="8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2CC93FF-857D-4115-B048-42768AC4E409}"/>
              </a:ext>
            </a:extLst>
          </p:cNvPr>
          <p:cNvCxnSpPr/>
          <p:nvPr/>
        </p:nvCxnSpPr>
        <p:spPr>
          <a:xfrm>
            <a:off x="1331640" y="3140968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30925" y="2426405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‘02</a:t>
            </a:r>
            <a:endParaRPr lang="ko-KR" altLang="en-US" sz="54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4866" y="2564904"/>
            <a:ext cx="414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What is </a:t>
            </a:r>
            <a:r>
              <a:rPr lang="en-US" altLang="ko-KR" sz="3600" dirty="0" err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matploblib</a:t>
            </a:r>
            <a:r>
              <a:rPr lang="en-US" altLang="ko-KR" sz="36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Index.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8953B-E833-4496-89CB-A77C30271A38}"/>
              </a:ext>
            </a:extLst>
          </p:cNvPr>
          <p:cNvSpPr txBox="1"/>
          <p:nvPr/>
        </p:nvSpPr>
        <p:spPr>
          <a:xfrm>
            <a:off x="1030925" y="3496225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‘03</a:t>
            </a:r>
            <a:endParaRPr lang="ko-KR" altLang="en-US" sz="54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C9041-C720-4C57-BB07-56109D0C4C5C}"/>
              </a:ext>
            </a:extLst>
          </p:cNvPr>
          <p:cNvSpPr txBox="1"/>
          <p:nvPr/>
        </p:nvSpPr>
        <p:spPr>
          <a:xfrm>
            <a:off x="1030925" y="4589119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‘04</a:t>
            </a:r>
            <a:endParaRPr lang="ko-KR" altLang="en-US" sz="54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66F5FE-46C6-4CEF-86BF-C0976B5DDA0F}"/>
              </a:ext>
            </a:extLst>
          </p:cNvPr>
          <p:cNvSpPr txBox="1"/>
          <p:nvPr/>
        </p:nvSpPr>
        <p:spPr>
          <a:xfrm>
            <a:off x="2374866" y="3634724"/>
            <a:ext cx="372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What is </a:t>
            </a:r>
            <a:r>
              <a:rPr lang="en-US" altLang="ko-KR" sz="3600" b="1" dirty="0" err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numpy</a:t>
            </a:r>
            <a:endParaRPr lang="ko-KR" altLang="en-US" sz="36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0300F0-FCD7-4273-A239-FC70D52DBFA9}"/>
              </a:ext>
            </a:extLst>
          </p:cNvPr>
          <p:cNvSpPr txBox="1"/>
          <p:nvPr/>
        </p:nvSpPr>
        <p:spPr>
          <a:xfrm>
            <a:off x="2374866" y="4727618"/>
            <a:ext cx="536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Sine wave</a:t>
            </a:r>
            <a:endParaRPr lang="ko-KR" altLang="en-US" sz="36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C9041-C720-4C57-BB07-56109D0C4C5C}"/>
              </a:ext>
            </a:extLst>
          </p:cNvPr>
          <p:cNvSpPr txBox="1"/>
          <p:nvPr/>
        </p:nvSpPr>
        <p:spPr>
          <a:xfrm>
            <a:off x="1043608" y="141277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‘01</a:t>
            </a:r>
            <a:endParaRPr lang="ko-KR" altLang="en-US" sz="54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9752" y="1556792"/>
            <a:ext cx="414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Install</a:t>
            </a:r>
            <a:r>
              <a:rPr lang="ko-KR" altLang="en-US" sz="36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14653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How to install </a:t>
            </a:r>
            <a:r>
              <a:rPr lang="en-US" altLang="ko-KR" sz="4000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libraray</a:t>
            </a:r>
            <a:endParaRPr lang="en-US" altLang="ko-KR" sz="4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5706" y="3424048"/>
            <a:ext cx="583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cmd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창에서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‘pip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install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입력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D49C02-9FEE-485B-AE4B-F4DD7A489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31"/>
          <a:stretch/>
        </p:blipFill>
        <p:spPr>
          <a:xfrm>
            <a:off x="1655705" y="1958015"/>
            <a:ext cx="5832587" cy="129614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2A89FB6-2AFD-4611-B444-66D0D6B43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705" y="4164333"/>
            <a:ext cx="5832000" cy="14035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4C901F-218D-485C-B770-F5F5D92E3AD1}"/>
              </a:ext>
            </a:extLst>
          </p:cNvPr>
          <p:cNvSpPr txBox="1"/>
          <p:nvPr/>
        </p:nvSpPr>
        <p:spPr>
          <a:xfrm>
            <a:off x="1655706" y="5841444"/>
            <a:ext cx="583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cmd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창에서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‘pip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install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matplotlib’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입력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08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What is matplotlib?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1E7FB-9D14-4061-AFBA-A749031C32C7}"/>
              </a:ext>
            </a:extLst>
          </p:cNvPr>
          <p:cNvSpPr txBox="1"/>
          <p:nvPr/>
        </p:nvSpPr>
        <p:spPr>
          <a:xfrm>
            <a:off x="1331640" y="3812714"/>
            <a:ext cx="6462705" cy="262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matplotlib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은 다양한 데이터를 많은 방법으로 도식화 할 수 있도록 하는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python library</a:t>
            </a:r>
          </a:p>
          <a:p>
            <a:pPr marL="457200" indent="-457200" algn="ctr">
              <a:lnSpc>
                <a:spcPct val="17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이는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MATLAB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 비슷한 형태를 가지고 있음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ctr">
              <a:lnSpc>
                <a:spcPct val="1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matplotlib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이용하면 </a:t>
            </a: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pandas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사용되는 자료구조를 쉽게 시각화 할 수 있음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097925-EC0F-43D7-9AB7-3FB1849CD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85" b="32683"/>
          <a:stretch/>
        </p:blipFill>
        <p:spPr bwMode="auto">
          <a:xfrm>
            <a:off x="2122794" y="2204864"/>
            <a:ext cx="5024413" cy="121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08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What</a:t>
            </a:r>
            <a:r>
              <a:rPr lang="ko-KR" altLang="en-US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is </a:t>
            </a:r>
            <a:r>
              <a:rPr lang="en-US" altLang="ko-KR" sz="4000" b="1" dirty="0" err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numpy</a:t>
            </a:r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?</a:t>
            </a:r>
          </a:p>
        </p:txBody>
      </p:sp>
      <p:pic>
        <p:nvPicPr>
          <p:cNvPr id="2052" name="Picture 4" descr="Image result for numpy&quot;">
            <a:extLst>
              <a:ext uri="{FF2B5EF4-FFF2-40B4-BE49-F238E27FC236}">
                <a16:creationId xmlns:a16="http://schemas.microsoft.com/office/drawing/2014/main" id="{A9D3703F-A07A-484F-9BD8-C8EB46F71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85" y="1988100"/>
            <a:ext cx="4210630" cy="144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31AAF7-9A74-4C49-9112-92AA344839E8}"/>
              </a:ext>
            </a:extLst>
          </p:cNvPr>
          <p:cNvSpPr txBox="1"/>
          <p:nvPr/>
        </p:nvSpPr>
        <p:spPr>
          <a:xfrm>
            <a:off x="755576" y="3812714"/>
            <a:ext cx="7632848" cy="2097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70000"/>
              </a:lnSpc>
            </a:pP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vetor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matrix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등을 다루기 좋은 구조를 제공하는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library</a:t>
            </a:r>
          </a:p>
          <a:p>
            <a:pPr marL="457200" indent="-457200" algn="ctr">
              <a:lnSpc>
                <a:spcPct val="170000"/>
              </a:lnSpc>
            </a:pPr>
            <a:r>
              <a:rPr lang="en-US" altLang="ko-KR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핵심 기능은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구현되어 있음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ctr">
              <a:lnSpc>
                <a:spcPct val="17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배열을 계산하고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처리하는데 효율적인 기능들을 제공하고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속도 또한 빠름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8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Sine wave</a:t>
            </a:r>
            <a:endParaRPr lang="ko-KR" altLang="en-US" sz="4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536499-06B8-4ED7-853A-71AA5628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680" y="1850921"/>
            <a:ext cx="3924640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8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4759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8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2411760" y="3645024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HONGYANG&amp;HONG3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142</Words>
  <Application>Microsoft Office PowerPoint</Application>
  <PresentationFormat>화면 슬라이드 쇼(4:3)</PresentationFormat>
  <Paragraphs>31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나눔명조</vt:lpstr>
      <vt:lpstr>맑은 고딕</vt:lpstr>
      <vt:lpstr>나눔바른고딕</vt:lpstr>
      <vt:lpstr>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손 희원</cp:lastModifiedBy>
  <cp:revision>55</cp:revision>
  <dcterms:created xsi:type="dcterms:W3CDTF">2014-04-03T07:49:51Z</dcterms:created>
  <dcterms:modified xsi:type="dcterms:W3CDTF">2020-01-02T01:25:43Z</dcterms:modified>
</cp:coreProperties>
</file>