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5" d="100"/>
          <a:sy n="95" d="100"/>
        </p:scale>
        <p:origin x="58" y="5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すずき いちろう" userId="e05eec1c42073ccc" providerId="LiveId" clId="{8560FAAB-DE17-47F6-A667-A3BEE72EE700}"/>
    <pc:docChg chg="undo custSel addSld modSld">
      <pc:chgData name="すずき いちろう" userId="e05eec1c42073ccc" providerId="LiveId" clId="{8560FAAB-DE17-47F6-A667-A3BEE72EE700}" dt="2019-11-22T12:26:35.199" v="519" actId="1076"/>
      <pc:docMkLst>
        <pc:docMk/>
      </pc:docMkLst>
      <pc:sldChg chg="addSp delSp modSp add">
        <pc:chgData name="すずき いちろう" userId="e05eec1c42073ccc" providerId="LiveId" clId="{8560FAAB-DE17-47F6-A667-A3BEE72EE700}" dt="2019-11-22T12:21:11.724" v="500" actId="113"/>
        <pc:sldMkLst>
          <pc:docMk/>
          <pc:sldMk cId="2568838341" sldId="256"/>
        </pc:sldMkLst>
        <pc:spChg chg="del">
          <ac:chgData name="すずき いちろう" userId="e05eec1c42073ccc" providerId="LiveId" clId="{8560FAAB-DE17-47F6-A667-A3BEE72EE700}" dt="2019-11-22T11:54:30.630" v="1"/>
          <ac:spMkLst>
            <pc:docMk/>
            <pc:sldMk cId="2568838341" sldId="256"/>
            <ac:spMk id="2" creationId="{32A48A69-B72F-4A3C-B43F-B566FBEA1ACD}"/>
          </ac:spMkLst>
        </pc:spChg>
        <pc:spChg chg="del">
          <ac:chgData name="すずき いちろう" userId="e05eec1c42073ccc" providerId="LiveId" clId="{8560FAAB-DE17-47F6-A667-A3BEE72EE700}" dt="2019-11-22T11:54:30.630" v="1"/>
          <ac:spMkLst>
            <pc:docMk/>
            <pc:sldMk cId="2568838341" sldId="256"/>
            <ac:spMk id="3" creationId="{7C181E3D-B2EB-448E-B07F-04243FC7C031}"/>
          </ac:spMkLst>
        </pc:spChg>
        <pc:spChg chg="add mod">
          <ac:chgData name="すずき いちろう" userId="e05eec1c42073ccc" providerId="LiveId" clId="{8560FAAB-DE17-47F6-A667-A3BEE72EE700}" dt="2019-11-22T12:20:18.542" v="458"/>
          <ac:spMkLst>
            <pc:docMk/>
            <pc:sldMk cId="2568838341" sldId="256"/>
            <ac:spMk id="10" creationId="{0173DC4B-62BA-45CB-AA44-42A34BABADED}"/>
          </ac:spMkLst>
        </pc:spChg>
        <pc:spChg chg="add mod">
          <ac:chgData name="すずき いちろう" userId="e05eec1c42073ccc" providerId="LiveId" clId="{8560FAAB-DE17-47F6-A667-A3BEE72EE700}" dt="2019-11-22T12:04:13.078" v="226" actId="1035"/>
          <ac:spMkLst>
            <pc:docMk/>
            <pc:sldMk cId="2568838341" sldId="256"/>
            <ac:spMk id="11" creationId="{2FFC1278-D670-4728-A76C-EDBE182D766E}"/>
          </ac:spMkLst>
        </pc:spChg>
        <pc:spChg chg="add mod">
          <ac:chgData name="すずき いちろう" userId="e05eec1c42073ccc" providerId="LiveId" clId="{8560FAAB-DE17-47F6-A667-A3BEE72EE700}" dt="2019-11-22T12:20:27.609" v="460" actId="1076"/>
          <ac:spMkLst>
            <pc:docMk/>
            <pc:sldMk cId="2568838341" sldId="256"/>
            <ac:spMk id="15" creationId="{9C8E50E4-AEA5-409C-B691-88C1E5C07DA7}"/>
          </ac:spMkLst>
        </pc:spChg>
        <pc:spChg chg="add mod">
          <ac:chgData name="すずき いちろう" userId="e05eec1c42073ccc" providerId="LiveId" clId="{8560FAAB-DE17-47F6-A667-A3BEE72EE700}" dt="2019-11-22T12:21:11.724" v="500" actId="113"/>
          <ac:spMkLst>
            <pc:docMk/>
            <pc:sldMk cId="2568838341" sldId="256"/>
            <ac:spMk id="16" creationId="{B6DFF4CA-E476-48DA-9DBF-48FF88929A70}"/>
          </ac:spMkLst>
        </pc:spChg>
        <pc:graphicFrameChg chg="add mod modGraphic">
          <ac:chgData name="すずき いちろう" userId="e05eec1c42073ccc" providerId="LiveId" clId="{8560FAAB-DE17-47F6-A667-A3BEE72EE700}" dt="2019-11-22T12:04:13.078" v="226" actId="1035"/>
          <ac:graphicFrameMkLst>
            <pc:docMk/>
            <pc:sldMk cId="2568838341" sldId="256"/>
            <ac:graphicFrameMk id="4" creationId="{ABA85B73-869D-4F2F-AC25-1BCBB2B3354B}"/>
          </ac:graphicFrameMkLst>
        </pc:graphicFrameChg>
        <pc:graphicFrameChg chg="add del mod">
          <ac:chgData name="すずき いちろう" userId="e05eec1c42073ccc" providerId="LiveId" clId="{8560FAAB-DE17-47F6-A667-A3BEE72EE700}" dt="2019-11-22T11:59:05.180" v="85" actId="478"/>
          <ac:graphicFrameMkLst>
            <pc:docMk/>
            <pc:sldMk cId="2568838341" sldId="256"/>
            <ac:graphicFrameMk id="6" creationId="{EDB7A7AE-EC07-4DED-9DF3-929C88718287}"/>
          </ac:graphicFrameMkLst>
        </pc:graphicFrameChg>
        <pc:graphicFrameChg chg="add del mod">
          <ac:chgData name="すずき いちろう" userId="e05eec1c42073ccc" providerId="LiveId" clId="{8560FAAB-DE17-47F6-A667-A3BEE72EE700}" dt="2019-11-22T11:59:28.387" v="89" actId="478"/>
          <ac:graphicFrameMkLst>
            <pc:docMk/>
            <pc:sldMk cId="2568838341" sldId="256"/>
            <ac:graphicFrameMk id="7" creationId="{B223ED39-559D-44F6-8C77-9DAB4F292B39}"/>
          </ac:graphicFrameMkLst>
        </pc:graphicFrameChg>
        <pc:graphicFrameChg chg="add mod modGraphic">
          <ac:chgData name="すずき いちろう" userId="e05eec1c42073ccc" providerId="LiveId" clId="{8560FAAB-DE17-47F6-A667-A3BEE72EE700}" dt="2019-11-22T12:04:13.078" v="226" actId="1035"/>
          <ac:graphicFrameMkLst>
            <pc:docMk/>
            <pc:sldMk cId="2568838341" sldId="256"/>
            <ac:graphicFrameMk id="8" creationId="{F1845869-E428-4893-AB91-B583C1390E56}"/>
          </ac:graphicFrameMkLst>
        </pc:graphicFrameChg>
        <pc:graphicFrameChg chg="add mod modGraphic">
          <ac:chgData name="すずき いちろう" userId="e05eec1c42073ccc" providerId="LiveId" clId="{8560FAAB-DE17-47F6-A667-A3BEE72EE700}" dt="2019-11-22T12:04:13.078" v="226" actId="1035"/>
          <ac:graphicFrameMkLst>
            <pc:docMk/>
            <pc:sldMk cId="2568838341" sldId="256"/>
            <ac:graphicFrameMk id="9" creationId="{BC0A7020-153A-4529-B2EA-E60D050A5DBA}"/>
          </ac:graphicFrameMkLst>
        </pc:graphicFrameChg>
        <pc:graphicFrameChg chg="add mod modGraphic">
          <ac:chgData name="すずき いちろう" userId="e05eec1c42073ccc" providerId="LiveId" clId="{8560FAAB-DE17-47F6-A667-A3BEE72EE700}" dt="2019-11-22T12:19:41.527" v="450" actId="14100"/>
          <ac:graphicFrameMkLst>
            <pc:docMk/>
            <pc:sldMk cId="2568838341" sldId="256"/>
            <ac:graphicFrameMk id="12" creationId="{1B307471-CDB8-4315-B2A3-DB954C3070E7}"/>
          </ac:graphicFrameMkLst>
        </pc:graphicFrameChg>
        <pc:graphicFrameChg chg="add mod modGraphic">
          <ac:chgData name="すずき いちろう" userId="e05eec1c42073ccc" providerId="LiveId" clId="{8560FAAB-DE17-47F6-A667-A3BEE72EE700}" dt="2019-11-22T12:20:11.244" v="457" actId="14734"/>
          <ac:graphicFrameMkLst>
            <pc:docMk/>
            <pc:sldMk cId="2568838341" sldId="256"/>
            <ac:graphicFrameMk id="13" creationId="{D2539C0F-4DC4-4683-8D44-30430B47ABBE}"/>
          </ac:graphicFrameMkLst>
        </pc:graphicFrameChg>
        <pc:graphicFrameChg chg="add mod modGraphic">
          <ac:chgData name="すずき いちろう" userId="e05eec1c42073ccc" providerId="LiveId" clId="{8560FAAB-DE17-47F6-A667-A3BEE72EE700}" dt="2019-11-22T12:17:58.219" v="434" actId="1076"/>
          <ac:graphicFrameMkLst>
            <pc:docMk/>
            <pc:sldMk cId="2568838341" sldId="256"/>
            <ac:graphicFrameMk id="14" creationId="{F063AC18-EBFB-4D37-874D-BCD39C4DA053}"/>
          </ac:graphicFrameMkLst>
        </pc:graphicFrameChg>
      </pc:sldChg>
      <pc:sldChg chg="addSp delSp modSp add">
        <pc:chgData name="すずき いちろう" userId="e05eec1c42073ccc" providerId="LiveId" clId="{8560FAAB-DE17-47F6-A667-A3BEE72EE700}" dt="2019-11-22T12:26:35.199" v="519" actId="1076"/>
        <pc:sldMkLst>
          <pc:docMk/>
          <pc:sldMk cId="3890829794" sldId="257"/>
        </pc:sldMkLst>
        <pc:spChg chg="mod">
          <ac:chgData name="すずき いちろう" userId="e05eec1c42073ccc" providerId="LiveId" clId="{8560FAAB-DE17-47F6-A667-A3BEE72EE700}" dt="2019-11-22T12:26:35.199" v="519" actId="1076"/>
          <ac:spMkLst>
            <pc:docMk/>
            <pc:sldMk cId="3890829794" sldId="257"/>
            <ac:spMk id="10" creationId="{0173DC4B-62BA-45CB-AA44-42A34BABADED}"/>
          </ac:spMkLst>
        </pc:spChg>
        <pc:spChg chg="del">
          <ac:chgData name="すずき いちろう" userId="e05eec1c42073ccc" providerId="LiveId" clId="{8560FAAB-DE17-47F6-A667-A3BEE72EE700}" dt="2019-11-22T12:24:34.337" v="503" actId="478"/>
          <ac:spMkLst>
            <pc:docMk/>
            <pc:sldMk cId="3890829794" sldId="257"/>
            <ac:spMk id="11" creationId="{2FFC1278-D670-4728-A76C-EDBE182D766E}"/>
          </ac:spMkLst>
        </pc:spChg>
        <pc:spChg chg="del">
          <ac:chgData name="すずき いちろう" userId="e05eec1c42073ccc" providerId="LiveId" clId="{8560FAAB-DE17-47F6-A667-A3BEE72EE700}" dt="2019-11-22T12:24:47.468" v="506" actId="478"/>
          <ac:spMkLst>
            <pc:docMk/>
            <pc:sldMk cId="3890829794" sldId="257"/>
            <ac:spMk id="15" creationId="{9C8E50E4-AEA5-409C-B691-88C1E5C07DA7}"/>
          </ac:spMkLst>
        </pc:spChg>
        <pc:spChg chg="del">
          <ac:chgData name="すずき いちろう" userId="e05eec1c42073ccc" providerId="LiveId" clId="{8560FAAB-DE17-47F6-A667-A3BEE72EE700}" dt="2019-11-22T12:24:32.085" v="502" actId="478"/>
          <ac:spMkLst>
            <pc:docMk/>
            <pc:sldMk cId="3890829794" sldId="257"/>
            <ac:spMk id="16" creationId="{B6DFF4CA-E476-48DA-9DBF-48FF88929A70}"/>
          </ac:spMkLst>
        </pc:spChg>
        <pc:graphicFrameChg chg="mod">
          <ac:chgData name="すずき いちろう" userId="e05eec1c42073ccc" providerId="LiveId" clId="{8560FAAB-DE17-47F6-A667-A3BEE72EE700}" dt="2019-11-22T12:26:22.041" v="516" actId="1076"/>
          <ac:graphicFrameMkLst>
            <pc:docMk/>
            <pc:sldMk cId="3890829794" sldId="257"/>
            <ac:graphicFrameMk id="4" creationId="{ABA85B73-869D-4F2F-AC25-1BCBB2B3354B}"/>
          </ac:graphicFrameMkLst>
        </pc:graphicFrameChg>
        <pc:graphicFrameChg chg="mod">
          <ac:chgData name="すずき いちろう" userId="e05eec1c42073ccc" providerId="LiveId" clId="{8560FAAB-DE17-47F6-A667-A3BEE72EE700}" dt="2019-11-22T12:26:22.041" v="516" actId="1076"/>
          <ac:graphicFrameMkLst>
            <pc:docMk/>
            <pc:sldMk cId="3890829794" sldId="257"/>
            <ac:graphicFrameMk id="8" creationId="{F1845869-E428-4893-AB91-B583C1390E56}"/>
          </ac:graphicFrameMkLst>
        </pc:graphicFrameChg>
        <pc:graphicFrameChg chg="del">
          <ac:chgData name="すずき いちろう" userId="e05eec1c42073ccc" providerId="LiveId" clId="{8560FAAB-DE17-47F6-A667-A3BEE72EE700}" dt="2019-11-22T12:24:40.447" v="504" actId="478"/>
          <ac:graphicFrameMkLst>
            <pc:docMk/>
            <pc:sldMk cId="3890829794" sldId="257"/>
            <ac:graphicFrameMk id="9" creationId="{BC0A7020-153A-4529-B2EA-E60D050A5DBA}"/>
          </ac:graphicFrameMkLst>
        </pc:graphicFrameChg>
        <pc:graphicFrameChg chg="del">
          <ac:chgData name="すずき いちろう" userId="e05eec1c42073ccc" providerId="LiveId" clId="{8560FAAB-DE17-47F6-A667-A3BEE72EE700}" dt="2019-11-22T12:24:32.085" v="502" actId="478"/>
          <ac:graphicFrameMkLst>
            <pc:docMk/>
            <pc:sldMk cId="3890829794" sldId="257"/>
            <ac:graphicFrameMk id="12" creationId="{1B307471-CDB8-4315-B2A3-DB954C3070E7}"/>
          </ac:graphicFrameMkLst>
        </pc:graphicFrameChg>
        <pc:graphicFrameChg chg="del">
          <ac:chgData name="すずき いちろう" userId="e05eec1c42073ccc" providerId="LiveId" clId="{8560FAAB-DE17-47F6-A667-A3BEE72EE700}" dt="2019-11-22T12:24:32.085" v="502" actId="478"/>
          <ac:graphicFrameMkLst>
            <pc:docMk/>
            <pc:sldMk cId="3890829794" sldId="257"/>
            <ac:graphicFrameMk id="13" creationId="{D2539C0F-4DC4-4683-8D44-30430B47ABBE}"/>
          </ac:graphicFrameMkLst>
        </pc:graphicFrameChg>
        <pc:graphicFrameChg chg="del">
          <ac:chgData name="すずき いちろう" userId="e05eec1c42073ccc" providerId="LiveId" clId="{8560FAAB-DE17-47F6-A667-A3BEE72EE700}" dt="2019-11-22T12:24:44.326" v="505" actId="478"/>
          <ac:graphicFrameMkLst>
            <pc:docMk/>
            <pc:sldMk cId="3890829794" sldId="257"/>
            <ac:graphicFrameMk id="14" creationId="{F063AC18-EBFB-4D37-874D-BCD39C4DA053}"/>
          </ac:graphicFrameMkLst>
        </pc:graphicFrameChg>
        <pc:graphicFrameChg chg="add mod modGraphic">
          <ac:chgData name="すずき いちろう" userId="e05eec1c42073ccc" providerId="LiveId" clId="{8560FAAB-DE17-47F6-A667-A3BEE72EE700}" dt="2019-11-22T12:26:13.279" v="515" actId="1076"/>
          <ac:graphicFrameMkLst>
            <pc:docMk/>
            <pc:sldMk cId="3890829794" sldId="257"/>
            <ac:graphicFrameMk id="17" creationId="{53C130A3-A9D2-47F0-AEF5-5989B0387C9A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D2494E-1DD2-4DD7-92C1-A14A5842C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8F10685-225D-4F76-8C72-454A15155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815016-EA8F-4727-9CA1-32E7A5FFD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B3CD-3FFF-43AF-909F-223E2468EBB4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3506F0-6DF8-4A02-9C20-7DFF1BCA3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63E28B-C183-4FBE-B0C1-1649EA871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24F9-A8AE-4C35-9662-BB16163EB8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7090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CCE1FD-A035-44B6-9113-66D317DA5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CF47F15-C2DF-4C2E-A031-F63F62C69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A60B97-7D96-4573-806C-17B7DD9EB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B3CD-3FFF-43AF-909F-223E2468EBB4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06AF2A-50F3-49BC-82DD-2A2E9AA69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A0D8F1-987D-410E-B531-990D3596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24F9-A8AE-4C35-9662-BB16163EB8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882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7113DB0-1E0B-49A6-A325-7C4B08B81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B5225CD-19E2-48CB-9C49-D4FB2872E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F9EF72-C6D8-47B6-939B-F833DEB33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B3CD-3FFF-43AF-909F-223E2468EBB4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3CAA78-551C-49D5-963C-7FABE07B4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C5CDCE-19FE-4B80-9076-7AF69D3BE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24F9-A8AE-4C35-9662-BB16163EB8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457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9DE760-4A1E-4D87-B74F-957DC8B5A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057DF7-A59C-46AD-97DD-E20B1CBEC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2881EB-E4B7-443D-A26B-396099BC6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B3CD-3FFF-43AF-909F-223E2468EBB4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9AE91F-F81D-460B-AF0D-18E071047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5F641D-838D-47E7-9DE6-CA6612FF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24F9-A8AE-4C35-9662-BB16163EB8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8757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2854B9-84F8-4F55-BF52-593BCF53A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88C4A48-AE8C-4546-9A74-66DDFB22D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0938C9-194C-4B8B-A9DA-B8D3FAAEF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B3CD-3FFF-43AF-909F-223E2468EBB4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B39322-50ED-473F-B6B2-F69D9A488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C619CC-F82B-4E46-BF06-FDBFA14CB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24F9-A8AE-4C35-9662-BB16163EB8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233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FED7D4-7FCC-4294-A708-A346222F3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ADFA27-D710-46C5-ACF8-D681B2B5C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A40B258-A5B2-45E8-8E08-EAE11167C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6C7A19-CE95-4679-8BA2-CFECBD644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B3CD-3FFF-43AF-909F-223E2468EBB4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625D6C-EC2B-4FD4-A01B-842E546A5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D778A84-DE40-49A9-B2EB-AC8969D49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24F9-A8AE-4C35-9662-BB16163EB8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6109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A9F8F2-183F-492F-BBC7-014B5D760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A2BC63-C9DB-40B6-8A8F-06FADAB7B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81CE798-04B6-45FB-90AD-D70B63694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C236BFB-71C1-47E7-A13F-39E8119918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8FE6569-0A0D-4888-8C98-A94EFB7CF0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0142C2A-4078-40BE-AF27-C73E315F2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B3CD-3FFF-43AF-909F-223E2468EBB4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C41D986-9B91-427B-8104-E143FAF5E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21487D7-0443-4539-940C-61C81AED7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24F9-A8AE-4C35-9662-BB16163EB8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72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F34CFE-15CF-4339-97B2-2CB5ABF4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A588CA7-B41F-4F54-87C1-DA6E5E3B3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B3CD-3FFF-43AF-909F-223E2468EBB4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DD1AAB8-4633-45EC-BDC7-D026B967C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9D6330E-05AB-4A06-8E84-2C001215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24F9-A8AE-4C35-9662-BB16163EB8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3130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B542471-41A1-4E54-A7A9-C496B32CC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B3CD-3FFF-43AF-909F-223E2468EBB4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3EABD3E-2E8E-4927-AC09-1E9B9AD4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761A1A-4A95-45C0-9083-11E1CA9F5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24F9-A8AE-4C35-9662-BB16163EB8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865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B24400-1D7D-43DA-B595-5F0020273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FE9C26-759A-4366-B2A3-E72929E9D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FEE1496-4CF9-4B99-BC75-8C60A6A20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DF33CC-2114-4D2A-8D90-E1EBE5EF3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B3CD-3FFF-43AF-909F-223E2468EBB4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47FDF9A-2877-4825-BE63-5D6CFB6B7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33E0D2-F64B-4689-B10B-DAE290920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24F9-A8AE-4C35-9662-BB16163EB8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139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68F4E3-A6E1-477F-A4B5-0BF33E9B5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0B51D90-3B80-4E00-A62B-66809718B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FF8B13C-CB11-4735-9666-221BA119A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FE35C8F-9D67-4C6B-9F48-804C6DE4A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B3CD-3FFF-43AF-909F-223E2468EBB4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B1B3D5-4DE1-4BA8-A64C-223C008DF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FBC48D-775E-4771-A41C-AD6103B93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24F9-A8AE-4C35-9662-BB16163EB8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35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B210DFE-F9EA-4D5C-903D-869F51C7A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7C281DC-EF94-4A93-9B6D-67C0BFA2C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7BF568-C0FA-4657-A0A6-817EEAC033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AB3CD-3FFF-43AF-909F-223E2468EBB4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102547-35F2-41C1-8BA1-4F3892D47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58721F-8A79-428D-8AEB-44A3D3B64E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024F9-A8AE-4C35-9662-BB16163EB8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5668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ABA85B73-869D-4F2F-AC25-1BCBB2B335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486994"/>
              </p:ext>
            </p:extLst>
          </p:nvPr>
        </p:nvGraphicFramePr>
        <p:xfrm>
          <a:off x="35333" y="798384"/>
          <a:ext cx="295170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788">
                  <a:extLst>
                    <a:ext uri="{9D8B030D-6E8A-4147-A177-3AD203B41FA5}">
                      <a16:colId xmlns:a16="http://schemas.microsoft.com/office/drawing/2014/main" val="2657681599"/>
                    </a:ext>
                  </a:extLst>
                </a:gridCol>
                <a:gridCol w="899640">
                  <a:extLst>
                    <a:ext uri="{9D8B030D-6E8A-4147-A177-3AD203B41FA5}">
                      <a16:colId xmlns:a16="http://schemas.microsoft.com/office/drawing/2014/main" val="1791079618"/>
                    </a:ext>
                  </a:extLst>
                </a:gridCol>
                <a:gridCol w="899640">
                  <a:extLst>
                    <a:ext uri="{9D8B030D-6E8A-4147-A177-3AD203B41FA5}">
                      <a16:colId xmlns:a16="http://schemas.microsoft.com/office/drawing/2014/main" val="3680661124"/>
                    </a:ext>
                  </a:extLst>
                </a:gridCol>
                <a:gridCol w="899640">
                  <a:extLst>
                    <a:ext uri="{9D8B030D-6E8A-4147-A177-3AD203B41FA5}">
                      <a16:colId xmlns:a16="http://schemas.microsoft.com/office/drawing/2014/main" val="2526251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apple</a:t>
                      </a:r>
                      <a:endParaRPr kumimoji="1" lang="ja-JP" altLang="en-US" sz="1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orange</a:t>
                      </a:r>
                      <a:endParaRPr kumimoji="1" lang="ja-JP" altLang="en-US" sz="1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banana</a:t>
                      </a:r>
                      <a:endParaRPr kumimoji="1" lang="ja-JP" altLang="en-US" sz="1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655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45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68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37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8392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48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88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4796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65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84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71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5776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68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89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4453046"/>
                  </a:ext>
                </a:extLst>
              </a:tr>
            </a:tbl>
          </a:graphicData>
        </a:graphic>
      </p:graphicFrame>
      <p:graphicFrame>
        <p:nvGraphicFramePr>
          <p:cNvPr id="8" name="表 4">
            <a:extLst>
              <a:ext uri="{FF2B5EF4-FFF2-40B4-BE49-F238E27FC236}">
                <a16:creationId xmlns:a16="http://schemas.microsoft.com/office/drawing/2014/main" id="{F1845869-E428-4893-AB91-B583C1390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417200"/>
              </p:ext>
            </p:extLst>
          </p:nvPr>
        </p:nvGraphicFramePr>
        <p:xfrm>
          <a:off x="3096881" y="798384"/>
          <a:ext cx="295170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788">
                  <a:extLst>
                    <a:ext uri="{9D8B030D-6E8A-4147-A177-3AD203B41FA5}">
                      <a16:colId xmlns:a16="http://schemas.microsoft.com/office/drawing/2014/main" val="2657681599"/>
                    </a:ext>
                  </a:extLst>
                </a:gridCol>
                <a:gridCol w="899640">
                  <a:extLst>
                    <a:ext uri="{9D8B030D-6E8A-4147-A177-3AD203B41FA5}">
                      <a16:colId xmlns:a16="http://schemas.microsoft.com/office/drawing/2014/main" val="1791079618"/>
                    </a:ext>
                  </a:extLst>
                </a:gridCol>
                <a:gridCol w="899640">
                  <a:extLst>
                    <a:ext uri="{9D8B030D-6E8A-4147-A177-3AD203B41FA5}">
                      <a16:colId xmlns:a16="http://schemas.microsoft.com/office/drawing/2014/main" val="3680661124"/>
                    </a:ext>
                  </a:extLst>
                </a:gridCol>
                <a:gridCol w="899640">
                  <a:extLst>
                    <a:ext uri="{9D8B030D-6E8A-4147-A177-3AD203B41FA5}">
                      <a16:colId xmlns:a16="http://schemas.microsoft.com/office/drawing/2014/main" val="2526251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apple</a:t>
                      </a:r>
                      <a:endParaRPr kumimoji="1" lang="ja-JP" altLang="en-US" sz="1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orange</a:t>
                      </a:r>
                      <a:endParaRPr kumimoji="1" lang="ja-JP" altLang="en-US" sz="1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banana</a:t>
                      </a:r>
                      <a:endParaRPr kumimoji="1" lang="ja-JP" altLang="en-US" sz="1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655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38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76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17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8392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4796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77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5776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65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72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4453046"/>
                  </a:ext>
                </a:extLst>
              </a:tr>
            </a:tbl>
          </a:graphicData>
        </a:graphic>
      </p:graphicFrame>
      <p:graphicFrame>
        <p:nvGraphicFramePr>
          <p:cNvPr id="9" name="表 4">
            <a:extLst>
              <a:ext uri="{FF2B5EF4-FFF2-40B4-BE49-F238E27FC236}">
                <a16:creationId xmlns:a16="http://schemas.microsoft.com/office/drawing/2014/main" id="{BC0A7020-153A-4529-B2EA-E60D050A5D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798981"/>
              </p:ext>
            </p:extLst>
          </p:nvPr>
        </p:nvGraphicFramePr>
        <p:xfrm>
          <a:off x="6432012" y="798384"/>
          <a:ext cx="567724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986">
                  <a:extLst>
                    <a:ext uri="{9D8B030D-6E8A-4147-A177-3AD203B41FA5}">
                      <a16:colId xmlns:a16="http://schemas.microsoft.com/office/drawing/2014/main" val="2657681599"/>
                    </a:ext>
                  </a:extLst>
                </a:gridCol>
                <a:gridCol w="894543">
                  <a:extLst>
                    <a:ext uri="{9D8B030D-6E8A-4147-A177-3AD203B41FA5}">
                      <a16:colId xmlns:a16="http://schemas.microsoft.com/office/drawing/2014/main" val="1791079618"/>
                    </a:ext>
                  </a:extLst>
                </a:gridCol>
                <a:gridCol w="894543">
                  <a:extLst>
                    <a:ext uri="{9D8B030D-6E8A-4147-A177-3AD203B41FA5}">
                      <a16:colId xmlns:a16="http://schemas.microsoft.com/office/drawing/2014/main" val="3680661124"/>
                    </a:ext>
                  </a:extLst>
                </a:gridCol>
                <a:gridCol w="894543">
                  <a:extLst>
                    <a:ext uri="{9D8B030D-6E8A-4147-A177-3AD203B41FA5}">
                      <a16:colId xmlns:a16="http://schemas.microsoft.com/office/drawing/2014/main" val="2526251563"/>
                    </a:ext>
                  </a:extLst>
                </a:gridCol>
                <a:gridCol w="894543">
                  <a:extLst>
                    <a:ext uri="{9D8B030D-6E8A-4147-A177-3AD203B41FA5}">
                      <a16:colId xmlns:a16="http://schemas.microsoft.com/office/drawing/2014/main" val="2785872862"/>
                    </a:ext>
                  </a:extLst>
                </a:gridCol>
                <a:gridCol w="894543">
                  <a:extLst>
                    <a:ext uri="{9D8B030D-6E8A-4147-A177-3AD203B41FA5}">
                      <a16:colId xmlns:a16="http://schemas.microsoft.com/office/drawing/2014/main" val="3930746990"/>
                    </a:ext>
                  </a:extLst>
                </a:gridCol>
                <a:gridCol w="894543">
                  <a:extLst>
                    <a:ext uri="{9D8B030D-6E8A-4147-A177-3AD203B41FA5}">
                      <a16:colId xmlns:a16="http://schemas.microsoft.com/office/drawing/2014/main" val="672910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apple</a:t>
                      </a:r>
                      <a:endParaRPr kumimoji="1" lang="ja-JP" altLang="en-US" sz="1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orange</a:t>
                      </a:r>
                      <a:endParaRPr kumimoji="1" lang="ja-JP" altLang="en-US" sz="1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banana</a:t>
                      </a:r>
                      <a:endParaRPr kumimoji="1" lang="ja-JP" altLang="en-US" sz="1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apple</a:t>
                      </a:r>
                      <a:endParaRPr kumimoji="1" lang="ja-JP" altLang="en-US" sz="1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orange</a:t>
                      </a:r>
                      <a:endParaRPr kumimoji="1" lang="ja-JP" altLang="en-US" sz="1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banana</a:t>
                      </a:r>
                      <a:endParaRPr kumimoji="1" lang="ja-JP" altLang="en-US" sz="1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655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45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68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37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38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76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17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8392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48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88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4796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65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84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77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5776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68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89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65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72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4453046"/>
                  </a:ext>
                </a:extLst>
              </a:tr>
            </a:tbl>
          </a:graphicData>
        </a:graphic>
      </p:graphicFrame>
      <p:sp>
        <p:nvSpPr>
          <p:cNvPr id="10" name="矢印: 右 9">
            <a:extLst>
              <a:ext uri="{FF2B5EF4-FFF2-40B4-BE49-F238E27FC236}">
                <a16:creationId xmlns:a16="http://schemas.microsoft.com/office/drawing/2014/main" id="{0173DC4B-62BA-45CB-AA44-42A34BABADED}"/>
              </a:ext>
            </a:extLst>
          </p:cNvPr>
          <p:cNvSpPr/>
          <p:nvPr/>
        </p:nvSpPr>
        <p:spPr>
          <a:xfrm>
            <a:off x="6108220" y="1548518"/>
            <a:ext cx="264160" cy="3539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FFC1278-D670-4728-A76C-EDBE182D766E}"/>
              </a:ext>
            </a:extLst>
          </p:cNvPr>
          <p:cNvSpPr txBox="1"/>
          <p:nvPr/>
        </p:nvSpPr>
        <p:spPr>
          <a:xfrm>
            <a:off x="189653" y="379309"/>
            <a:ext cx="331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横方向に</a:t>
            </a:r>
            <a:r>
              <a:rPr kumimoji="1" lang="ja-JP" altLang="en-US" b="1" dirty="0"/>
              <a:t>連結</a:t>
            </a:r>
            <a:r>
              <a:rPr kumimoji="1" lang="ja-JP" altLang="en-US" dirty="0"/>
              <a:t>した場合の例</a:t>
            </a:r>
          </a:p>
        </p:txBody>
      </p:sp>
      <p:graphicFrame>
        <p:nvGraphicFramePr>
          <p:cNvPr id="12" name="表 4">
            <a:extLst>
              <a:ext uri="{FF2B5EF4-FFF2-40B4-BE49-F238E27FC236}">
                <a16:creationId xmlns:a16="http://schemas.microsoft.com/office/drawing/2014/main" id="{1B307471-CDB8-4315-B2A3-DB954C307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870842"/>
              </p:ext>
            </p:extLst>
          </p:nvPr>
        </p:nvGraphicFramePr>
        <p:xfrm>
          <a:off x="35333" y="4205417"/>
          <a:ext cx="32754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059">
                  <a:extLst>
                    <a:ext uri="{9D8B030D-6E8A-4147-A177-3AD203B41FA5}">
                      <a16:colId xmlns:a16="http://schemas.microsoft.com/office/drawing/2014/main" val="2657681599"/>
                    </a:ext>
                  </a:extLst>
                </a:gridCol>
                <a:gridCol w="929231">
                  <a:extLst>
                    <a:ext uri="{9D8B030D-6E8A-4147-A177-3AD203B41FA5}">
                      <a16:colId xmlns:a16="http://schemas.microsoft.com/office/drawing/2014/main" val="1791079618"/>
                    </a:ext>
                  </a:extLst>
                </a:gridCol>
                <a:gridCol w="1213500">
                  <a:extLst>
                    <a:ext uri="{9D8B030D-6E8A-4147-A177-3AD203B41FA5}">
                      <a16:colId xmlns:a16="http://schemas.microsoft.com/office/drawing/2014/main" val="3680661124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526251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amount</a:t>
                      </a:r>
                      <a:endParaRPr kumimoji="1" lang="ja-JP" altLang="en-US" sz="1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fruits</a:t>
                      </a:r>
                      <a:endParaRPr kumimoji="1" lang="ja-JP" altLang="en-US" sz="1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year</a:t>
                      </a:r>
                      <a:endParaRPr kumimoji="1" lang="ja-JP" altLang="en-US" sz="1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655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apple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2001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8392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orange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2002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4796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banana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2001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5776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strawberry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2008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4453046"/>
                  </a:ext>
                </a:extLst>
              </a:tr>
            </a:tbl>
          </a:graphicData>
        </a:graphic>
      </p:graphicFrame>
      <p:graphicFrame>
        <p:nvGraphicFramePr>
          <p:cNvPr id="13" name="表 4">
            <a:extLst>
              <a:ext uri="{FF2B5EF4-FFF2-40B4-BE49-F238E27FC236}">
                <a16:creationId xmlns:a16="http://schemas.microsoft.com/office/drawing/2014/main" id="{D2539C0F-4DC4-4683-8D44-30430B47AB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19989"/>
              </p:ext>
            </p:extLst>
          </p:nvPr>
        </p:nvGraphicFramePr>
        <p:xfrm>
          <a:off x="3403781" y="4205416"/>
          <a:ext cx="3028233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342">
                  <a:extLst>
                    <a:ext uri="{9D8B030D-6E8A-4147-A177-3AD203B41FA5}">
                      <a16:colId xmlns:a16="http://schemas.microsoft.com/office/drawing/2014/main" val="2657681599"/>
                    </a:ext>
                  </a:extLst>
                </a:gridCol>
                <a:gridCol w="847917">
                  <a:extLst>
                    <a:ext uri="{9D8B030D-6E8A-4147-A177-3AD203B41FA5}">
                      <a16:colId xmlns:a16="http://schemas.microsoft.com/office/drawing/2014/main" val="1791079618"/>
                    </a:ext>
                  </a:extLst>
                </a:gridCol>
                <a:gridCol w="1205653">
                  <a:extLst>
                    <a:ext uri="{9D8B030D-6E8A-4147-A177-3AD203B41FA5}">
                      <a16:colId xmlns:a16="http://schemas.microsoft.com/office/drawing/2014/main" val="3680661124"/>
                    </a:ext>
                  </a:extLst>
                </a:gridCol>
                <a:gridCol w="715321">
                  <a:extLst>
                    <a:ext uri="{9D8B030D-6E8A-4147-A177-3AD203B41FA5}">
                      <a16:colId xmlns:a16="http://schemas.microsoft.com/office/drawing/2014/main" val="2526251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area</a:t>
                      </a:r>
                      <a:endParaRPr kumimoji="1" lang="ja-JP" altLang="en-US" sz="1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fruits</a:t>
                      </a:r>
                      <a:endParaRPr kumimoji="1" lang="ja-JP" altLang="en-US" sz="1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price</a:t>
                      </a:r>
                      <a:endParaRPr kumimoji="1" lang="ja-JP" altLang="en-US" sz="1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655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China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apple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150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8392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Brazil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orange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120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4796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India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banana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5776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China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strawberry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250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4453046"/>
                  </a:ext>
                </a:extLst>
              </a:tr>
            </a:tbl>
          </a:graphicData>
        </a:graphic>
      </p:graphicFrame>
      <p:graphicFrame>
        <p:nvGraphicFramePr>
          <p:cNvPr id="14" name="表 4">
            <a:extLst>
              <a:ext uri="{FF2B5EF4-FFF2-40B4-BE49-F238E27FC236}">
                <a16:creationId xmlns:a16="http://schemas.microsoft.com/office/drawing/2014/main" id="{F063AC18-EBFB-4D37-874D-BCD39C4DA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105731"/>
              </p:ext>
            </p:extLst>
          </p:nvPr>
        </p:nvGraphicFramePr>
        <p:xfrm>
          <a:off x="6933458" y="4205416"/>
          <a:ext cx="517579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095">
                  <a:extLst>
                    <a:ext uri="{9D8B030D-6E8A-4147-A177-3AD203B41FA5}">
                      <a16:colId xmlns:a16="http://schemas.microsoft.com/office/drawing/2014/main" val="2657681599"/>
                    </a:ext>
                  </a:extLst>
                </a:gridCol>
                <a:gridCol w="893859">
                  <a:extLst>
                    <a:ext uri="{9D8B030D-6E8A-4147-A177-3AD203B41FA5}">
                      <a16:colId xmlns:a16="http://schemas.microsoft.com/office/drawing/2014/main" val="1791079618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680661124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526251563"/>
                    </a:ext>
                  </a:extLst>
                </a:gridCol>
                <a:gridCol w="887307">
                  <a:extLst>
                    <a:ext uri="{9D8B030D-6E8A-4147-A177-3AD203B41FA5}">
                      <a16:colId xmlns:a16="http://schemas.microsoft.com/office/drawing/2014/main" val="2785872862"/>
                    </a:ext>
                  </a:extLst>
                </a:gridCol>
                <a:gridCol w="730057">
                  <a:extLst>
                    <a:ext uri="{9D8B030D-6E8A-4147-A177-3AD203B41FA5}">
                      <a16:colId xmlns:a16="http://schemas.microsoft.com/office/drawing/2014/main" val="3930746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amount</a:t>
                      </a:r>
                      <a:endParaRPr kumimoji="1" lang="ja-JP" altLang="en-US" sz="1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fruits</a:t>
                      </a:r>
                      <a:endParaRPr kumimoji="1" lang="ja-JP" altLang="en-US" sz="1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year</a:t>
                      </a:r>
                      <a:endParaRPr kumimoji="1" lang="ja-JP" altLang="en-US" sz="1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area</a:t>
                      </a:r>
                      <a:endParaRPr kumimoji="1" lang="ja-JP" altLang="en-US" sz="1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price</a:t>
                      </a:r>
                      <a:endParaRPr kumimoji="1" lang="ja-JP" altLang="en-US" sz="1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655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apple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2001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China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150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8392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orange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2002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Brazil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120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4796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banana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2001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India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5776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strawberry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2008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China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250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4453046"/>
                  </a:ext>
                </a:extLst>
              </a:tr>
            </a:tbl>
          </a:graphicData>
        </a:graphic>
      </p:graphicFrame>
      <p:sp>
        <p:nvSpPr>
          <p:cNvPr id="15" name="矢印: 右 14">
            <a:extLst>
              <a:ext uri="{FF2B5EF4-FFF2-40B4-BE49-F238E27FC236}">
                <a16:creationId xmlns:a16="http://schemas.microsoft.com/office/drawing/2014/main" id="{9C8E50E4-AEA5-409C-B691-88C1E5C07DA7}"/>
              </a:ext>
            </a:extLst>
          </p:cNvPr>
          <p:cNvSpPr/>
          <p:nvPr/>
        </p:nvSpPr>
        <p:spPr>
          <a:xfrm>
            <a:off x="6550656" y="4955550"/>
            <a:ext cx="264160" cy="3539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6DFF4CA-E476-48DA-9DBF-48FF88929A70}"/>
              </a:ext>
            </a:extLst>
          </p:cNvPr>
          <p:cNvSpPr txBox="1"/>
          <p:nvPr/>
        </p:nvSpPr>
        <p:spPr>
          <a:xfrm>
            <a:off x="189653" y="3782909"/>
            <a:ext cx="418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fruits</a:t>
            </a:r>
            <a:r>
              <a:rPr lang="ja-JP" altLang="en-US" dirty="0"/>
              <a:t>を</a:t>
            </a:r>
            <a:r>
              <a:rPr lang="en-US" altLang="ja-JP" dirty="0"/>
              <a:t>key</a:t>
            </a:r>
            <a:r>
              <a:rPr kumimoji="1" lang="ja-JP" altLang="en-US" dirty="0"/>
              <a:t>に</a:t>
            </a:r>
            <a:r>
              <a:rPr kumimoji="1" lang="ja-JP" altLang="en-US" b="1" dirty="0"/>
              <a:t>結合</a:t>
            </a:r>
            <a:r>
              <a:rPr kumimoji="1" lang="ja-JP" altLang="en-US" dirty="0"/>
              <a:t>した場合の例</a:t>
            </a:r>
          </a:p>
        </p:txBody>
      </p:sp>
    </p:spTree>
    <p:extLst>
      <p:ext uri="{BB962C8B-B14F-4D97-AF65-F5344CB8AC3E}">
        <p14:creationId xmlns:p14="http://schemas.microsoft.com/office/powerpoint/2010/main" val="2568838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ABA85B73-869D-4F2F-AC25-1BCBB2B335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381995"/>
              </p:ext>
            </p:extLst>
          </p:nvPr>
        </p:nvGraphicFramePr>
        <p:xfrm>
          <a:off x="499838" y="2501899"/>
          <a:ext cx="295170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788">
                  <a:extLst>
                    <a:ext uri="{9D8B030D-6E8A-4147-A177-3AD203B41FA5}">
                      <a16:colId xmlns:a16="http://schemas.microsoft.com/office/drawing/2014/main" val="2657681599"/>
                    </a:ext>
                  </a:extLst>
                </a:gridCol>
                <a:gridCol w="899640">
                  <a:extLst>
                    <a:ext uri="{9D8B030D-6E8A-4147-A177-3AD203B41FA5}">
                      <a16:colId xmlns:a16="http://schemas.microsoft.com/office/drawing/2014/main" val="1791079618"/>
                    </a:ext>
                  </a:extLst>
                </a:gridCol>
                <a:gridCol w="899640">
                  <a:extLst>
                    <a:ext uri="{9D8B030D-6E8A-4147-A177-3AD203B41FA5}">
                      <a16:colId xmlns:a16="http://schemas.microsoft.com/office/drawing/2014/main" val="3680661124"/>
                    </a:ext>
                  </a:extLst>
                </a:gridCol>
                <a:gridCol w="899640">
                  <a:extLst>
                    <a:ext uri="{9D8B030D-6E8A-4147-A177-3AD203B41FA5}">
                      <a16:colId xmlns:a16="http://schemas.microsoft.com/office/drawing/2014/main" val="2526251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apple</a:t>
                      </a:r>
                      <a:endParaRPr kumimoji="1" lang="ja-JP" altLang="en-US" sz="1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orange</a:t>
                      </a:r>
                      <a:endParaRPr kumimoji="1" lang="ja-JP" altLang="en-US" sz="1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banana</a:t>
                      </a:r>
                      <a:endParaRPr kumimoji="1" lang="ja-JP" altLang="en-US" sz="1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655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45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68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37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8392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48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88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4796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65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84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71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5776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68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89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4453046"/>
                  </a:ext>
                </a:extLst>
              </a:tr>
            </a:tbl>
          </a:graphicData>
        </a:graphic>
      </p:graphicFrame>
      <p:graphicFrame>
        <p:nvGraphicFramePr>
          <p:cNvPr id="8" name="表 4">
            <a:extLst>
              <a:ext uri="{FF2B5EF4-FFF2-40B4-BE49-F238E27FC236}">
                <a16:creationId xmlns:a16="http://schemas.microsoft.com/office/drawing/2014/main" id="{F1845869-E428-4893-AB91-B583C1390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605156"/>
              </p:ext>
            </p:extLst>
          </p:nvPr>
        </p:nvGraphicFramePr>
        <p:xfrm>
          <a:off x="3561386" y="2501899"/>
          <a:ext cx="295170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788">
                  <a:extLst>
                    <a:ext uri="{9D8B030D-6E8A-4147-A177-3AD203B41FA5}">
                      <a16:colId xmlns:a16="http://schemas.microsoft.com/office/drawing/2014/main" val="2657681599"/>
                    </a:ext>
                  </a:extLst>
                </a:gridCol>
                <a:gridCol w="899640">
                  <a:extLst>
                    <a:ext uri="{9D8B030D-6E8A-4147-A177-3AD203B41FA5}">
                      <a16:colId xmlns:a16="http://schemas.microsoft.com/office/drawing/2014/main" val="1791079618"/>
                    </a:ext>
                  </a:extLst>
                </a:gridCol>
                <a:gridCol w="899640">
                  <a:extLst>
                    <a:ext uri="{9D8B030D-6E8A-4147-A177-3AD203B41FA5}">
                      <a16:colId xmlns:a16="http://schemas.microsoft.com/office/drawing/2014/main" val="3680661124"/>
                    </a:ext>
                  </a:extLst>
                </a:gridCol>
                <a:gridCol w="899640">
                  <a:extLst>
                    <a:ext uri="{9D8B030D-6E8A-4147-A177-3AD203B41FA5}">
                      <a16:colId xmlns:a16="http://schemas.microsoft.com/office/drawing/2014/main" val="2526251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apple</a:t>
                      </a:r>
                      <a:endParaRPr kumimoji="1" lang="ja-JP" altLang="en-US" sz="1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orange</a:t>
                      </a:r>
                      <a:endParaRPr kumimoji="1" lang="ja-JP" altLang="en-US" sz="1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banana</a:t>
                      </a:r>
                      <a:endParaRPr kumimoji="1" lang="ja-JP" altLang="en-US" sz="1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655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38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76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17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8392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4796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77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5776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65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72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4453046"/>
                  </a:ext>
                </a:extLst>
              </a:tr>
            </a:tbl>
          </a:graphicData>
        </a:graphic>
      </p:graphicFrame>
      <p:sp>
        <p:nvSpPr>
          <p:cNvPr id="10" name="矢印: 右 9">
            <a:extLst>
              <a:ext uri="{FF2B5EF4-FFF2-40B4-BE49-F238E27FC236}">
                <a16:creationId xmlns:a16="http://schemas.microsoft.com/office/drawing/2014/main" id="{0173DC4B-62BA-45CB-AA44-42A34BABADED}"/>
              </a:ext>
            </a:extLst>
          </p:cNvPr>
          <p:cNvSpPr/>
          <p:nvPr/>
        </p:nvSpPr>
        <p:spPr>
          <a:xfrm>
            <a:off x="6871831" y="3190123"/>
            <a:ext cx="635873" cy="4777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7" name="表 4">
            <a:extLst>
              <a:ext uri="{FF2B5EF4-FFF2-40B4-BE49-F238E27FC236}">
                <a16:creationId xmlns:a16="http://schemas.microsoft.com/office/drawing/2014/main" id="{53C130A3-A9D2-47F0-AEF5-5989B0387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890256"/>
              </p:ext>
            </p:extLst>
          </p:nvPr>
        </p:nvGraphicFramePr>
        <p:xfrm>
          <a:off x="7871186" y="1760219"/>
          <a:ext cx="2951708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788">
                  <a:extLst>
                    <a:ext uri="{9D8B030D-6E8A-4147-A177-3AD203B41FA5}">
                      <a16:colId xmlns:a16="http://schemas.microsoft.com/office/drawing/2014/main" val="2657681599"/>
                    </a:ext>
                  </a:extLst>
                </a:gridCol>
                <a:gridCol w="899640">
                  <a:extLst>
                    <a:ext uri="{9D8B030D-6E8A-4147-A177-3AD203B41FA5}">
                      <a16:colId xmlns:a16="http://schemas.microsoft.com/office/drawing/2014/main" val="1791079618"/>
                    </a:ext>
                  </a:extLst>
                </a:gridCol>
                <a:gridCol w="899640">
                  <a:extLst>
                    <a:ext uri="{9D8B030D-6E8A-4147-A177-3AD203B41FA5}">
                      <a16:colId xmlns:a16="http://schemas.microsoft.com/office/drawing/2014/main" val="3680661124"/>
                    </a:ext>
                  </a:extLst>
                </a:gridCol>
                <a:gridCol w="899640">
                  <a:extLst>
                    <a:ext uri="{9D8B030D-6E8A-4147-A177-3AD203B41FA5}">
                      <a16:colId xmlns:a16="http://schemas.microsoft.com/office/drawing/2014/main" val="2526251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apple</a:t>
                      </a:r>
                      <a:endParaRPr kumimoji="1" lang="ja-JP" altLang="en-US" sz="1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orange</a:t>
                      </a:r>
                      <a:endParaRPr kumimoji="1" lang="ja-JP" altLang="en-US" sz="1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banana</a:t>
                      </a:r>
                      <a:endParaRPr kumimoji="1" lang="ja-JP" altLang="en-US" sz="1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655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45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68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37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8392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48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88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4796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65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84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71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5776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68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89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4453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38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76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17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3998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6783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77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016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65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72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7330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829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229</Words>
  <Application>Microsoft Office PowerPoint</Application>
  <PresentationFormat>ワイド画面</PresentationFormat>
  <Paragraphs>214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すずき いちろう</dc:creator>
  <cp:lastModifiedBy>すずき いちろう</cp:lastModifiedBy>
  <cp:revision>3</cp:revision>
  <dcterms:created xsi:type="dcterms:W3CDTF">2019-11-22T11:54:18Z</dcterms:created>
  <dcterms:modified xsi:type="dcterms:W3CDTF">2019-11-22T12:26:41Z</dcterms:modified>
</cp:coreProperties>
</file>