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4ab20e1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4ab20e1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4ab20e1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4ab20e1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4ab20e1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4ab20e1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4ab20e1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4ab20e1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47bd9a7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47bd9a7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4dfc4c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4dfc4c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4dfc4c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4dfc4c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4dfc4cd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4dfc4cd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dfc4cd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dfc4cd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4dfc4cd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4dfc4cd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4ab20e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4ab20e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4ab20e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4ab20e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wonders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UTBM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JFrameButtonCard.java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539"/>
            <a:ext cx="9143999" cy="3488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063" y="97600"/>
            <a:ext cx="7415874" cy="49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8" y="0"/>
            <a:ext cx="89183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59" y="0"/>
            <a:ext cx="74886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45" y="0"/>
            <a:ext cx="7278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9644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JFramebuttonCards = Vue	+ Moteur = Modèle   	+CardController = Controler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775" y="1322450"/>
            <a:ext cx="9476374" cy="3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3786"/>
            <a:ext cx="9144000" cy="37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1102"/>
            <a:ext cx="9144000" cy="408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26" y="443550"/>
            <a:ext cx="6722125" cy="46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Moteur.java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190" l="0" r="2381" t="1190"/>
          <a:stretch/>
        </p:blipFill>
        <p:spPr>
          <a:xfrm>
            <a:off x="1285877" y="344425"/>
            <a:ext cx="5111900" cy="4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" y="740638"/>
            <a:ext cx="8972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6" y="363638"/>
            <a:ext cx="6768450" cy="44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CardControler.java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241"/>
            <a:ext cx="9144001" cy="45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3150" y="692622"/>
            <a:ext cx="9144000" cy="375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