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4"/>
    <p:restoredTop sz="94646"/>
  </p:normalViewPr>
  <p:slideViewPr>
    <p:cSldViewPr snapToGrid="0" snapToObjects="1">
      <p:cViewPr varScale="1">
        <p:scale>
          <a:sx n="74" d="100"/>
          <a:sy n="74" d="100"/>
        </p:scale>
        <p:origin x="200" y="68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CAC2-34EA-D040-878B-29E68EB5606F}"/>
              </a:ext>
            </a:extLst>
          </p:cNvPr>
          <p:cNvSpPr>
            <a:spLocks noGrp="1"/>
          </p:cNvSpPr>
          <p:nvPr>
            <p:ph type="ctrTitle"/>
          </p:nvPr>
        </p:nvSpPr>
        <p:spPr>
          <a:xfrm>
            <a:off x="184028" y="2397188"/>
            <a:ext cx="7197726" cy="2421464"/>
          </a:xfrm>
        </p:spPr>
        <p:txBody>
          <a:bodyPr/>
          <a:lstStyle/>
          <a:p>
            <a:pPr algn="l"/>
            <a:r>
              <a:rPr lang="en-US" dirty="0"/>
              <a:t>JS-JEDIS </a:t>
            </a:r>
          </a:p>
        </p:txBody>
      </p:sp>
      <p:sp>
        <p:nvSpPr>
          <p:cNvPr id="3" name="Subtitle 2">
            <a:extLst>
              <a:ext uri="{FF2B5EF4-FFF2-40B4-BE49-F238E27FC236}">
                <a16:creationId xmlns:a16="http://schemas.microsoft.com/office/drawing/2014/main" id="{6D5C04AC-1361-3446-B623-EC069578BA49}"/>
              </a:ext>
            </a:extLst>
          </p:cNvPr>
          <p:cNvSpPr>
            <a:spLocks noGrp="1"/>
          </p:cNvSpPr>
          <p:nvPr>
            <p:ph type="subTitle" idx="1"/>
          </p:nvPr>
        </p:nvSpPr>
        <p:spPr>
          <a:xfrm>
            <a:off x="184028" y="5452533"/>
            <a:ext cx="7197726" cy="1405467"/>
          </a:xfrm>
        </p:spPr>
        <p:txBody>
          <a:bodyPr wrap="none" anchor="ctr">
            <a:normAutofit/>
          </a:bodyPr>
          <a:lstStyle/>
          <a:p>
            <a:pPr algn="l">
              <a:spcAft>
                <a:spcPts val="0"/>
              </a:spcAft>
            </a:pPr>
            <a:r>
              <a:rPr lang="en-US" sz="2000" dirty="0"/>
              <a:t>Leader: Bryan </a:t>
            </a:r>
            <a:r>
              <a:rPr lang="en-US" sz="2000" dirty="0" err="1"/>
              <a:t>Nonni</a:t>
            </a:r>
            <a:br>
              <a:rPr lang="en-US" sz="2000" dirty="0"/>
            </a:br>
            <a:r>
              <a:rPr lang="en-US" sz="2000" dirty="0"/>
              <a:t>Deandre </a:t>
            </a:r>
            <a:r>
              <a:rPr lang="en-US" sz="2000" dirty="0" err="1"/>
              <a:t>Vasser</a:t>
            </a:r>
            <a:endParaRPr lang="en-US" sz="2000" dirty="0"/>
          </a:p>
          <a:p>
            <a:pPr algn="l">
              <a:spcAft>
                <a:spcPts val="0"/>
              </a:spcAft>
            </a:pPr>
            <a:r>
              <a:rPr lang="en-US" sz="2000" dirty="0"/>
              <a:t>Ailany </a:t>
            </a:r>
            <a:r>
              <a:rPr lang="en-US" sz="2000" dirty="0" err="1"/>
              <a:t>icassatti</a:t>
            </a:r>
            <a:endParaRPr lang="en-US" sz="2000" dirty="0"/>
          </a:p>
          <a:p>
            <a:pPr algn="l"/>
            <a:endParaRPr lang="en-US" dirty="0"/>
          </a:p>
        </p:txBody>
      </p:sp>
    </p:spTree>
    <p:extLst>
      <p:ext uri="{BB962C8B-B14F-4D97-AF65-F5344CB8AC3E}">
        <p14:creationId xmlns:p14="http://schemas.microsoft.com/office/powerpoint/2010/main" val="302421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EB62-18E2-8046-97CC-C96F2A702CE3}"/>
              </a:ext>
            </a:extLst>
          </p:cNvPr>
          <p:cNvSpPr>
            <a:spLocks noGrp="1"/>
          </p:cNvSpPr>
          <p:nvPr>
            <p:ph type="title"/>
          </p:nvPr>
        </p:nvSpPr>
        <p:spPr/>
        <p:txBody>
          <a:bodyPr/>
          <a:lstStyle/>
          <a:p>
            <a:r>
              <a:rPr lang="en-US" dirty="0"/>
              <a:t>Problem to be solved:</a:t>
            </a:r>
          </a:p>
        </p:txBody>
      </p:sp>
      <p:sp>
        <p:nvSpPr>
          <p:cNvPr id="3" name="Content Placeholder 2">
            <a:extLst>
              <a:ext uri="{FF2B5EF4-FFF2-40B4-BE49-F238E27FC236}">
                <a16:creationId xmlns:a16="http://schemas.microsoft.com/office/drawing/2014/main" id="{B1126046-23CE-F143-B7C1-3D8F272D33D3}"/>
              </a:ext>
            </a:extLst>
          </p:cNvPr>
          <p:cNvSpPr>
            <a:spLocks noGrp="1"/>
          </p:cNvSpPr>
          <p:nvPr>
            <p:ph idx="1"/>
          </p:nvPr>
        </p:nvSpPr>
        <p:spPr/>
        <p:txBody>
          <a:bodyPr/>
          <a:lstStyle/>
          <a:p>
            <a:pPr marL="0" indent="0">
              <a:buNone/>
            </a:pPr>
            <a:r>
              <a:rPr lang="en-US" dirty="0"/>
              <a:t>Create a small game involving a player running  and jumping around platforms collecting planets while to avoid dropped bombs. The bomb will just randomly bounce around the level and if you collide with it, you die. If you die, the system will ask you if you like to restart again.  The Challenge is to get as high a score as possible without dying.  </a:t>
            </a:r>
          </a:p>
        </p:txBody>
      </p:sp>
    </p:spTree>
    <p:extLst>
      <p:ext uri="{BB962C8B-B14F-4D97-AF65-F5344CB8AC3E}">
        <p14:creationId xmlns:p14="http://schemas.microsoft.com/office/powerpoint/2010/main" val="289396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81EC-5135-C047-82C7-194102C72793}"/>
              </a:ext>
            </a:extLst>
          </p:cNvPr>
          <p:cNvSpPr>
            <a:spLocks noGrp="1"/>
          </p:cNvSpPr>
          <p:nvPr>
            <p:ph type="title"/>
          </p:nvPr>
        </p:nvSpPr>
        <p:spPr/>
        <p:txBody>
          <a:bodyPr/>
          <a:lstStyle/>
          <a:p>
            <a:r>
              <a:rPr lang="en-US" dirty="0"/>
              <a:t>Requirements </a:t>
            </a:r>
          </a:p>
        </p:txBody>
      </p:sp>
      <p:sp>
        <p:nvSpPr>
          <p:cNvPr id="3" name="Content Placeholder 2">
            <a:extLst>
              <a:ext uri="{FF2B5EF4-FFF2-40B4-BE49-F238E27FC236}">
                <a16:creationId xmlns:a16="http://schemas.microsoft.com/office/drawing/2014/main" id="{FFB27F1A-6239-B848-A66F-ABC1DD3898D9}"/>
              </a:ext>
            </a:extLst>
          </p:cNvPr>
          <p:cNvSpPr>
            <a:spLocks noGrp="1"/>
          </p:cNvSpPr>
          <p:nvPr>
            <p:ph idx="1"/>
          </p:nvPr>
        </p:nvSpPr>
        <p:spPr>
          <a:xfrm>
            <a:off x="685801" y="1848769"/>
            <a:ext cx="10131425" cy="3649133"/>
          </a:xfrm>
        </p:spPr>
        <p:txBody>
          <a:bodyPr>
            <a:normAutofit/>
          </a:bodyPr>
          <a:lstStyle/>
          <a:p>
            <a:pPr marL="0" indent="0">
              <a:buNone/>
            </a:pPr>
            <a:endParaRPr lang="en-US" dirty="0"/>
          </a:p>
          <a:p>
            <a:r>
              <a:rPr lang="en-US" dirty="0"/>
              <a:t>Logins-- for registration and users </a:t>
            </a:r>
          </a:p>
          <a:p>
            <a:r>
              <a:rPr lang="en-US" dirty="0"/>
              <a:t>Form processing </a:t>
            </a:r>
          </a:p>
          <a:p>
            <a:r>
              <a:rPr lang="en-US" dirty="0"/>
              <a:t>Create an admin</a:t>
            </a:r>
          </a:p>
          <a:p>
            <a:r>
              <a:rPr lang="en-US" dirty="0"/>
              <a:t>Leader board for users </a:t>
            </a:r>
          </a:p>
          <a:p>
            <a:r>
              <a:rPr lang="en-US" dirty="0"/>
              <a:t>Technologies: MongoDB, Node.js, Express.js, Javascript, Phaser.io, HTML, CSS. </a:t>
            </a:r>
            <a:br>
              <a:rPr lang="en-US" dirty="0"/>
            </a:br>
            <a:endParaRPr lang="en-US" dirty="0"/>
          </a:p>
        </p:txBody>
      </p:sp>
    </p:spTree>
    <p:extLst>
      <p:ext uri="{BB962C8B-B14F-4D97-AF65-F5344CB8AC3E}">
        <p14:creationId xmlns:p14="http://schemas.microsoft.com/office/powerpoint/2010/main" val="75781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60248-E8FB-A24A-B223-A41E21723D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A78781-92D5-A141-951E-8E2FE274CC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912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230</TotalTime>
  <Words>117</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JS-JEDIS </vt:lpstr>
      <vt:lpstr>Problem to be solved:</vt:lpstr>
      <vt:lpstr>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JS-JEDIS </dc:title>
  <dc:creator>Microsoft Office User</dc:creator>
  <cp:lastModifiedBy>Ailany Lira Icassatti</cp:lastModifiedBy>
  <cp:revision>8</cp:revision>
  <dcterms:created xsi:type="dcterms:W3CDTF">2019-07-16T19:29:15Z</dcterms:created>
  <dcterms:modified xsi:type="dcterms:W3CDTF">2019-07-17T08:27:54Z</dcterms:modified>
</cp:coreProperties>
</file>