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안뇽? 저는 제목에서 보셨던 것처럼 반복적인 일을 좋아하지 않는 저는 제목에서 보셨던 것처럼 반복적인 일을 좋아하지 않는 저는 제목에서 보셨던 것처럼 반복적인 일을 좋아하지 않는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효율적인 것을 좋아하는 사람입니다. 저는 2017년부터 교직 생활을 시작했고, 현재는 서울에 있는 한 중학교에서 수학을 가르치고 있는 교사입니다.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학부때는 수학을 전공하고 수학교육학 석사를 작년에 졸업했으며, 현재는 잠시 휴직을 하고 같은 전공 박사과정 중에 있습니다.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인공지능 기반의 수학교육 평가와 데이터 분석에 관심이 많습니다. 프로그래밍 언어는 학부때 잠깐 씨언어를 배운 것 외에는 아무 것도 모르는, 비전공자입니다.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이런 제가 2020년도부터 파이썬을 처음 접하면서 삶이 많이 달라지게 되었는데요, 코딩을 즐겨하는 선생님들과 함께 만든 커뮤니티 “쪼랩”의 운영진이기도 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