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klearn.model_selection import train_test_split</a:t>
            </a:r>
          </a:p>
          <a:p>
            <a:r>
              <a:t>from sklearn.linear_model import LinearRegression</a:t>
            </a:r>
          </a:p>
          <a:p/>
          <a:p>
            <a:r>
              <a:t># 임의의 데이터를 생성합니다.</a:t>
            </a:r>
          </a:p>
          <a:p>
            <a:r>
              <a:t>np.random.seed(0)</a:t>
            </a:r>
          </a:p>
          <a:p>
            <a:r>
              <a:t>n_students = 30</a:t>
            </a:r>
          </a:p>
          <a:p>
            <a:r>
              <a:t>subjects = ['수학', '영어', '과학']</a:t>
            </a:r>
          </a:p>
          <a:p/>
          <a:p>
            <a:r>
              <a:t>data = 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