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klearn.model_selection import train_test_split from sklearn.linear_model import LinearRegression  # 임의의 데이터를 생성합니다.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np.random.seed(0) n_students = 30 subjects = ['수학', '영어', '과학']  data = 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